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7"/>
  </p:notesMasterIdLst>
  <p:sldIdLst>
    <p:sldId id="257" r:id="rId2"/>
    <p:sldId id="269" r:id="rId3"/>
    <p:sldId id="260" r:id="rId4"/>
    <p:sldId id="270" r:id="rId5"/>
    <p:sldId id="320" r:id="rId6"/>
    <p:sldId id="263" r:id="rId7"/>
    <p:sldId id="264" r:id="rId8"/>
    <p:sldId id="274" r:id="rId9"/>
    <p:sldId id="278" r:id="rId10"/>
    <p:sldId id="279" r:id="rId11"/>
    <p:sldId id="280" r:id="rId12"/>
    <p:sldId id="281" r:id="rId13"/>
    <p:sldId id="282" r:id="rId14"/>
    <p:sldId id="283" r:id="rId15"/>
    <p:sldId id="284" r:id="rId16"/>
    <p:sldId id="285" r:id="rId17"/>
    <p:sldId id="286" r:id="rId18"/>
    <p:sldId id="291" r:id="rId19"/>
    <p:sldId id="292" r:id="rId20"/>
    <p:sldId id="295" r:id="rId21"/>
    <p:sldId id="299" r:id="rId22"/>
    <p:sldId id="301" r:id="rId23"/>
    <p:sldId id="303" r:id="rId24"/>
    <p:sldId id="304" r:id="rId25"/>
    <p:sldId id="305" r:id="rId26"/>
    <p:sldId id="306" r:id="rId27"/>
    <p:sldId id="307" r:id="rId28"/>
    <p:sldId id="315" r:id="rId29"/>
    <p:sldId id="262" r:id="rId30"/>
    <p:sldId id="350" r:id="rId31"/>
    <p:sldId id="362" r:id="rId32"/>
    <p:sldId id="351" r:id="rId33"/>
    <p:sldId id="363" r:id="rId34"/>
    <p:sldId id="352" r:id="rId35"/>
    <p:sldId id="364" r:id="rId36"/>
    <p:sldId id="355" r:id="rId37"/>
    <p:sldId id="365" r:id="rId38"/>
    <p:sldId id="366" r:id="rId39"/>
    <p:sldId id="369" r:id="rId40"/>
    <p:sldId id="368" r:id="rId41"/>
    <p:sldId id="370" r:id="rId42"/>
    <p:sldId id="372" r:id="rId43"/>
    <p:sldId id="371" r:id="rId44"/>
    <p:sldId id="380" r:id="rId45"/>
    <p:sldId id="373" r:id="rId46"/>
    <p:sldId id="374" r:id="rId47"/>
    <p:sldId id="375" r:id="rId48"/>
    <p:sldId id="392" r:id="rId49"/>
    <p:sldId id="376" r:id="rId50"/>
    <p:sldId id="367" r:id="rId51"/>
    <p:sldId id="378" r:id="rId52"/>
    <p:sldId id="379" r:id="rId53"/>
    <p:sldId id="382" r:id="rId54"/>
    <p:sldId id="383" r:id="rId55"/>
    <p:sldId id="384" r:id="rId56"/>
    <p:sldId id="385" r:id="rId57"/>
    <p:sldId id="386" r:id="rId58"/>
    <p:sldId id="387" r:id="rId59"/>
    <p:sldId id="388" r:id="rId60"/>
    <p:sldId id="389" r:id="rId61"/>
    <p:sldId id="390" r:id="rId62"/>
    <p:sldId id="265" r:id="rId63"/>
    <p:sldId id="400" r:id="rId64"/>
    <p:sldId id="398" r:id="rId65"/>
    <p:sldId id="404" r:id="rId66"/>
    <p:sldId id="402" r:id="rId67"/>
    <p:sldId id="397" r:id="rId68"/>
    <p:sldId id="403" r:id="rId69"/>
    <p:sldId id="266" r:id="rId70"/>
    <p:sldId id="410" r:id="rId71"/>
    <p:sldId id="407" r:id="rId72"/>
    <p:sldId id="405" r:id="rId73"/>
    <p:sldId id="409" r:id="rId74"/>
    <p:sldId id="412" r:id="rId75"/>
    <p:sldId id="413" r:id="rId76"/>
  </p:sldIdLst>
  <p:sldSz cx="12192000" cy="6858000"/>
  <p:notesSz cx="6858000" cy="9144000"/>
  <p:defaultTextStyle>
    <a:defPPr>
      <a:defRPr lang="en-US"/>
    </a:defPPr>
    <a:lvl1pPr algn="l" defTabSz="457200" rtl="0" eaLnBrk="0" fontAlgn="base" hangingPunct="0">
      <a:spcBef>
        <a:spcPct val="0"/>
      </a:spcBef>
      <a:spcAft>
        <a:spcPct val="0"/>
      </a:spcAft>
      <a:defRPr sz="1600" b="1" kern="1200">
        <a:solidFill>
          <a:schemeClr val="tx1"/>
        </a:solidFill>
        <a:latin typeface="Constantia" panose="02030602050306030303" pitchFamily="18" charset="0"/>
        <a:ea typeface="+mn-ea"/>
        <a:cs typeface="+mn-cs"/>
      </a:defRPr>
    </a:lvl1pPr>
    <a:lvl2pPr marL="457200" algn="l" defTabSz="457200" rtl="0" eaLnBrk="0" fontAlgn="base" hangingPunct="0">
      <a:spcBef>
        <a:spcPct val="0"/>
      </a:spcBef>
      <a:spcAft>
        <a:spcPct val="0"/>
      </a:spcAft>
      <a:defRPr sz="1600" b="1" kern="1200">
        <a:solidFill>
          <a:schemeClr val="tx1"/>
        </a:solidFill>
        <a:latin typeface="Constantia" panose="02030602050306030303" pitchFamily="18" charset="0"/>
        <a:ea typeface="+mn-ea"/>
        <a:cs typeface="+mn-cs"/>
      </a:defRPr>
    </a:lvl2pPr>
    <a:lvl3pPr marL="914400" algn="l" defTabSz="457200" rtl="0" eaLnBrk="0" fontAlgn="base" hangingPunct="0">
      <a:spcBef>
        <a:spcPct val="0"/>
      </a:spcBef>
      <a:spcAft>
        <a:spcPct val="0"/>
      </a:spcAft>
      <a:defRPr sz="1600" b="1" kern="1200">
        <a:solidFill>
          <a:schemeClr val="tx1"/>
        </a:solidFill>
        <a:latin typeface="Constantia" panose="02030602050306030303" pitchFamily="18" charset="0"/>
        <a:ea typeface="+mn-ea"/>
        <a:cs typeface="+mn-cs"/>
      </a:defRPr>
    </a:lvl3pPr>
    <a:lvl4pPr marL="1371600" algn="l" defTabSz="457200" rtl="0" eaLnBrk="0" fontAlgn="base" hangingPunct="0">
      <a:spcBef>
        <a:spcPct val="0"/>
      </a:spcBef>
      <a:spcAft>
        <a:spcPct val="0"/>
      </a:spcAft>
      <a:defRPr sz="1600" b="1" kern="1200">
        <a:solidFill>
          <a:schemeClr val="tx1"/>
        </a:solidFill>
        <a:latin typeface="Constantia" panose="02030602050306030303" pitchFamily="18" charset="0"/>
        <a:ea typeface="+mn-ea"/>
        <a:cs typeface="+mn-cs"/>
      </a:defRPr>
    </a:lvl4pPr>
    <a:lvl5pPr marL="1828800" algn="l" defTabSz="457200" rtl="0" eaLnBrk="0" fontAlgn="base" hangingPunct="0">
      <a:spcBef>
        <a:spcPct val="0"/>
      </a:spcBef>
      <a:spcAft>
        <a:spcPct val="0"/>
      </a:spcAft>
      <a:defRPr sz="1600" b="1" kern="1200">
        <a:solidFill>
          <a:schemeClr val="tx1"/>
        </a:solidFill>
        <a:latin typeface="Constantia" panose="02030602050306030303" pitchFamily="18" charset="0"/>
        <a:ea typeface="+mn-ea"/>
        <a:cs typeface="+mn-cs"/>
      </a:defRPr>
    </a:lvl5pPr>
    <a:lvl6pPr marL="2286000" algn="l" defTabSz="914400" rtl="0" eaLnBrk="1" latinLnBrk="0" hangingPunct="1">
      <a:defRPr sz="1600" b="1" kern="1200">
        <a:solidFill>
          <a:schemeClr val="tx1"/>
        </a:solidFill>
        <a:latin typeface="Constantia" panose="02030602050306030303" pitchFamily="18" charset="0"/>
        <a:ea typeface="+mn-ea"/>
        <a:cs typeface="+mn-cs"/>
      </a:defRPr>
    </a:lvl6pPr>
    <a:lvl7pPr marL="2743200" algn="l" defTabSz="914400" rtl="0" eaLnBrk="1" latinLnBrk="0" hangingPunct="1">
      <a:defRPr sz="1600" b="1" kern="1200">
        <a:solidFill>
          <a:schemeClr val="tx1"/>
        </a:solidFill>
        <a:latin typeface="Constantia" panose="02030602050306030303" pitchFamily="18" charset="0"/>
        <a:ea typeface="+mn-ea"/>
        <a:cs typeface="+mn-cs"/>
      </a:defRPr>
    </a:lvl7pPr>
    <a:lvl8pPr marL="3200400" algn="l" defTabSz="914400" rtl="0" eaLnBrk="1" latinLnBrk="0" hangingPunct="1">
      <a:defRPr sz="1600" b="1" kern="1200">
        <a:solidFill>
          <a:schemeClr val="tx1"/>
        </a:solidFill>
        <a:latin typeface="Constantia" panose="02030602050306030303" pitchFamily="18" charset="0"/>
        <a:ea typeface="+mn-ea"/>
        <a:cs typeface="+mn-cs"/>
      </a:defRPr>
    </a:lvl8pPr>
    <a:lvl9pPr marL="3657600" algn="l" defTabSz="914400" rtl="0" eaLnBrk="1" latinLnBrk="0" hangingPunct="1">
      <a:defRPr sz="1600" b="1" kern="1200">
        <a:solidFill>
          <a:schemeClr val="tx1"/>
        </a:solidFill>
        <a:latin typeface="Constantia" panose="020306020503060303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as MONOD" initials="NM" lastIdx="1" clrIdx="0">
    <p:extLst>
      <p:ext uri="{19B8F6BF-5375-455C-9EA6-DF929625EA0E}">
        <p15:presenceInfo xmlns:p15="http://schemas.microsoft.com/office/powerpoint/2012/main" userId="1d8700da4734fba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5DDD1"/>
    <a:srgbClr val="E2E6E2"/>
    <a:srgbClr val="838977"/>
    <a:srgbClr val="A50021"/>
    <a:srgbClr val="FCF9E8"/>
    <a:srgbClr val="5A5800"/>
    <a:srgbClr val="800000"/>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47" autoAdjust="0"/>
    <p:restoredTop sz="95806" autoAdjust="0"/>
  </p:normalViewPr>
  <p:slideViewPr>
    <p:cSldViewPr snapToGrid="0">
      <p:cViewPr varScale="1">
        <p:scale>
          <a:sx n="98" d="100"/>
          <a:sy n="98" d="100"/>
        </p:scale>
        <p:origin x="132" y="33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49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09T11:24:15.747" idx="1">
    <p:pos x="10" y="10"/>
    <p:text/>
    <p:extLst>
      <p:ext uri="{C676402C-5697-4E1C-873F-D02D1690AC5C}">
        <p15:threadingInfo xmlns:p15="http://schemas.microsoft.com/office/powerpoint/2012/main" timeZoneBias="-120"/>
      </p:ext>
    </p:extLst>
  </p:cm>
</p:cmLst>
</file>

<file path=ppt/ink/ink1.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69.47675" units="1/cm"/>
          <inkml:channelProperty channel="Y" name="resolution" value="39.58763" units="1/cm"/>
          <inkml:channelProperty channel="T" name="resolution" value="1" units="1/dev"/>
        </inkml:channelProperties>
      </inkml:inkSource>
      <inkml:timestamp xml:id="ts0" timeString="2019-01-18T12:35:32.213"/>
    </inkml:context>
    <inkml:brush xml:id="br0">
      <inkml:brushProperty name="width" value="0.05292" units="cm"/>
      <inkml:brushProperty name="height" value="0.05292" units="cm"/>
      <inkml:brushProperty name="color" value="#FF0000"/>
    </inkml:brush>
  </inkml:definitions>
  <inkml:trace contextRef="#ctx0" brushRef="#br0">22310 16924 0,'1204'-1404'110,"-2408"2808"-110,1164-1324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76F2B3D4-EF5C-4A36-9B4A-C116DDD9C81C}"/>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200" b="0">
                <a:latin typeface="Arial" panose="020B0604020202020204" pitchFamily="34" charset="0"/>
              </a:defRPr>
            </a:lvl1pPr>
          </a:lstStyle>
          <a:p>
            <a:pPr>
              <a:defRPr/>
            </a:pPr>
            <a:endParaRPr lang="fr-FR" altLang="fr-FR"/>
          </a:p>
        </p:txBody>
      </p:sp>
      <p:sp>
        <p:nvSpPr>
          <p:cNvPr id="70659" name="Rectangle 3">
            <a:extLst>
              <a:ext uri="{FF2B5EF4-FFF2-40B4-BE49-F238E27FC236}">
                <a16:creationId xmlns:a16="http://schemas.microsoft.com/office/drawing/2014/main" id="{8B43A3EC-26BF-4615-B311-1651BDF48383}"/>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b="0">
                <a:latin typeface="Arial" panose="020B0604020202020204" pitchFamily="34" charset="0"/>
              </a:defRPr>
            </a:lvl1pPr>
          </a:lstStyle>
          <a:p>
            <a:pPr>
              <a:defRPr/>
            </a:pPr>
            <a:endParaRPr lang="fr-FR" altLang="fr-FR"/>
          </a:p>
        </p:txBody>
      </p:sp>
      <p:sp>
        <p:nvSpPr>
          <p:cNvPr id="2052" name="Rectangle 4">
            <a:extLst>
              <a:ext uri="{FF2B5EF4-FFF2-40B4-BE49-F238E27FC236}">
                <a16:creationId xmlns:a16="http://schemas.microsoft.com/office/drawing/2014/main" id="{6AB07530-E916-45C9-953D-0B0DD77CC180}"/>
              </a:ext>
            </a:extLst>
          </p:cNvPr>
          <p:cNvSpPr>
            <a:spLocks noRo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0661" name="Rectangle 5">
            <a:extLst>
              <a:ext uri="{FF2B5EF4-FFF2-40B4-BE49-F238E27FC236}">
                <a16:creationId xmlns:a16="http://schemas.microsoft.com/office/drawing/2014/main" id="{6DA58EFC-EA0D-466C-B1BE-416BB241842B}"/>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70662" name="Rectangle 6">
            <a:extLst>
              <a:ext uri="{FF2B5EF4-FFF2-40B4-BE49-F238E27FC236}">
                <a16:creationId xmlns:a16="http://schemas.microsoft.com/office/drawing/2014/main" id="{94FF41B5-0B9A-467F-A736-148D047B636E}"/>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fontAlgn="auto" hangingPunct="1">
              <a:spcBef>
                <a:spcPts val="0"/>
              </a:spcBef>
              <a:spcAft>
                <a:spcPts val="0"/>
              </a:spcAft>
              <a:defRPr sz="1200" b="0">
                <a:latin typeface="Arial" panose="020B0604020202020204" pitchFamily="34" charset="0"/>
              </a:defRPr>
            </a:lvl1pPr>
          </a:lstStyle>
          <a:p>
            <a:pPr>
              <a:defRPr/>
            </a:pPr>
            <a:endParaRPr lang="fr-FR" altLang="fr-FR"/>
          </a:p>
        </p:txBody>
      </p:sp>
      <p:sp>
        <p:nvSpPr>
          <p:cNvPr id="70663" name="Rectangle 7">
            <a:extLst>
              <a:ext uri="{FF2B5EF4-FFF2-40B4-BE49-F238E27FC236}">
                <a16:creationId xmlns:a16="http://schemas.microsoft.com/office/drawing/2014/main" id="{063E7797-C66A-4923-A6E6-952D590FDAAB}"/>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800" b="0">
                <a:latin typeface="Arial" panose="020B0604020202020204" pitchFamily="34" charset="0"/>
              </a:defRPr>
            </a:lvl1pPr>
          </a:lstStyle>
          <a:p>
            <a:pPr>
              <a:defRPr/>
            </a:pPr>
            <a:fld id="{EC4D1D12-65D4-4E34-98DF-AB745B916E40}"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CFEAA3CD-358E-41A4-BAC5-477D728A1DCF}"/>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1519523E-B6F3-422C-BB0D-B4E8A814C23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B532F4D5-B9F3-4CF2-A833-9B875E3D2F72}"/>
              </a:ext>
            </a:extLst>
          </p:cNvPr>
          <p:cNvSpPr>
            <a:spLocks noGrp="1" noRot="1" noChangeAspect="1" noChangeArrowheads="1" noTextEdit="1"/>
          </p:cNvSpPr>
          <p:nvPr>
            <p:ph type="sldImg"/>
          </p:nvPr>
        </p:nvSpPr>
        <p:spPr>
          <a:ln/>
        </p:spPr>
      </p:sp>
      <p:sp>
        <p:nvSpPr>
          <p:cNvPr id="219139" name="Rectangle 3">
            <a:extLst>
              <a:ext uri="{FF2B5EF4-FFF2-40B4-BE49-F238E27FC236}">
                <a16:creationId xmlns:a16="http://schemas.microsoft.com/office/drawing/2014/main" id="{63A23113-FC15-4CF2-92A5-A1F9ED9809D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50000"/>
              </a:spcBef>
            </a:pPr>
            <a:r>
              <a:rPr lang="fr-FR" altLang="fr-FR" b="1"/>
              <a:t>La disparition de l’URSS en 1991 favorise l’intervention des Etats-Unis qui jouent le rôle de médiateur, tandis que le nouveau premier ministre israélien est prêt à trouver une issue négociée au conflit avec les palestiniens. </a:t>
            </a:r>
          </a:p>
          <a:p>
            <a:r>
              <a:rPr lang="fr-FR" altLang="fr-FR" b="1">
                <a:solidFill>
                  <a:schemeClr val="bg1"/>
                </a:solidFill>
              </a:rPr>
              <a:t>Sous l’égide des Etats-Unis, Israël et l’OLP se reconnaissent mutuellement le droit de chacun à l’existence tandis que le droit à la sécurité est affirmé</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1F8EDAE5-0F26-47F1-BA86-27B08F1E27C9}"/>
              </a:ext>
            </a:extLst>
          </p:cNvPr>
          <p:cNvSpPr>
            <a:spLocks noGrp="1" noRot="1" noChangeAspect="1" noChangeArrowheads="1" noTextEdit="1"/>
          </p:cNvSpPr>
          <p:nvPr>
            <p:ph type="sldImg"/>
          </p:nvPr>
        </p:nvSpPr>
        <p:spPr>
          <a:ln/>
        </p:spPr>
      </p:sp>
      <p:sp>
        <p:nvSpPr>
          <p:cNvPr id="238595" name="Rectangle 3">
            <a:extLst>
              <a:ext uri="{FF2B5EF4-FFF2-40B4-BE49-F238E27FC236}">
                <a16:creationId xmlns:a16="http://schemas.microsoft.com/office/drawing/2014/main" id="{7EB64DE3-2A71-454B-9EAF-67F734E639D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altLang="fr-FR" b="1"/>
              <a:t>En 1967, la Guerre des Six Jours  a bouleversé la situation des Palestiniens de Gaza et de Cisjordanie qui sont désormais placés sous régime d’occupation israélien. L’OLP choisit de couvrir  la voie du terrorisme (détournement d’avions) pour faire aboutir ses revendications, ce qui dessert sa cause. Ce choix exprime les frustrations  d’une communauté dans un monde où toute action diplomatique est alors voué à l’échec. Le terrorisme est le symptôme d’une mutation du problème palestinien qui passe de la dimension de problème de réfugiés à celle d’un « peuple sans Etat ». </a:t>
            </a:r>
          </a:p>
          <a:p>
            <a:r>
              <a:rPr lang="fr-FR" altLang="fr-FR" b="1"/>
              <a:t>Fatah: Mouvement de Libération national, fondé en 1959 par Yasser Arafat, prônant la lutte armée et la destruction de « l’entité sioniste ». OLP:  Organisation de Libération de la Palestine, fondé au Caire en 1964 et regroupant plusieurs organisations palestiniennes</a:t>
            </a:r>
          </a:p>
          <a:p>
            <a:endParaRPr lang="fr-FR" altLang="fr-FR" b="1"/>
          </a:p>
          <a:p>
            <a:endParaRPr lang="fr-FR" altLang="fr-FR"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B97F55E3-03BF-459E-B9C0-4B3CEE2CC2D3}"/>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43165954-71F6-416D-B3A0-2E542EA5B30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t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E01C0D16-6E47-459B-86BA-B43022904335}"/>
              </a:ext>
            </a:extLst>
          </p:cNvPr>
          <p:cNvSpPr>
            <a:spLocks noGrp="1" noRot="1" noChangeAspect="1" noChangeArrowheads="1" noTextEdit="1"/>
          </p:cNvSpPr>
          <p:nvPr>
            <p:ph type="sldImg"/>
          </p:nvPr>
        </p:nvSpPr>
        <p:spPr>
          <a:ln/>
        </p:spPr>
      </p:sp>
      <p:sp>
        <p:nvSpPr>
          <p:cNvPr id="242691" name="Rectangle 3">
            <a:extLst>
              <a:ext uri="{FF2B5EF4-FFF2-40B4-BE49-F238E27FC236}">
                <a16:creationId xmlns:a16="http://schemas.microsoft.com/office/drawing/2014/main" id="{DD40DEAB-516B-4C28-B157-7A8D2B8A787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t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C85D387B-6B81-48DA-8B67-12366814A34C}"/>
              </a:ext>
            </a:extLst>
          </p:cNvPr>
          <p:cNvSpPr>
            <a:spLocks noGrp="1" noRot="1" noChangeAspect="1" noChangeArrowheads="1" noTextEdit="1"/>
          </p:cNvSpPr>
          <p:nvPr>
            <p:ph type="sldImg"/>
          </p:nvPr>
        </p:nvSpPr>
        <p:spPr>
          <a:ln/>
        </p:spPr>
      </p:sp>
      <p:sp>
        <p:nvSpPr>
          <p:cNvPr id="244739" name="Rectangle 3">
            <a:extLst>
              <a:ext uri="{FF2B5EF4-FFF2-40B4-BE49-F238E27FC236}">
                <a16:creationId xmlns:a16="http://schemas.microsoft.com/office/drawing/2014/main" id="{194ED390-DD28-4F07-871A-A91A49E8457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E8C0538F-814F-48DD-9C06-08A5CC7A6733}"/>
              </a:ext>
            </a:extLst>
          </p:cNvPr>
          <p:cNvSpPr>
            <a:spLocks noGrp="1" noRot="1" noChangeAspect="1" noChangeArrowheads="1" noTextEdit="1"/>
          </p:cNvSpPr>
          <p:nvPr>
            <p:ph type="sldImg"/>
          </p:nvPr>
        </p:nvSpPr>
        <p:spPr>
          <a:ln/>
        </p:spPr>
      </p:sp>
      <p:sp>
        <p:nvSpPr>
          <p:cNvPr id="246787" name="Rectangle 3">
            <a:extLst>
              <a:ext uri="{FF2B5EF4-FFF2-40B4-BE49-F238E27FC236}">
                <a16:creationId xmlns:a16="http://schemas.microsoft.com/office/drawing/2014/main" id="{316B0E86-F1C2-48F5-A859-73B270B779A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t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EF2DFB63-A334-4ACD-9A83-67E30F7C641C}"/>
              </a:ext>
            </a:extLst>
          </p:cNvPr>
          <p:cNvSpPr>
            <a:spLocks noGrp="1" noRot="1" noChangeAspect="1" noChangeArrowheads="1" noTextEdit="1"/>
          </p:cNvSpPr>
          <p:nvPr>
            <p:ph type="sldImg"/>
          </p:nvPr>
        </p:nvSpPr>
        <p:spPr>
          <a:ln/>
        </p:spPr>
      </p:sp>
      <p:sp>
        <p:nvSpPr>
          <p:cNvPr id="248835" name="Rectangle 3">
            <a:extLst>
              <a:ext uri="{FF2B5EF4-FFF2-40B4-BE49-F238E27FC236}">
                <a16:creationId xmlns:a16="http://schemas.microsoft.com/office/drawing/2014/main" id="{52C088F8-EA9F-4D56-ACB6-5FE401BED1B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t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20265AF9-01E5-4A13-BE34-C9DD79F223F9}"/>
              </a:ext>
            </a:extLst>
          </p:cNvPr>
          <p:cNvSpPr>
            <a:spLocks noGrp="1" noRot="1" noChangeAspect="1" noChangeArrowheads="1" noTextEdit="1"/>
          </p:cNvSpPr>
          <p:nvPr>
            <p:ph type="sldImg"/>
          </p:nvPr>
        </p:nvSpPr>
        <p:spPr>
          <a:ln/>
        </p:spPr>
      </p:sp>
      <p:sp>
        <p:nvSpPr>
          <p:cNvPr id="250883" name="Rectangle 3">
            <a:extLst>
              <a:ext uri="{FF2B5EF4-FFF2-40B4-BE49-F238E27FC236}">
                <a16:creationId xmlns:a16="http://schemas.microsoft.com/office/drawing/2014/main" id="{AB40DA47-B17E-4D5E-9A4B-928C7AA0081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50000"/>
              </a:spcBef>
            </a:pPr>
            <a:r>
              <a:rPr lang="fr-FR" altLang="fr-FR" b="1">
                <a:solidFill>
                  <a:schemeClr val="bg1"/>
                </a:solidFill>
              </a:rPr>
              <a:t>En </a:t>
            </a:r>
            <a:r>
              <a:rPr lang="fr-FR" altLang="fr-FR" b="1"/>
              <a:t>2007, le Hamas prend par la force le pouvoir à Gaza, cette minuscule bande de 360 km², très densément peuplée; 1,6 million d’hab.) </a:t>
            </a:r>
          </a:p>
          <a:p>
            <a:pPr algn="ctr" eaLnBrk="1" hangingPunct="1">
              <a:spcBef>
                <a:spcPct val="50000"/>
              </a:spcBef>
            </a:pPr>
            <a:r>
              <a:rPr lang="fr-FR" altLang="fr-FR" b="1"/>
              <a:t>Refusant de reconnaître la légitimité de l’autorité palestinienne, il prône la reprise de la violence contre l’État hébreu (lancer de roquettes) Cette colonisation suscite la réprobation de la communauté internationale et la colère des Palestiniens mais elle reçoit le soutien du gouvernement israélien.</a:t>
            </a:r>
          </a:p>
          <a:p>
            <a:pPr algn="ctr" eaLnBrk="1" hangingPunct="1">
              <a:spcBef>
                <a:spcPct val="50000"/>
              </a:spcBef>
            </a:pPr>
            <a:endParaRPr lang="fr-FR" altLang="fr-FR" b="1"/>
          </a:p>
          <a:p>
            <a:r>
              <a:rPr lang="fr-FR" altLang="fr-FR" b="1"/>
              <a:t>Celui-ci réplique par deux interventions controversées à Gaza en 2008 puis en 2012 mais également par des assassinats ciblés qui sont discutables. </a:t>
            </a:r>
          </a:p>
          <a:p>
            <a:r>
              <a:rPr lang="fr-FR" altLang="fr-FR" b="1"/>
              <a:t>En Israël, une partie de la population milite pour la poursuite d’une politique de colonisation, c’est-à-dire de construction de quartiers entiers et surprotégés pour des colons juifs dans les territoires occupés.</a:t>
            </a:r>
            <a:r>
              <a:rPr lang="fr-FR" altLang="fr-FR"/>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C1E57117-7546-4D3A-8ADF-D64CCC1F0B00}"/>
              </a:ext>
            </a:extLst>
          </p:cNvPr>
          <p:cNvSpPr>
            <a:spLocks noGrp="1" noRot="1" noChangeAspect="1" noChangeArrowheads="1" noTextEdit="1"/>
          </p:cNvSpPr>
          <p:nvPr>
            <p:ph type="sldImg"/>
          </p:nvPr>
        </p:nvSpPr>
        <p:spPr>
          <a:ln/>
        </p:spPr>
      </p:sp>
      <p:sp>
        <p:nvSpPr>
          <p:cNvPr id="252931" name="Rectangle 3">
            <a:extLst>
              <a:ext uri="{FF2B5EF4-FFF2-40B4-BE49-F238E27FC236}">
                <a16:creationId xmlns:a16="http://schemas.microsoft.com/office/drawing/2014/main" id="{BFF1AE62-F6FF-4330-BA91-55592DC009F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altLang="fr-FR" b="1">
                <a:solidFill>
                  <a:schemeClr val="bg1"/>
                </a:solidFill>
              </a:rPr>
              <a:t>La question palestinienne suscite des interrogations tandis que les opinions publiques des deux côtés aspirent de plus en plus à une solution politique. Mais plus que jamais, un compromis et une solution politique à ce conflit est nécessaire.</a:t>
            </a:r>
          </a:p>
          <a:p>
            <a:endParaRPr lang="fr-FR" altLang="fr-FR" b="1">
              <a:solidFill>
                <a:schemeClr val="bg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9562D934-53AF-4D73-8C4F-517C776C5B13}"/>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E978865A-ED2F-46F3-9484-4E1D997CADC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altLang="fr-FR" b="1">
                <a:solidFill>
                  <a:srgbClr val="003300"/>
                </a:solidFill>
              </a:rPr>
              <a:t>Ainsi, la décision de Nasser de procéder à la nationalisation du Canal de Suez en 1956 provoque la colère de la Grande Bretagne et de la France. Avec l’aide d’Israël, la grande Bretagne et la France organisent une expédition pour renverser Nasser.</a:t>
            </a:r>
            <a:r>
              <a:rPr lang="fr-FR" altLang="fr-FR" b="1">
                <a:solidFill>
                  <a:srgbClr val="990000"/>
                </a:solidFill>
              </a:rPr>
              <a:t> </a:t>
            </a:r>
          </a:p>
          <a:p>
            <a:pPr algn="ctr" eaLnBrk="1" hangingPunct="1">
              <a:spcBef>
                <a:spcPct val="50000"/>
              </a:spcBef>
            </a:pPr>
            <a:r>
              <a:rPr lang="fr-FR" altLang="fr-FR" b="1">
                <a:solidFill>
                  <a:srgbClr val="003300"/>
                </a:solidFill>
              </a:rPr>
              <a:t>Toutefois, les menaces soviétiques et les pressions américaines mettent un terme à l’expédition.</a:t>
            </a:r>
            <a:r>
              <a:rPr lang="fr-FR" altLang="fr-FR" b="1">
                <a:solidFill>
                  <a:srgbClr val="990000"/>
                </a:solidFill>
              </a:rPr>
              <a:t> </a:t>
            </a:r>
          </a:p>
          <a:p>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CE96AA09-CD43-4C0D-971D-0CA7B6665B17}"/>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543BABA1-7B1F-405C-AEB7-00845EA610A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50000"/>
              </a:spcBef>
            </a:pPr>
            <a:r>
              <a:rPr lang="fr-FR" altLang="fr-FR" b="1">
                <a:solidFill>
                  <a:srgbClr val="003300"/>
                </a:solidFill>
              </a:rPr>
              <a:t>De même, le conflit israélo-arabe de la Guerre des Six Jours, en juin 1967, provoque la fermeture du canal jusqu’en 1978 (accords du Camp David). </a:t>
            </a:r>
          </a:p>
          <a:p>
            <a:pPr algn="ctr" eaLnBrk="1" hangingPunct="1">
              <a:spcBef>
                <a:spcPct val="50000"/>
              </a:spcBef>
            </a:pPr>
            <a:r>
              <a:rPr lang="fr-FR" altLang="fr-FR" b="1">
                <a:solidFill>
                  <a:srgbClr val="003300"/>
                </a:solidFill>
              </a:rPr>
              <a:t>Cette mesure contraint les puissances à construire des supertankers de  500.000 t pour contourner l’Afrique par le Cap de Bonne Espérance, provoquant un surcoût de transport de 8 milliards de $</a:t>
            </a:r>
          </a:p>
          <a:p>
            <a:pPr algn="ctr" eaLnBrk="1" hangingPunct="1">
              <a:spcBef>
                <a:spcPct val="50000"/>
              </a:spcBef>
            </a:pPr>
            <a:r>
              <a:rPr lang="fr-FR" altLang="fr-FR" b="1">
                <a:solidFill>
                  <a:srgbClr val="003300"/>
                </a:solidFill>
              </a:rPr>
              <a:t>Aujourd’hui, le canal voit passer chaque année 34.000 navires, dont 2700 pétroliers, constituant l’un des principaux points d’étranglement du commerce international.. </a:t>
            </a:r>
            <a:endParaRPr lang="fr-FR" altLang="fr-FR" b="1">
              <a:solidFill>
                <a:srgbClr val="990000"/>
              </a:solidFill>
            </a:endParaRPr>
          </a:p>
          <a:p>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52029BD0-35D0-438B-95CE-A3ABC564E83E}"/>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7C89B26B-76A8-4824-81EE-68914077D050}"/>
              </a:ext>
            </a:extLst>
          </p:cNvPr>
          <p:cNvSpPr>
            <a:spLocks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altLang="fr-FR"/>
              <a:t>Deux temps forts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5A8D3097-F411-4DE0-ACDD-6F2EA2F0C2C6}"/>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94BD6503-D23B-407A-8700-3391FD8F721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50000"/>
              </a:spcBef>
            </a:pPr>
            <a:r>
              <a:rPr lang="fr-FR" altLang="fr-FR" b="1"/>
              <a:t>Ces couleurs sont inspirées d'un vers de Safiy-eddine Al-Hali : « Blancs sont nos bienfaits, noires sont nos batailles, verts sont nos pâturages, rouges sont nos épées »</a:t>
            </a:r>
            <a:r>
              <a:rPr lang="fr-FR" altLang="fr-FR"/>
              <a:t> + vert, attachement à l’Islam. </a:t>
            </a:r>
          </a:p>
          <a:p>
            <a:pPr algn="ctr" eaLnBrk="1" hangingPunct="1">
              <a:spcBef>
                <a:spcPct val="50000"/>
              </a:spcBef>
            </a:pPr>
            <a:r>
              <a:rPr lang="fr-FR" altLang="fr-FR" b="1">
                <a:solidFill>
                  <a:srgbClr val="003300"/>
                </a:solidFill>
              </a:rPr>
              <a:t>La fragilité des États (à l’exception de l’Iran et de la Turquie) s’explique par le fait que la région a longtemps été sous tutelle étrangère et que dans de nombreux pays, les communautés tribales, ethniques et religieuses sont encore prégnantes.</a:t>
            </a:r>
          </a:p>
          <a:p>
            <a:pPr algn="ctr">
              <a:spcBef>
                <a:spcPct val="50000"/>
              </a:spcBef>
            </a:pPr>
            <a:r>
              <a:rPr lang="fr-FR" altLang="fr-FR" b="1">
                <a:solidFill>
                  <a:schemeClr val="bg1"/>
                </a:solidFill>
              </a:rPr>
              <a:t>Les États arabes sont traversés depuis qu’ils existent par de fort clivages idéologiques. </a:t>
            </a:r>
          </a:p>
          <a:p>
            <a:pPr algn="ctr" eaLnBrk="1" hangingPunct="1">
              <a:spcBef>
                <a:spcPct val="50000"/>
              </a:spcBef>
            </a:pPr>
            <a:r>
              <a:rPr lang="fr-FR" altLang="fr-FR" b="1">
                <a:solidFill>
                  <a:schemeClr val="bg1"/>
                </a:solidFill>
              </a:rPr>
              <a:t>Leurs drapeaux respectifs reprennent pour beaucoup d’entre eux  les couleurs de la révolte arabe de 1916-1918 (vert, blanc, rouge et noir qui symbolisent, l’Islam et ses différentes dynasties califales)</a:t>
            </a:r>
          </a:p>
          <a:p>
            <a:pPr algn="ctr" eaLnBrk="1" hangingPunct="1">
              <a:spcBef>
                <a:spcPct val="50000"/>
              </a:spcBef>
            </a:pPr>
            <a:endParaRPr lang="fr-FR" altLang="fr-FR" b="1">
              <a:solidFill>
                <a:srgbClr val="003300"/>
              </a:solidFill>
            </a:endParaRPr>
          </a:p>
          <a:p>
            <a:pPr algn="ctr" eaLnBrk="1" hangingPunct="1">
              <a:spcBef>
                <a:spcPct val="50000"/>
              </a:spcBef>
            </a:pPr>
            <a:endParaRPr lang="fr-FR" altLang="fr-FR" b="1">
              <a:solidFill>
                <a:srgbClr val="003300"/>
              </a:solidFill>
            </a:endParaRPr>
          </a:p>
          <a:p>
            <a:pPr algn="ctr" eaLnBrk="1" hangingPunct="1">
              <a:spcBef>
                <a:spcPct val="50000"/>
              </a:spcBef>
            </a:pPr>
            <a:r>
              <a:rPr lang="fr-FR" altLang="fr-FR" b="1">
                <a:solidFill>
                  <a:srgbClr val="003300"/>
                </a:solidFill>
              </a:rPr>
              <a:t> Nasser a longtemps incarné le mouvement de panarabisme dont le ciment était avant tout la lutte contre l’Etat d’Israël. </a:t>
            </a:r>
          </a:p>
          <a:p>
            <a:pPr algn="ctr" eaLnBrk="1" hangingPunct="1">
              <a:spcBef>
                <a:spcPct val="50000"/>
              </a:spcBef>
            </a:pPr>
            <a:endParaRPr lang="fr-FR" altLang="fr-FR" b="1">
              <a:solidFill>
                <a:srgbClr val="003300"/>
              </a:solidFill>
            </a:endParaRPr>
          </a:p>
          <a:p>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FEBE0F97-8051-49ED-89EF-42CE18C634FF}"/>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7AB390B5-2B82-4278-A85C-339EB454C76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50000"/>
              </a:spcBef>
            </a:pPr>
            <a:r>
              <a:rPr lang="fr-FR" altLang="fr-FR" b="1">
                <a:solidFill>
                  <a:schemeClr val="bg1"/>
                </a:solidFill>
              </a:rPr>
              <a:t>Le 14 mai 1948, Ben Gourion, l’un des principaux activistes juifs, proclame la naissance de l’Etat d’Israël, aussitôt reconnu par les deux Grands.</a:t>
            </a:r>
          </a:p>
          <a:p>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6CDFC6E3-2A7A-40D3-A2D0-E573D4BC5E0A}"/>
              </a:ext>
            </a:extLst>
          </p:cNvPr>
          <p:cNvSpPr>
            <a:spLocks noGrp="1" noRot="1" noChangeAspect="1" noChangeArrowheads="1" noTextEdit="1"/>
          </p:cNvSpPr>
          <p:nvPr>
            <p:ph type="sldImg"/>
          </p:nvPr>
        </p:nvSpPr>
        <p:spPr>
          <a:ln/>
        </p:spPr>
      </p:sp>
      <p:sp>
        <p:nvSpPr>
          <p:cNvPr id="197635" name="Rectangle 3">
            <a:extLst>
              <a:ext uri="{FF2B5EF4-FFF2-40B4-BE49-F238E27FC236}">
                <a16:creationId xmlns:a16="http://schemas.microsoft.com/office/drawing/2014/main" id="{47C18CD7-56A6-407C-8621-DADA88C07D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50000"/>
              </a:spcBef>
            </a:pPr>
            <a:r>
              <a:rPr lang="fr-FR" altLang="fr-FR" b="1">
                <a:solidFill>
                  <a:schemeClr val="bg1"/>
                </a:solidFill>
              </a:rPr>
              <a:t>Le 14 mai 1948, Ben Gourion, l’un des principaux activistes juifs, proclame la naissance de l’Etat d’Israël, aussitôt reconnu par les deux Grands.</a:t>
            </a:r>
          </a:p>
          <a:p>
            <a:endParaRPr lang="fr-FR"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86EB4B78-4BDA-40D1-85F0-EC870577E233}"/>
              </a:ext>
            </a:extLst>
          </p:cNvPr>
          <p:cNvSpPr>
            <a:spLocks noGrp="1" noRot="1" noChangeAspect="1" noChangeArrowheads="1" noTextEdit="1"/>
          </p:cNvSpPr>
          <p:nvPr>
            <p:ph type="sldImg"/>
          </p:nvPr>
        </p:nvSpPr>
        <p:spPr>
          <a:ln/>
        </p:spPr>
      </p:sp>
      <p:sp>
        <p:nvSpPr>
          <p:cNvPr id="217091" name="Rectangle 3">
            <a:extLst>
              <a:ext uri="{FF2B5EF4-FFF2-40B4-BE49-F238E27FC236}">
                <a16:creationId xmlns:a16="http://schemas.microsoft.com/office/drawing/2014/main" id="{1C091444-3814-434E-AC45-AB0AD179DA5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50000"/>
              </a:spcBef>
            </a:pPr>
            <a:r>
              <a:rPr lang="fr-FR" altLang="fr-FR" b="1">
                <a:solidFill>
                  <a:schemeClr val="bg1"/>
                </a:solidFill>
              </a:rPr>
              <a:t>Cinq ans après la guerre du Kippour, le 18 septembre 1978,  sous l’égide américaine, Israël et l’Egypte parviennent à un accord historique, à camp David. </a:t>
            </a:r>
          </a:p>
          <a:p>
            <a:pPr algn="ctr" eaLnBrk="1" hangingPunct="1">
              <a:spcBef>
                <a:spcPct val="50000"/>
              </a:spcBef>
            </a:pPr>
            <a:r>
              <a:rPr lang="fr-FR" altLang="fr-FR" b="1">
                <a:solidFill>
                  <a:srgbClr val="800000"/>
                </a:solidFill>
              </a:rPr>
              <a:t>Les deux Etats signent un traité de paix</a:t>
            </a:r>
            <a:r>
              <a:rPr lang="fr-FR" altLang="fr-FR" b="1"/>
              <a:t>. Israël accepte de rendre à l’Egypte le Sinaï contre sa reconnaissance officielle. Sadate le paie d’ailleurs de sa vie le 6 octobre 1981.</a:t>
            </a:r>
            <a:r>
              <a:rPr lang="fr-FR" altLang="fr-FR"/>
              <a:t> </a:t>
            </a:r>
            <a:endParaRPr lang="fr-FR" altLang="fr-FR" b="1"/>
          </a:p>
          <a:p>
            <a:endParaRPr lang="fr-FR"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C2E36CE6-DDDF-422B-A892-D9B073A1253E}"/>
              </a:ext>
            </a:extLst>
          </p:cNvPr>
          <p:cNvSpPr>
            <a:spLocks noGrp="1" noRot="1" noChangeAspect="1" noChangeArrowheads="1" noTextEdit="1"/>
          </p:cNvSpPr>
          <p:nvPr>
            <p:ph type="sldImg"/>
          </p:nvPr>
        </p:nvSpPr>
        <p:spPr>
          <a:ln/>
        </p:spPr>
      </p:sp>
      <p:sp>
        <p:nvSpPr>
          <p:cNvPr id="221187" name="Rectangle 3">
            <a:extLst>
              <a:ext uri="{FF2B5EF4-FFF2-40B4-BE49-F238E27FC236}">
                <a16:creationId xmlns:a16="http://schemas.microsoft.com/office/drawing/2014/main" id="{3B95CC72-C1B6-4A9F-A61D-001141218A0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altLang="fr-FR" b="1">
                <a:solidFill>
                  <a:schemeClr val="bg1"/>
                </a:solidFill>
              </a:rPr>
              <a:t>Pourtant dans chaque camp, des extrémistes font tout pour remettre en cause et freiner le Par ailleurs une partie de la droite israélienne rejette toute idée de création d’un État palestinien. </a:t>
            </a:r>
          </a:p>
          <a:p>
            <a:r>
              <a:rPr lang="fr-FR" altLang="fr-FR" b="1">
                <a:solidFill>
                  <a:schemeClr val="bg1"/>
                </a:solidFill>
              </a:rPr>
              <a:t>processus de paix. Itzhak Rabin est ainsi assassiné par un extrémiste juif le 4 novembre 1995, ce qui entraîne l’enlisement du processus de paix. </a:t>
            </a:r>
          </a:p>
          <a:p>
            <a:endParaRPr lang="fr-FR" altLang="fr-FR" b="1">
              <a:solidFill>
                <a:schemeClr val="bg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a:extLst>
              <a:ext uri="{FF2B5EF4-FFF2-40B4-BE49-F238E27FC236}">
                <a16:creationId xmlns:a16="http://schemas.microsoft.com/office/drawing/2014/main" id="{14B53FCC-923F-4228-9723-8168D960EC8A}"/>
              </a:ext>
            </a:extLst>
          </p:cNvPr>
          <p:cNvSpPr>
            <a:spLocks noGrp="1"/>
          </p:cNvSpPr>
          <p:nvPr>
            <p:ph type="dt" sz="half" idx="10"/>
          </p:nvPr>
        </p:nvSpPr>
        <p:spPr/>
        <p:txBody>
          <a:bodyPr/>
          <a:lstStyle>
            <a:lvl1pPr>
              <a:defRPr/>
            </a:lvl1pPr>
          </a:lstStyle>
          <a:p>
            <a:pPr>
              <a:defRPr/>
            </a:pPr>
            <a:endParaRPr lang="fr-FR" altLang="fr-FR"/>
          </a:p>
        </p:txBody>
      </p:sp>
      <p:sp>
        <p:nvSpPr>
          <p:cNvPr id="5" name="Footer Placeholder 4">
            <a:extLst>
              <a:ext uri="{FF2B5EF4-FFF2-40B4-BE49-F238E27FC236}">
                <a16:creationId xmlns:a16="http://schemas.microsoft.com/office/drawing/2014/main" id="{C89E3725-EDA1-4407-A2FD-172CD0040308}"/>
              </a:ext>
            </a:extLst>
          </p:cNvPr>
          <p:cNvSpPr>
            <a:spLocks noGrp="1"/>
          </p:cNvSpPr>
          <p:nvPr>
            <p:ph type="ftr" sz="quarter" idx="11"/>
          </p:nvPr>
        </p:nvSpPr>
        <p:spPr/>
        <p:txBody>
          <a:bodyPr/>
          <a:lstStyle>
            <a:lvl1pPr>
              <a:defRPr/>
            </a:lvl1pPr>
          </a:lstStyle>
          <a:p>
            <a:pPr>
              <a:defRPr/>
            </a:pPr>
            <a:endParaRPr lang="fr-FR" altLang="fr-FR"/>
          </a:p>
        </p:txBody>
      </p:sp>
      <p:sp>
        <p:nvSpPr>
          <p:cNvPr id="6" name="Slide Number Placeholder 5">
            <a:extLst>
              <a:ext uri="{FF2B5EF4-FFF2-40B4-BE49-F238E27FC236}">
                <a16:creationId xmlns:a16="http://schemas.microsoft.com/office/drawing/2014/main" id="{BB5D3517-64A9-4EA4-BC7C-8C7230037BB4}"/>
              </a:ext>
            </a:extLst>
          </p:cNvPr>
          <p:cNvSpPr>
            <a:spLocks noGrp="1"/>
          </p:cNvSpPr>
          <p:nvPr>
            <p:ph type="sldNum" sz="quarter" idx="12"/>
          </p:nvPr>
        </p:nvSpPr>
        <p:spPr/>
        <p:txBody>
          <a:bodyPr/>
          <a:lstStyle>
            <a:lvl1pPr>
              <a:defRPr/>
            </a:lvl1pPr>
          </a:lstStyle>
          <a:p>
            <a:pPr>
              <a:defRPr/>
            </a:pPr>
            <a:fld id="{72FD6452-EFCE-4B6B-8A86-0D047E0B13DE}" type="slidenum">
              <a:rPr lang="fr-FR" altLang="fr-FR"/>
              <a:pPr>
                <a:defRPr/>
              </a:pPr>
              <a:t>‹N°›</a:t>
            </a:fld>
            <a:endParaRPr lang="fr-FR" altLang="fr-FR"/>
          </a:p>
        </p:txBody>
      </p:sp>
    </p:spTree>
    <p:extLst>
      <p:ext uri="{BB962C8B-B14F-4D97-AF65-F5344CB8AC3E}">
        <p14:creationId xmlns:p14="http://schemas.microsoft.com/office/powerpoint/2010/main" val="122307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1EA0EE28-AAAF-40E4-BFE1-F89737A47D13}"/>
              </a:ext>
            </a:extLst>
          </p:cNvPr>
          <p:cNvSpPr>
            <a:spLocks noGrp="1"/>
          </p:cNvSpPr>
          <p:nvPr>
            <p:ph type="dt" sz="half" idx="10"/>
          </p:nvPr>
        </p:nvSpPr>
        <p:spPr/>
        <p:txBody>
          <a:bodyPr/>
          <a:lstStyle>
            <a:lvl1pPr>
              <a:defRPr/>
            </a:lvl1pPr>
          </a:lstStyle>
          <a:p>
            <a:pPr>
              <a:defRPr/>
            </a:pPr>
            <a:endParaRPr lang="fr-FR" altLang="fr-FR"/>
          </a:p>
        </p:txBody>
      </p:sp>
      <p:sp>
        <p:nvSpPr>
          <p:cNvPr id="5" name="Footer Placeholder 4">
            <a:extLst>
              <a:ext uri="{FF2B5EF4-FFF2-40B4-BE49-F238E27FC236}">
                <a16:creationId xmlns:a16="http://schemas.microsoft.com/office/drawing/2014/main" id="{1BE8124F-0BBB-46B3-9771-7E60E82EAF0A}"/>
              </a:ext>
            </a:extLst>
          </p:cNvPr>
          <p:cNvSpPr>
            <a:spLocks noGrp="1"/>
          </p:cNvSpPr>
          <p:nvPr>
            <p:ph type="ftr" sz="quarter" idx="11"/>
          </p:nvPr>
        </p:nvSpPr>
        <p:spPr/>
        <p:txBody>
          <a:bodyPr/>
          <a:lstStyle>
            <a:lvl1pPr>
              <a:defRPr/>
            </a:lvl1pPr>
          </a:lstStyle>
          <a:p>
            <a:pPr>
              <a:defRPr/>
            </a:pPr>
            <a:endParaRPr lang="fr-FR" altLang="fr-FR"/>
          </a:p>
        </p:txBody>
      </p:sp>
      <p:sp>
        <p:nvSpPr>
          <p:cNvPr id="6" name="Slide Number Placeholder 5">
            <a:extLst>
              <a:ext uri="{FF2B5EF4-FFF2-40B4-BE49-F238E27FC236}">
                <a16:creationId xmlns:a16="http://schemas.microsoft.com/office/drawing/2014/main" id="{83E5D94F-C3C3-4A42-9CC6-02514CE54A34}"/>
              </a:ext>
            </a:extLst>
          </p:cNvPr>
          <p:cNvSpPr>
            <a:spLocks noGrp="1"/>
          </p:cNvSpPr>
          <p:nvPr>
            <p:ph type="sldNum" sz="quarter" idx="12"/>
          </p:nvPr>
        </p:nvSpPr>
        <p:spPr/>
        <p:txBody>
          <a:bodyPr/>
          <a:lstStyle>
            <a:lvl1pPr>
              <a:defRPr/>
            </a:lvl1pPr>
          </a:lstStyle>
          <a:p>
            <a:pPr>
              <a:defRPr/>
            </a:pPr>
            <a:fld id="{9C0A00B7-31FF-4341-82FB-A31EADD68FAD}" type="slidenum">
              <a:rPr lang="fr-FR" altLang="fr-FR"/>
              <a:pPr>
                <a:defRPr/>
              </a:pPr>
              <a:t>‹N°›</a:t>
            </a:fld>
            <a:endParaRPr lang="fr-FR" altLang="fr-FR"/>
          </a:p>
        </p:txBody>
      </p:sp>
    </p:spTree>
    <p:extLst>
      <p:ext uri="{BB962C8B-B14F-4D97-AF65-F5344CB8AC3E}">
        <p14:creationId xmlns:p14="http://schemas.microsoft.com/office/powerpoint/2010/main" val="1978733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9D6C2D3F-5B54-48B1-989D-9A2B14515486}"/>
              </a:ext>
            </a:extLst>
          </p:cNvPr>
          <p:cNvSpPr>
            <a:spLocks noGrp="1"/>
          </p:cNvSpPr>
          <p:nvPr>
            <p:ph type="dt" sz="half" idx="10"/>
          </p:nvPr>
        </p:nvSpPr>
        <p:spPr/>
        <p:txBody>
          <a:bodyPr/>
          <a:lstStyle>
            <a:lvl1pPr>
              <a:defRPr/>
            </a:lvl1pPr>
          </a:lstStyle>
          <a:p>
            <a:pPr>
              <a:defRPr/>
            </a:pPr>
            <a:endParaRPr lang="fr-FR" altLang="fr-FR"/>
          </a:p>
        </p:txBody>
      </p:sp>
      <p:sp>
        <p:nvSpPr>
          <p:cNvPr id="5" name="Footer Placeholder 4">
            <a:extLst>
              <a:ext uri="{FF2B5EF4-FFF2-40B4-BE49-F238E27FC236}">
                <a16:creationId xmlns:a16="http://schemas.microsoft.com/office/drawing/2014/main" id="{2A69B150-0C3D-4DFE-AAA5-E03540F64702}"/>
              </a:ext>
            </a:extLst>
          </p:cNvPr>
          <p:cNvSpPr>
            <a:spLocks noGrp="1"/>
          </p:cNvSpPr>
          <p:nvPr>
            <p:ph type="ftr" sz="quarter" idx="11"/>
          </p:nvPr>
        </p:nvSpPr>
        <p:spPr/>
        <p:txBody>
          <a:bodyPr/>
          <a:lstStyle>
            <a:lvl1pPr>
              <a:defRPr/>
            </a:lvl1pPr>
          </a:lstStyle>
          <a:p>
            <a:pPr>
              <a:defRPr/>
            </a:pPr>
            <a:endParaRPr lang="fr-FR" altLang="fr-FR"/>
          </a:p>
        </p:txBody>
      </p:sp>
      <p:sp>
        <p:nvSpPr>
          <p:cNvPr id="6" name="Slide Number Placeholder 5">
            <a:extLst>
              <a:ext uri="{FF2B5EF4-FFF2-40B4-BE49-F238E27FC236}">
                <a16:creationId xmlns:a16="http://schemas.microsoft.com/office/drawing/2014/main" id="{4659AA94-BD49-475A-BF96-4E88AFFCDB1B}"/>
              </a:ext>
            </a:extLst>
          </p:cNvPr>
          <p:cNvSpPr>
            <a:spLocks noGrp="1"/>
          </p:cNvSpPr>
          <p:nvPr>
            <p:ph type="sldNum" sz="quarter" idx="12"/>
          </p:nvPr>
        </p:nvSpPr>
        <p:spPr/>
        <p:txBody>
          <a:bodyPr/>
          <a:lstStyle>
            <a:lvl1pPr>
              <a:defRPr/>
            </a:lvl1pPr>
          </a:lstStyle>
          <a:p>
            <a:pPr>
              <a:defRPr/>
            </a:pPr>
            <a:fld id="{F6395305-1605-4B00-B05E-27356B5E81E2}" type="slidenum">
              <a:rPr lang="fr-FR" altLang="fr-FR"/>
              <a:pPr>
                <a:defRPr/>
              </a:pPr>
              <a:t>‹N°›</a:t>
            </a:fld>
            <a:endParaRPr lang="fr-FR" altLang="fr-FR"/>
          </a:p>
        </p:txBody>
      </p:sp>
    </p:spTree>
    <p:extLst>
      <p:ext uri="{BB962C8B-B14F-4D97-AF65-F5344CB8AC3E}">
        <p14:creationId xmlns:p14="http://schemas.microsoft.com/office/powerpoint/2010/main" val="142244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5F175C45-A57E-4A28-A2BC-1E58A2689ED1}"/>
              </a:ext>
            </a:extLst>
          </p:cNvPr>
          <p:cNvSpPr>
            <a:spLocks noGrp="1"/>
          </p:cNvSpPr>
          <p:nvPr>
            <p:ph type="dt" sz="half" idx="10"/>
          </p:nvPr>
        </p:nvSpPr>
        <p:spPr/>
        <p:txBody>
          <a:bodyPr/>
          <a:lstStyle>
            <a:lvl1pPr>
              <a:defRPr/>
            </a:lvl1pPr>
          </a:lstStyle>
          <a:p>
            <a:pPr>
              <a:defRPr/>
            </a:pPr>
            <a:endParaRPr lang="fr-FR" altLang="fr-FR"/>
          </a:p>
        </p:txBody>
      </p:sp>
      <p:sp>
        <p:nvSpPr>
          <p:cNvPr id="5" name="Footer Placeholder 4">
            <a:extLst>
              <a:ext uri="{FF2B5EF4-FFF2-40B4-BE49-F238E27FC236}">
                <a16:creationId xmlns:a16="http://schemas.microsoft.com/office/drawing/2014/main" id="{0E0C51CF-2345-4163-B61A-910C7DFE0C57}"/>
              </a:ext>
            </a:extLst>
          </p:cNvPr>
          <p:cNvSpPr>
            <a:spLocks noGrp="1"/>
          </p:cNvSpPr>
          <p:nvPr>
            <p:ph type="ftr" sz="quarter" idx="11"/>
          </p:nvPr>
        </p:nvSpPr>
        <p:spPr/>
        <p:txBody>
          <a:bodyPr/>
          <a:lstStyle>
            <a:lvl1pPr>
              <a:defRPr/>
            </a:lvl1pPr>
          </a:lstStyle>
          <a:p>
            <a:pPr>
              <a:defRPr/>
            </a:pPr>
            <a:endParaRPr lang="fr-FR" altLang="fr-FR"/>
          </a:p>
        </p:txBody>
      </p:sp>
      <p:sp>
        <p:nvSpPr>
          <p:cNvPr id="6" name="Slide Number Placeholder 5">
            <a:extLst>
              <a:ext uri="{FF2B5EF4-FFF2-40B4-BE49-F238E27FC236}">
                <a16:creationId xmlns:a16="http://schemas.microsoft.com/office/drawing/2014/main" id="{4E2D1C3C-8B1B-449D-AF82-A2C5B0BCF59E}"/>
              </a:ext>
            </a:extLst>
          </p:cNvPr>
          <p:cNvSpPr>
            <a:spLocks noGrp="1"/>
          </p:cNvSpPr>
          <p:nvPr>
            <p:ph type="sldNum" sz="quarter" idx="12"/>
          </p:nvPr>
        </p:nvSpPr>
        <p:spPr/>
        <p:txBody>
          <a:bodyPr/>
          <a:lstStyle>
            <a:lvl1pPr>
              <a:defRPr/>
            </a:lvl1pPr>
          </a:lstStyle>
          <a:p>
            <a:pPr>
              <a:defRPr/>
            </a:pPr>
            <a:fld id="{07BC66C0-3A30-4879-90C9-D8EB0E16A306}" type="slidenum">
              <a:rPr lang="fr-FR" altLang="fr-FR"/>
              <a:pPr>
                <a:defRPr/>
              </a:pPr>
              <a:t>‹N°›</a:t>
            </a:fld>
            <a:endParaRPr lang="fr-FR" altLang="fr-FR"/>
          </a:p>
        </p:txBody>
      </p:sp>
    </p:spTree>
    <p:extLst>
      <p:ext uri="{BB962C8B-B14F-4D97-AF65-F5344CB8AC3E}">
        <p14:creationId xmlns:p14="http://schemas.microsoft.com/office/powerpoint/2010/main" val="1945581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a:extLst>
              <a:ext uri="{FF2B5EF4-FFF2-40B4-BE49-F238E27FC236}">
                <a16:creationId xmlns:a16="http://schemas.microsoft.com/office/drawing/2014/main" id="{30CF91B3-5DD0-44B8-B3FA-73C0D5EE308B}"/>
              </a:ext>
            </a:extLst>
          </p:cNvPr>
          <p:cNvSpPr>
            <a:spLocks noGrp="1"/>
          </p:cNvSpPr>
          <p:nvPr>
            <p:ph type="dt" sz="half" idx="10"/>
          </p:nvPr>
        </p:nvSpPr>
        <p:spPr/>
        <p:txBody>
          <a:bodyPr/>
          <a:lstStyle>
            <a:lvl1pPr>
              <a:defRPr/>
            </a:lvl1pPr>
          </a:lstStyle>
          <a:p>
            <a:pPr>
              <a:defRPr/>
            </a:pPr>
            <a:endParaRPr lang="fr-FR" altLang="fr-FR"/>
          </a:p>
        </p:txBody>
      </p:sp>
      <p:sp>
        <p:nvSpPr>
          <p:cNvPr id="5" name="Footer Placeholder 4">
            <a:extLst>
              <a:ext uri="{FF2B5EF4-FFF2-40B4-BE49-F238E27FC236}">
                <a16:creationId xmlns:a16="http://schemas.microsoft.com/office/drawing/2014/main" id="{D563BE32-B068-4B51-831F-57E0EBA5A532}"/>
              </a:ext>
            </a:extLst>
          </p:cNvPr>
          <p:cNvSpPr>
            <a:spLocks noGrp="1"/>
          </p:cNvSpPr>
          <p:nvPr>
            <p:ph type="ftr" sz="quarter" idx="11"/>
          </p:nvPr>
        </p:nvSpPr>
        <p:spPr/>
        <p:txBody>
          <a:bodyPr/>
          <a:lstStyle>
            <a:lvl1pPr>
              <a:defRPr/>
            </a:lvl1pPr>
          </a:lstStyle>
          <a:p>
            <a:pPr>
              <a:defRPr/>
            </a:pPr>
            <a:endParaRPr lang="fr-FR" altLang="fr-FR"/>
          </a:p>
        </p:txBody>
      </p:sp>
      <p:sp>
        <p:nvSpPr>
          <p:cNvPr id="6" name="Slide Number Placeholder 5">
            <a:extLst>
              <a:ext uri="{FF2B5EF4-FFF2-40B4-BE49-F238E27FC236}">
                <a16:creationId xmlns:a16="http://schemas.microsoft.com/office/drawing/2014/main" id="{5638F9DE-5964-481E-92CB-2D204550C5B8}"/>
              </a:ext>
            </a:extLst>
          </p:cNvPr>
          <p:cNvSpPr>
            <a:spLocks noGrp="1"/>
          </p:cNvSpPr>
          <p:nvPr>
            <p:ph type="sldNum" sz="quarter" idx="12"/>
          </p:nvPr>
        </p:nvSpPr>
        <p:spPr/>
        <p:txBody>
          <a:bodyPr/>
          <a:lstStyle>
            <a:lvl1pPr>
              <a:defRPr/>
            </a:lvl1pPr>
          </a:lstStyle>
          <a:p>
            <a:pPr>
              <a:defRPr/>
            </a:pPr>
            <a:fld id="{477FAED4-BD4F-4DC9-A9E6-641B09E8DFCF}" type="slidenum">
              <a:rPr lang="fr-FR" altLang="fr-FR"/>
              <a:pPr>
                <a:defRPr/>
              </a:pPr>
              <a:t>‹N°›</a:t>
            </a:fld>
            <a:endParaRPr lang="fr-FR" altLang="fr-FR"/>
          </a:p>
        </p:txBody>
      </p:sp>
    </p:spTree>
    <p:extLst>
      <p:ext uri="{BB962C8B-B14F-4D97-AF65-F5344CB8AC3E}">
        <p14:creationId xmlns:p14="http://schemas.microsoft.com/office/powerpoint/2010/main" val="3416253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3">
            <a:extLst>
              <a:ext uri="{FF2B5EF4-FFF2-40B4-BE49-F238E27FC236}">
                <a16:creationId xmlns:a16="http://schemas.microsoft.com/office/drawing/2014/main" id="{3E7E6A11-FEEC-4A20-BC9F-E8DC730166F2}"/>
              </a:ext>
            </a:extLst>
          </p:cNvPr>
          <p:cNvSpPr>
            <a:spLocks noGrp="1"/>
          </p:cNvSpPr>
          <p:nvPr>
            <p:ph type="dt" sz="half" idx="10"/>
          </p:nvPr>
        </p:nvSpPr>
        <p:spPr/>
        <p:txBody>
          <a:bodyPr/>
          <a:lstStyle>
            <a:lvl1pPr>
              <a:defRPr/>
            </a:lvl1pPr>
          </a:lstStyle>
          <a:p>
            <a:pPr>
              <a:defRPr/>
            </a:pPr>
            <a:endParaRPr lang="fr-FR" altLang="fr-FR"/>
          </a:p>
        </p:txBody>
      </p:sp>
      <p:sp>
        <p:nvSpPr>
          <p:cNvPr id="6" name="Footer Placeholder 4">
            <a:extLst>
              <a:ext uri="{FF2B5EF4-FFF2-40B4-BE49-F238E27FC236}">
                <a16:creationId xmlns:a16="http://schemas.microsoft.com/office/drawing/2014/main" id="{AC4D7D78-2D73-48F7-A525-56D407793D48}"/>
              </a:ext>
            </a:extLst>
          </p:cNvPr>
          <p:cNvSpPr>
            <a:spLocks noGrp="1"/>
          </p:cNvSpPr>
          <p:nvPr>
            <p:ph type="ftr" sz="quarter" idx="11"/>
          </p:nvPr>
        </p:nvSpPr>
        <p:spPr/>
        <p:txBody>
          <a:bodyPr/>
          <a:lstStyle>
            <a:lvl1pPr>
              <a:defRPr/>
            </a:lvl1pPr>
          </a:lstStyle>
          <a:p>
            <a:pPr>
              <a:defRPr/>
            </a:pPr>
            <a:endParaRPr lang="fr-FR" altLang="fr-FR"/>
          </a:p>
        </p:txBody>
      </p:sp>
      <p:sp>
        <p:nvSpPr>
          <p:cNvPr id="7" name="Slide Number Placeholder 5">
            <a:extLst>
              <a:ext uri="{FF2B5EF4-FFF2-40B4-BE49-F238E27FC236}">
                <a16:creationId xmlns:a16="http://schemas.microsoft.com/office/drawing/2014/main" id="{68F6C66F-4260-4213-B844-225121B11B44}"/>
              </a:ext>
            </a:extLst>
          </p:cNvPr>
          <p:cNvSpPr>
            <a:spLocks noGrp="1"/>
          </p:cNvSpPr>
          <p:nvPr>
            <p:ph type="sldNum" sz="quarter" idx="12"/>
          </p:nvPr>
        </p:nvSpPr>
        <p:spPr/>
        <p:txBody>
          <a:bodyPr/>
          <a:lstStyle>
            <a:lvl1pPr>
              <a:defRPr/>
            </a:lvl1pPr>
          </a:lstStyle>
          <a:p>
            <a:pPr>
              <a:defRPr/>
            </a:pPr>
            <a:fld id="{FCB530EF-2235-43EA-9F9B-F1585BD31D12}" type="slidenum">
              <a:rPr lang="fr-FR" altLang="fr-FR"/>
              <a:pPr>
                <a:defRPr/>
              </a:pPr>
              <a:t>‹N°›</a:t>
            </a:fld>
            <a:endParaRPr lang="fr-FR" altLang="fr-FR"/>
          </a:p>
        </p:txBody>
      </p:sp>
    </p:spTree>
    <p:extLst>
      <p:ext uri="{BB962C8B-B14F-4D97-AF65-F5344CB8AC3E}">
        <p14:creationId xmlns:p14="http://schemas.microsoft.com/office/powerpoint/2010/main" val="2613677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a:extLst>
              <a:ext uri="{FF2B5EF4-FFF2-40B4-BE49-F238E27FC236}">
                <a16:creationId xmlns:a16="http://schemas.microsoft.com/office/drawing/2014/main" id="{C18A371B-263A-4B47-A09C-34137A24EF62}"/>
              </a:ext>
            </a:extLst>
          </p:cNvPr>
          <p:cNvSpPr>
            <a:spLocks noGrp="1"/>
          </p:cNvSpPr>
          <p:nvPr>
            <p:ph type="dt" sz="half" idx="10"/>
          </p:nvPr>
        </p:nvSpPr>
        <p:spPr/>
        <p:txBody>
          <a:bodyPr/>
          <a:lstStyle>
            <a:lvl1pPr>
              <a:defRPr/>
            </a:lvl1pPr>
          </a:lstStyle>
          <a:p>
            <a:pPr>
              <a:defRPr/>
            </a:pPr>
            <a:endParaRPr lang="fr-FR" altLang="fr-FR"/>
          </a:p>
        </p:txBody>
      </p:sp>
      <p:sp>
        <p:nvSpPr>
          <p:cNvPr id="8" name="Footer Placeholder 4">
            <a:extLst>
              <a:ext uri="{FF2B5EF4-FFF2-40B4-BE49-F238E27FC236}">
                <a16:creationId xmlns:a16="http://schemas.microsoft.com/office/drawing/2014/main" id="{0F12E28B-B03E-4549-98CC-ED24C8B31585}"/>
              </a:ext>
            </a:extLst>
          </p:cNvPr>
          <p:cNvSpPr>
            <a:spLocks noGrp="1"/>
          </p:cNvSpPr>
          <p:nvPr>
            <p:ph type="ftr" sz="quarter" idx="11"/>
          </p:nvPr>
        </p:nvSpPr>
        <p:spPr/>
        <p:txBody>
          <a:bodyPr/>
          <a:lstStyle>
            <a:lvl1pPr>
              <a:defRPr/>
            </a:lvl1pPr>
          </a:lstStyle>
          <a:p>
            <a:pPr>
              <a:defRPr/>
            </a:pPr>
            <a:endParaRPr lang="fr-FR" altLang="fr-FR"/>
          </a:p>
        </p:txBody>
      </p:sp>
      <p:sp>
        <p:nvSpPr>
          <p:cNvPr id="9" name="Slide Number Placeholder 5">
            <a:extLst>
              <a:ext uri="{FF2B5EF4-FFF2-40B4-BE49-F238E27FC236}">
                <a16:creationId xmlns:a16="http://schemas.microsoft.com/office/drawing/2014/main" id="{F0AF469E-1F42-4E82-92AE-35EDF8C80E7F}"/>
              </a:ext>
            </a:extLst>
          </p:cNvPr>
          <p:cNvSpPr>
            <a:spLocks noGrp="1"/>
          </p:cNvSpPr>
          <p:nvPr>
            <p:ph type="sldNum" sz="quarter" idx="12"/>
          </p:nvPr>
        </p:nvSpPr>
        <p:spPr/>
        <p:txBody>
          <a:bodyPr/>
          <a:lstStyle>
            <a:lvl1pPr>
              <a:defRPr/>
            </a:lvl1pPr>
          </a:lstStyle>
          <a:p>
            <a:pPr>
              <a:defRPr/>
            </a:pPr>
            <a:fld id="{FCDF32C7-73BB-4B73-A030-A47100BF5C71}" type="slidenum">
              <a:rPr lang="fr-FR" altLang="fr-FR"/>
              <a:pPr>
                <a:defRPr/>
              </a:pPr>
              <a:t>‹N°›</a:t>
            </a:fld>
            <a:endParaRPr lang="fr-FR" altLang="fr-FR"/>
          </a:p>
        </p:txBody>
      </p:sp>
    </p:spTree>
    <p:extLst>
      <p:ext uri="{BB962C8B-B14F-4D97-AF65-F5344CB8AC3E}">
        <p14:creationId xmlns:p14="http://schemas.microsoft.com/office/powerpoint/2010/main" val="2913115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3">
            <a:extLst>
              <a:ext uri="{FF2B5EF4-FFF2-40B4-BE49-F238E27FC236}">
                <a16:creationId xmlns:a16="http://schemas.microsoft.com/office/drawing/2014/main" id="{A74FA1CC-E263-446A-98F7-4926AD9CBFB8}"/>
              </a:ext>
            </a:extLst>
          </p:cNvPr>
          <p:cNvSpPr>
            <a:spLocks noGrp="1"/>
          </p:cNvSpPr>
          <p:nvPr>
            <p:ph type="dt" sz="half" idx="10"/>
          </p:nvPr>
        </p:nvSpPr>
        <p:spPr/>
        <p:txBody>
          <a:bodyPr/>
          <a:lstStyle>
            <a:lvl1pPr>
              <a:defRPr/>
            </a:lvl1pPr>
          </a:lstStyle>
          <a:p>
            <a:pPr>
              <a:defRPr/>
            </a:pPr>
            <a:endParaRPr lang="fr-FR" altLang="fr-FR"/>
          </a:p>
        </p:txBody>
      </p:sp>
      <p:sp>
        <p:nvSpPr>
          <p:cNvPr id="4" name="Footer Placeholder 4">
            <a:extLst>
              <a:ext uri="{FF2B5EF4-FFF2-40B4-BE49-F238E27FC236}">
                <a16:creationId xmlns:a16="http://schemas.microsoft.com/office/drawing/2014/main" id="{678A4B53-8847-40BC-B3FC-610B9C7CBEC5}"/>
              </a:ext>
            </a:extLst>
          </p:cNvPr>
          <p:cNvSpPr>
            <a:spLocks noGrp="1"/>
          </p:cNvSpPr>
          <p:nvPr>
            <p:ph type="ftr" sz="quarter" idx="11"/>
          </p:nvPr>
        </p:nvSpPr>
        <p:spPr/>
        <p:txBody>
          <a:bodyPr/>
          <a:lstStyle>
            <a:lvl1pPr>
              <a:defRPr/>
            </a:lvl1pPr>
          </a:lstStyle>
          <a:p>
            <a:pPr>
              <a:defRPr/>
            </a:pPr>
            <a:endParaRPr lang="fr-FR" altLang="fr-FR"/>
          </a:p>
        </p:txBody>
      </p:sp>
      <p:sp>
        <p:nvSpPr>
          <p:cNvPr id="5" name="Slide Number Placeholder 5">
            <a:extLst>
              <a:ext uri="{FF2B5EF4-FFF2-40B4-BE49-F238E27FC236}">
                <a16:creationId xmlns:a16="http://schemas.microsoft.com/office/drawing/2014/main" id="{35DD485F-48C9-4248-A8DC-420510138AF3}"/>
              </a:ext>
            </a:extLst>
          </p:cNvPr>
          <p:cNvSpPr>
            <a:spLocks noGrp="1"/>
          </p:cNvSpPr>
          <p:nvPr>
            <p:ph type="sldNum" sz="quarter" idx="12"/>
          </p:nvPr>
        </p:nvSpPr>
        <p:spPr/>
        <p:txBody>
          <a:bodyPr/>
          <a:lstStyle>
            <a:lvl1pPr>
              <a:defRPr/>
            </a:lvl1pPr>
          </a:lstStyle>
          <a:p>
            <a:pPr>
              <a:defRPr/>
            </a:pPr>
            <a:fld id="{141A3384-EDCC-4970-BD5A-0428FE02E51A}" type="slidenum">
              <a:rPr lang="fr-FR" altLang="fr-FR"/>
              <a:pPr>
                <a:defRPr/>
              </a:pPr>
              <a:t>‹N°›</a:t>
            </a:fld>
            <a:endParaRPr lang="fr-FR" altLang="fr-FR"/>
          </a:p>
        </p:txBody>
      </p:sp>
    </p:spTree>
    <p:extLst>
      <p:ext uri="{BB962C8B-B14F-4D97-AF65-F5344CB8AC3E}">
        <p14:creationId xmlns:p14="http://schemas.microsoft.com/office/powerpoint/2010/main" val="3520785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8D35E6-AEAF-4AA1-B49B-4F56899798B0}"/>
              </a:ext>
            </a:extLst>
          </p:cNvPr>
          <p:cNvSpPr>
            <a:spLocks noGrp="1"/>
          </p:cNvSpPr>
          <p:nvPr>
            <p:ph type="dt" sz="half" idx="10"/>
          </p:nvPr>
        </p:nvSpPr>
        <p:spPr/>
        <p:txBody>
          <a:bodyPr/>
          <a:lstStyle>
            <a:lvl1pPr>
              <a:defRPr/>
            </a:lvl1pPr>
          </a:lstStyle>
          <a:p>
            <a:pPr>
              <a:defRPr/>
            </a:pPr>
            <a:endParaRPr lang="fr-FR" altLang="fr-FR"/>
          </a:p>
        </p:txBody>
      </p:sp>
      <p:sp>
        <p:nvSpPr>
          <p:cNvPr id="3" name="Footer Placeholder 4">
            <a:extLst>
              <a:ext uri="{FF2B5EF4-FFF2-40B4-BE49-F238E27FC236}">
                <a16:creationId xmlns:a16="http://schemas.microsoft.com/office/drawing/2014/main" id="{0E9B65EB-F205-483D-8894-D5955C60B5D1}"/>
              </a:ext>
            </a:extLst>
          </p:cNvPr>
          <p:cNvSpPr>
            <a:spLocks noGrp="1"/>
          </p:cNvSpPr>
          <p:nvPr>
            <p:ph type="ftr" sz="quarter" idx="11"/>
          </p:nvPr>
        </p:nvSpPr>
        <p:spPr/>
        <p:txBody>
          <a:bodyPr/>
          <a:lstStyle>
            <a:lvl1pPr>
              <a:defRPr/>
            </a:lvl1pPr>
          </a:lstStyle>
          <a:p>
            <a:pPr>
              <a:defRPr/>
            </a:pPr>
            <a:endParaRPr lang="fr-FR" altLang="fr-FR"/>
          </a:p>
        </p:txBody>
      </p:sp>
      <p:sp>
        <p:nvSpPr>
          <p:cNvPr id="4" name="Slide Number Placeholder 5">
            <a:extLst>
              <a:ext uri="{FF2B5EF4-FFF2-40B4-BE49-F238E27FC236}">
                <a16:creationId xmlns:a16="http://schemas.microsoft.com/office/drawing/2014/main" id="{9713577F-F846-4716-BC7C-5555FBABC224}"/>
              </a:ext>
            </a:extLst>
          </p:cNvPr>
          <p:cNvSpPr>
            <a:spLocks noGrp="1"/>
          </p:cNvSpPr>
          <p:nvPr>
            <p:ph type="sldNum" sz="quarter" idx="12"/>
          </p:nvPr>
        </p:nvSpPr>
        <p:spPr/>
        <p:txBody>
          <a:bodyPr/>
          <a:lstStyle>
            <a:lvl1pPr>
              <a:defRPr/>
            </a:lvl1pPr>
          </a:lstStyle>
          <a:p>
            <a:pPr>
              <a:defRPr/>
            </a:pPr>
            <a:fld id="{65CC2A3C-7C29-4E93-B7FF-557F440EC51D}" type="slidenum">
              <a:rPr lang="fr-FR" altLang="fr-FR"/>
              <a:pPr>
                <a:defRPr/>
              </a:pPr>
              <a:t>‹N°›</a:t>
            </a:fld>
            <a:endParaRPr lang="fr-FR" altLang="fr-FR"/>
          </a:p>
        </p:txBody>
      </p:sp>
    </p:spTree>
    <p:extLst>
      <p:ext uri="{BB962C8B-B14F-4D97-AF65-F5344CB8AC3E}">
        <p14:creationId xmlns:p14="http://schemas.microsoft.com/office/powerpoint/2010/main" val="1800140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3">
            <a:extLst>
              <a:ext uri="{FF2B5EF4-FFF2-40B4-BE49-F238E27FC236}">
                <a16:creationId xmlns:a16="http://schemas.microsoft.com/office/drawing/2014/main" id="{0B1C3A61-9BC2-4E20-9FBA-2654E23231BD}"/>
              </a:ext>
            </a:extLst>
          </p:cNvPr>
          <p:cNvSpPr>
            <a:spLocks noGrp="1"/>
          </p:cNvSpPr>
          <p:nvPr>
            <p:ph type="dt" sz="half" idx="10"/>
          </p:nvPr>
        </p:nvSpPr>
        <p:spPr/>
        <p:txBody>
          <a:bodyPr/>
          <a:lstStyle>
            <a:lvl1pPr>
              <a:defRPr/>
            </a:lvl1pPr>
          </a:lstStyle>
          <a:p>
            <a:pPr>
              <a:defRPr/>
            </a:pPr>
            <a:endParaRPr lang="fr-FR" altLang="fr-FR"/>
          </a:p>
        </p:txBody>
      </p:sp>
      <p:sp>
        <p:nvSpPr>
          <p:cNvPr id="6" name="Footer Placeholder 4">
            <a:extLst>
              <a:ext uri="{FF2B5EF4-FFF2-40B4-BE49-F238E27FC236}">
                <a16:creationId xmlns:a16="http://schemas.microsoft.com/office/drawing/2014/main" id="{7391BEA1-D5FD-448D-B869-5C8407369DAF}"/>
              </a:ext>
            </a:extLst>
          </p:cNvPr>
          <p:cNvSpPr>
            <a:spLocks noGrp="1"/>
          </p:cNvSpPr>
          <p:nvPr>
            <p:ph type="ftr" sz="quarter" idx="11"/>
          </p:nvPr>
        </p:nvSpPr>
        <p:spPr/>
        <p:txBody>
          <a:bodyPr/>
          <a:lstStyle>
            <a:lvl1pPr>
              <a:defRPr/>
            </a:lvl1pPr>
          </a:lstStyle>
          <a:p>
            <a:pPr>
              <a:defRPr/>
            </a:pPr>
            <a:endParaRPr lang="fr-FR" altLang="fr-FR"/>
          </a:p>
        </p:txBody>
      </p:sp>
      <p:sp>
        <p:nvSpPr>
          <p:cNvPr id="7" name="Slide Number Placeholder 5">
            <a:extLst>
              <a:ext uri="{FF2B5EF4-FFF2-40B4-BE49-F238E27FC236}">
                <a16:creationId xmlns:a16="http://schemas.microsoft.com/office/drawing/2014/main" id="{E1CBE7E8-3C0F-4229-BD42-85CED1C12CA4}"/>
              </a:ext>
            </a:extLst>
          </p:cNvPr>
          <p:cNvSpPr>
            <a:spLocks noGrp="1"/>
          </p:cNvSpPr>
          <p:nvPr>
            <p:ph type="sldNum" sz="quarter" idx="12"/>
          </p:nvPr>
        </p:nvSpPr>
        <p:spPr/>
        <p:txBody>
          <a:bodyPr/>
          <a:lstStyle>
            <a:lvl1pPr>
              <a:defRPr/>
            </a:lvl1pPr>
          </a:lstStyle>
          <a:p>
            <a:pPr>
              <a:defRPr/>
            </a:pPr>
            <a:fld id="{617E7659-E651-4CE2-9152-CAFCE71FE608}" type="slidenum">
              <a:rPr lang="fr-FR" altLang="fr-FR"/>
              <a:pPr>
                <a:defRPr/>
              </a:pPr>
              <a:t>‹N°›</a:t>
            </a:fld>
            <a:endParaRPr lang="fr-FR" altLang="fr-FR"/>
          </a:p>
        </p:txBody>
      </p:sp>
    </p:spTree>
    <p:extLst>
      <p:ext uri="{BB962C8B-B14F-4D97-AF65-F5344CB8AC3E}">
        <p14:creationId xmlns:p14="http://schemas.microsoft.com/office/powerpoint/2010/main" val="4055457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3">
            <a:extLst>
              <a:ext uri="{FF2B5EF4-FFF2-40B4-BE49-F238E27FC236}">
                <a16:creationId xmlns:a16="http://schemas.microsoft.com/office/drawing/2014/main" id="{39BDF678-5EE3-4958-A577-E25D2E72A215}"/>
              </a:ext>
            </a:extLst>
          </p:cNvPr>
          <p:cNvSpPr>
            <a:spLocks noGrp="1"/>
          </p:cNvSpPr>
          <p:nvPr>
            <p:ph type="dt" sz="half" idx="10"/>
          </p:nvPr>
        </p:nvSpPr>
        <p:spPr/>
        <p:txBody>
          <a:bodyPr/>
          <a:lstStyle>
            <a:lvl1pPr>
              <a:defRPr/>
            </a:lvl1pPr>
          </a:lstStyle>
          <a:p>
            <a:pPr>
              <a:defRPr/>
            </a:pPr>
            <a:endParaRPr lang="fr-FR" altLang="fr-FR"/>
          </a:p>
        </p:txBody>
      </p:sp>
      <p:sp>
        <p:nvSpPr>
          <p:cNvPr id="6" name="Footer Placeholder 4">
            <a:extLst>
              <a:ext uri="{FF2B5EF4-FFF2-40B4-BE49-F238E27FC236}">
                <a16:creationId xmlns:a16="http://schemas.microsoft.com/office/drawing/2014/main" id="{EB48DDC4-E3DA-42A1-B4BD-9F93D37175E6}"/>
              </a:ext>
            </a:extLst>
          </p:cNvPr>
          <p:cNvSpPr>
            <a:spLocks noGrp="1"/>
          </p:cNvSpPr>
          <p:nvPr>
            <p:ph type="ftr" sz="quarter" idx="11"/>
          </p:nvPr>
        </p:nvSpPr>
        <p:spPr/>
        <p:txBody>
          <a:bodyPr/>
          <a:lstStyle>
            <a:lvl1pPr>
              <a:defRPr/>
            </a:lvl1pPr>
          </a:lstStyle>
          <a:p>
            <a:pPr>
              <a:defRPr/>
            </a:pPr>
            <a:endParaRPr lang="fr-FR" altLang="fr-FR"/>
          </a:p>
        </p:txBody>
      </p:sp>
      <p:sp>
        <p:nvSpPr>
          <p:cNvPr id="7" name="Slide Number Placeholder 5">
            <a:extLst>
              <a:ext uri="{FF2B5EF4-FFF2-40B4-BE49-F238E27FC236}">
                <a16:creationId xmlns:a16="http://schemas.microsoft.com/office/drawing/2014/main" id="{13760EC4-66C0-4B98-B5C3-BB8163F117AE}"/>
              </a:ext>
            </a:extLst>
          </p:cNvPr>
          <p:cNvSpPr>
            <a:spLocks noGrp="1"/>
          </p:cNvSpPr>
          <p:nvPr>
            <p:ph type="sldNum" sz="quarter" idx="12"/>
          </p:nvPr>
        </p:nvSpPr>
        <p:spPr/>
        <p:txBody>
          <a:bodyPr/>
          <a:lstStyle>
            <a:lvl1pPr>
              <a:defRPr/>
            </a:lvl1pPr>
          </a:lstStyle>
          <a:p>
            <a:pPr>
              <a:defRPr/>
            </a:pPr>
            <a:fld id="{D2913754-8147-4F30-B9B8-59CE6C2167E3}" type="slidenum">
              <a:rPr lang="fr-FR" altLang="fr-FR"/>
              <a:pPr>
                <a:defRPr/>
              </a:pPr>
              <a:t>‹N°›</a:t>
            </a:fld>
            <a:endParaRPr lang="fr-FR" altLang="fr-FR"/>
          </a:p>
        </p:txBody>
      </p:sp>
    </p:spTree>
    <p:extLst>
      <p:ext uri="{BB962C8B-B14F-4D97-AF65-F5344CB8AC3E}">
        <p14:creationId xmlns:p14="http://schemas.microsoft.com/office/powerpoint/2010/main" val="898947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72C805B-FFDB-46CC-8357-94351CBDACA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endParaRPr lang="en-US" altLang="fr-FR"/>
          </a:p>
        </p:txBody>
      </p:sp>
      <p:sp>
        <p:nvSpPr>
          <p:cNvPr id="1027" name="Text Placeholder 2">
            <a:extLst>
              <a:ext uri="{FF2B5EF4-FFF2-40B4-BE49-F238E27FC236}">
                <a16:creationId xmlns:a16="http://schemas.microsoft.com/office/drawing/2014/main" id="{C109039C-F499-4716-A53E-7E5CF33EEB7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4" name="Date Placeholder 3">
            <a:extLst>
              <a:ext uri="{FF2B5EF4-FFF2-40B4-BE49-F238E27FC236}">
                <a16:creationId xmlns:a16="http://schemas.microsoft.com/office/drawing/2014/main" id="{387CE688-37EB-45B2-B741-6B978FD3D3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schemeClr val="tx1">
                    <a:tint val="75000"/>
                  </a:schemeClr>
                </a:solidFill>
                <a:latin typeface="+mn-lt"/>
              </a:defRPr>
            </a:lvl1pPr>
          </a:lstStyle>
          <a:p>
            <a:pPr>
              <a:defRPr/>
            </a:pPr>
            <a:endParaRPr lang="fr-FR" altLang="fr-FR"/>
          </a:p>
        </p:txBody>
      </p:sp>
      <p:sp>
        <p:nvSpPr>
          <p:cNvPr id="5" name="Footer Placeholder 4">
            <a:extLst>
              <a:ext uri="{FF2B5EF4-FFF2-40B4-BE49-F238E27FC236}">
                <a16:creationId xmlns:a16="http://schemas.microsoft.com/office/drawing/2014/main" id="{CB2E086B-57BD-466F-864F-A4D4CB6106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schemeClr val="tx1">
                    <a:tint val="75000"/>
                  </a:schemeClr>
                </a:solidFill>
                <a:latin typeface="+mn-lt"/>
              </a:defRPr>
            </a:lvl1pPr>
          </a:lstStyle>
          <a:p>
            <a:pPr>
              <a:defRPr/>
            </a:pPr>
            <a:endParaRPr lang="fr-FR" altLang="fr-FR"/>
          </a:p>
        </p:txBody>
      </p:sp>
      <p:sp>
        <p:nvSpPr>
          <p:cNvPr id="6" name="Slide Number Placeholder 5">
            <a:extLst>
              <a:ext uri="{FF2B5EF4-FFF2-40B4-BE49-F238E27FC236}">
                <a16:creationId xmlns:a16="http://schemas.microsoft.com/office/drawing/2014/main" id="{2B2264DA-531C-4B1C-B1D8-ED5D9DBAD9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smtClean="0">
                <a:solidFill>
                  <a:schemeClr val="tx1">
                    <a:tint val="75000"/>
                  </a:schemeClr>
                </a:solidFill>
                <a:latin typeface="+mn-lt"/>
              </a:defRPr>
            </a:lvl1pPr>
          </a:lstStyle>
          <a:p>
            <a:pPr>
              <a:defRPr/>
            </a:pPr>
            <a:fld id="{8F8373BC-12E9-40E0-BD0D-653E6C03B953}"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hyperlink" Target="https://www.liberation.fr/planete/2018/05/14/trump-s-installe-a-jerusalem-au-moins-59-morts-a-gaza_1650091" TargetMode="External"/><Relationship Id="rId4" Type="http://schemas.openxmlformats.org/officeDocument/2006/relationships/hyperlink" Target="https://www.nouvelobs.com/galeries-photos/monde/20160118.OBS2956/photos-il-y-a-25-ans-debutait-l-operation-tempete-du-desert.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slide" Target="slide4.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slide" Target="slide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jpeg"/><Relationship Id="rId18" Type="http://schemas.openxmlformats.org/officeDocument/2006/relationships/image" Target="../media/image64.jpe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jpeg"/><Relationship Id="rId12" Type="http://schemas.openxmlformats.org/officeDocument/2006/relationships/image" Target="../media/image58.jpeg"/><Relationship Id="rId17" Type="http://schemas.openxmlformats.org/officeDocument/2006/relationships/image" Target="../media/image63.png"/><Relationship Id="rId2" Type="http://schemas.openxmlformats.org/officeDocument/2006/relationships/notesSlide" Target="../notesSlides/notesSlide5.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jpeg"/><Relationship Id="rId15" Type="http://schemas.openxmlformats.org/officeDocument/2006/relationships/image" Target="../media/image61.png"/><Relationship Id="rId10" Type="http://schemas.openxmlformats.org/officeDocument/2006/relationships/image" Target="../media/image56.jpeg"/><Relationship Id="rId19" Type="http://schemas.openxmlformats.org/officeDocument/2006/relationships/image" Target="../media/image65.jpeg"/><Relationship Id="rId4" Type="http://schemas.openxmlformats.org/officeDocument/2006/relationships/image" Target="../media/image50.jpe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monde-diplomatique.fr/IMG/png/1-Armes_acheteurs.png" TargetMode="Externa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s://www.lemonde.fr/les-decodeurs/visuel/2016/01/05/en-carte-chiites-et-sunnites-au-moyen-orient_4841942_4355770.html" TargetMode="External"/></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7.png"/><Relationship Id="rId3" Type="http://schemas.openxmlformats.org/officeDocument/2006/relationships/hyperlink" Target="https://www.la-croix.com/Monde/Il-70-ans-plan-partage-conteste-Palestine-2017-11-25-1300894703" TargetMode="External"/><Relationship Id="rId7" Type="http://schemas.openxmlformats.org/officeDocument/2006/relationships/image" Target="../media/image22.png"/><Relationship Id="rId12"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hyperlink" Target="https://www.lhistoire.fr/portfolio/israel-%C3%A9volution-des-fronti%C3%A8res-du-partage-de-lonu-aux-accords-doslo-1947-1993" TargetMode="External"/><Relationship Id="rId5" Type="http://schemas.openxmlformats.org/officeDocument/2006/relationships/hyperlink" Target="https://c8.alamy.com/compfr/txj95a/1948-palestine-post-etat-d-israel-est-ne-txj95a.jpg" TargetMode="External"/><Relationship Id="rId10" Type="http://schemas.openxmlformats.org/officeDocument/2006/relationships/image" Target="../media/image8.jpeg"/><Relationship Id="rId4" Type="http://schemas.openxmlformats.org/officeDocument/2006/relationships/image" Target="../media/image73.jpeg"/><Relationship Id="rId9" Type="http://schemas.openxmlformats.org/officeDocument/2006/relationships/slide" Target="slide4.xml"/></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hyperlink" Target="https://www.lhistoire.fr/portfolio/israel-%C3%A9volution-des-fronti%C3%A8res-du-partage-de-lonu-aux-accords-doslo-1947-1993" TargetMode="External"/><Relationship Id="rId3" Type="http://schemas.openxmlformats.org/officeDocument/2006/relationships/hyperlink" Target="https://www.la-croix.com/Monde/Il-70-ans-plan-partage-conteste-Palestine-2017-11-25-1300894703" TargetMode="External"/><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hyperlink" Target="https://c8.alamy.com/compfr/txj95a/1948-palestine-post-etat-d-israel-est-ne-txj95a.jpg" TargetMode="External"/><Relationship Id="rId4" Type="http://schemas.openxmlformats.org/officeDocument/2006/relationships/image" Target="../media/image73.jpeg"/><Relationship Id="rId9"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lefigaro.fr/international/2018/05/14/01003-20180514ARTFIG00007-israel-retour-sur-70-ans-d-histoire.php" TargetMode="External"/><Relationship Id="rId7" Type="http://schemas.openxmlformats.org/officeDocument/2006/relationships/image" Target="../media/image87.jpe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hyperlink" Target="https://www.lefigaro.fr/histoire/archives/2018/10/05/26010-20181005ARTFIG00249-guerre-du-kippour-l-egypte-et-la-syrie-attaquent-par-surprise-israel-le-6-octobre-1973.php" TargetMode="External"/><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emf"/></Relationships>
</file>

<file path=ppt/slides/_rels/slide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8.xml"/><Relationship Id="rId18" Type="http://schemas.openxmlformats.org/officeDocument/2006/relationships/slide" Target="slide17.xml"/><Relationship Id="rId26" Type="http://schemas.openxmlformats.org/officeDocument/2006/relationships/image" Target="../media/image8.jpeg"/><Relationship Id="rId3" Type="http://schemas.openxmlformats.org/officeDocument/2006/relationships/image" Target="../media/image9.png"/><Relationship Id="rId21" Type="http://schemas.openxmlformats.org/officeDocument/2006/relationships/slide" Target="slide18.xml"/><Relationship Id="rId7" Type="http://schemas.openxmlformats.org/officeDocument/2006/relationships/image" Target="../media/image13.png"/><Relationship Id="rId12" Type="http://schemas.openxmlformats.org/officeDocument/2006/relationships/image" Target="../media/image17.emf"/><Relationship Id="rId17" Type="http://schemas.openxmlformats.org/officeDocument/2006/relationships/slide" Target="slide28.xml"/><Relationship Id="rId25" Type="http://schemas.openxmlformats.org/officeDocument/2006/relationships/slide" Target="slide5.xml"/><Relationship Id="rId2" Type="http://schemas.openxmlformats.org/officeDocument/2006/relationships/notesSlide" Target="../notesSlides/notesSlide1.xml"/><Relationship Id="rId16" Type="http://schemas.openxmlformats.org/officeDocument/2006/relationships/slide" Target="slide11.xml"/><Relationship Id="rId20" Type="http://schemas.openxmlformats.org/officeDocument/2006/relationships/slide" Target="slide20.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customXml" Target="../ink/ink1.xml"/><Relationship Id="rId24" Type="http://schemas.openxmlformats.org/officeDocument/2006/relationships/slide" Target="slide22.xml"/><Relationship Id="rId5" Type="http://schemas.openxmlformats.org/officeDocument/2006/relationships/image" Target="../media/image11.png"/><Relationship Id="rId15" Type="http://schemas.openxmlformats.org/officeDocument/2006/relationships/slide" Target="slide10.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image" Target="../media/image16.png"/><Relationship Id="rId19" Type="http://schemas.openxmlformats.org/officeDocument/2006/relationships/slide" Target="slide13.xml"/><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slide" Target="slide9.xml"/><Relationship Id="rId22" Type="http://schemas.openxmlformats.org/officeDocument/2006/relationships/slide" Target="slide27.xml"/><Relationship Id="rId27"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jpeg"/></Relationships>
</file>

<file path=ppt/slides/_rels/slide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s://upload.wikimedia.org/wikipedia/commons/7/7d/Trump_Peace_Plan_Map.jpg"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www.un.org/en/ga/search/view_doc.asp?symbol=S/RES/2334(2016)&amp;referer=http://www.un.org/en/sc/documents/resolutions/2016.shtml&amp;Lang=F" TargetMode="Externa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www.polkagalerie.com/oeuvres.php?id=1089&amp;l=1&amp;o=2832&amp;a=373"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12.jpeg"/></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www.lhistoire.fr/carte/j%C3%A9rusalem-1947-2017" TargetMode="Externa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115.jpeg"/></Relationships>
</file>

<file path=ppt/slides/_rels/slide54.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png"/><Relationship Id="rId4" Type="http://schemas.openxmlformats.org/officeDocument/2006/relationships/image" Target="../media/image117.jpeg"/></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22.jpeg"/></Relationships>
</file>

<file path=ppt/slides/_rels/slide57.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59.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jpeg"/><Relationship Id="rId7" Type="http://schemas.openxmlformats.org/officeDocument/2006/relationships/image" Target="../media/image13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3.jpeg"/><Relationship Id="rId11" Type="http://schemas.openxmlformats.org/officeDocument/2006/relationships/image" Target="../media/image138.png"/><Relationship Id="rId5" Type="http://schemas.openxmlformats.org/officeDocument/2006/relationships/image" Target="../media/image132.jpeg"/><Relationship Id="rId10" Type="http://schemas.openxmlformats.org/officeDocument/2006/relationships/image" Target="../media/image137.png"/><Relationship Id="rId4" Type="http://schemas.openxmlformats.org/officeDocument/2006/relationships/image" Target="../media/image131.jpeg"/><Relationship Id="rId9" Type="http://schemas.openxmlformats.org/officeDocument/2006/relationships/image" Target="../media/image13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0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upload.wikimedia.org/wikipedia/commons/7/7d/Trump_Peace_Plan_Map.jpg" TargetMode="External"/><Relationship Id="rId5" Type="http://schemas.openxmlformats.org/officeDocument/2006/relationships/image" Target="../media/image104.jpeg"/><Relationship Id="rId4" Type="http://schemas.openxmlformats.org/officeDocument/2006/relationships/image" Target="../media/image140.jpeg"/></Relationships>
</file>

<file path=ppt/slides/_rels/slide6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1.jpeg"/><Relationship Id="rId7" Type="http://schemas.openxmlformats.org/officeDocument/2006/relationships/hyperlink" Target="https://www.la-croix.com/Monde/Moyen-Orient/Il-quinze-ans-Americains-faisaient-chuter-Saddam-Hussein-2018-04-08-1200930065" TargetMode="External"/><Relationship Id="rId2" Type="http://schemas.openxmlformats.org/officeDocument/2006/relationships/hyperlink" Target="http://www.francesoir.fr/culture-medias/le-17-janvier-1991-debut-de-la-deuxieme-guerre-du-golfe" TargetMode="External"/><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jpeg"/><Relationship Id="rId9" Type="http://schemas.openxmlformats.org/officeDocument/2006/relationships/image" Target="../media/image146.png"/></Relationships>
</file>

<file path=ppt/slides/_rels/slide6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65.xml.rels><?xml version="1.0" encoding="UTF-8" standalone="yes"?>
<Relationships xmlns="http://schemas.openxmlformats.org/package/2006/relationships"><Relationship Id="rId3" Type="http://schemas.openxmlformats.org/officeDocument/2006/relationships/slide" Target="slide66.xml"/><Relationship Id="rId7"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slide" Target="slide67.xml"/><Relationship Id="rId4" Type="http://schemas.openxmlformats.org/officeDocument/2006/relationships/image" Target="../media/image8.jpeg"/></Relationships>
</file>

<file path=ppt/slides/_rels/slide6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m.ina.fr/video/CAB90045908/vote-onu-resolution-678-video.html" TargetMode="External"/><Relationship Id="rId7" Type="http://schemas.openxmlformats.org/officeDocument/2006/relationships/slide" Target="slide65.xml"/><Relationship Id="rId2" Type="http://schemas.openxmlformats.org/officeDocument/2006/relationships/slideLayout" Target="../slideLayouts/slideLayout7.xml"/><Relationship Id="rId1" Type="http://schemas.openxmlformats.org/officeDocument/2006/relationships/video" Target="file:///E:\Avi%20VIDEO\Irak-la-deuxi&#232;me-r&#233;solution-pr&#233;sent&#233;e-&#224;-l_ONU-Vid&#233;o-Ina.fr.avi" TargetMode="Externa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67.xml.rels><?xml version="1.0" encoding="UTF-8" standalone="yes"?>
<Relationships xmlns="http://schemas.openxmlformats.org/package/2006/relationships"><Relationship Id="rId8" Type="http://schemas.openxmlformats.org/officeDocument/2006/relationships/hyperlink" Target="https://m.ina.fr/video/2227372001005/discours-villepin-et-powell-a-l-onu-video.html" TargetMode="External"/><Relationship Id="rId3" Type="http://schemas.openxmlformats.org/officeDocument/2006/relationships/image" Target="../media/image155.png"/><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file:///E:\Avi%20VIDEO\Villepin%20Onu.avi" TargetMode="External"/><Relationship Id="rId6" Type="http://schemas.openxmlformats.org/officeDocument/2006/relationships/slide" Target="slide65.xml"/><Relationship Id="rId5" Type="http://schemas.openxmlformats.org/officeDocument/2006/relationships/image" Target="../media/image157.jpeg"/><Relationship Id="rId10" Type="http://schemas.openxmlformats.org/officeDocument/2006/relationships/image" Target="../media/image153.png"/><Relationship Id="rId4" Type="http://schemas.openxmlformats.org/officeDocument/2006/relationships/image" Target="../media/image156.jpeg"/><Relationship Id="rId9" Type="http://schemas.openxmlformats.org/officeDocument/2006/relationships/image" Target="../media/image158.png"/></Relationships>
</file>

<file path=ppt/slides/_rels/slide6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 Id="rId4" Type="http://schemas.openxmlformats.org/officeDocument/2006/relationships/image" Target="../media/image164.png"/></Relationships>
</file>

<file path=ppt/slides/_rels/slide7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167.png"/><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7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8.jpeg"/><Relationship Id="rId2"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lemonde.fr/les-decodeurs/visuel/2016/01/05/en-carte-chiites-et-sunnites-au-moyen-orient_4841942_4355770.html" TargetMode="Externa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jpe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a:extLst>
              <a:ext uri="{FF2B5EF4-FFF2-40B4-BE49-F238E27FC236}">
                <a16:creationId xmlns:a16="http://schemas.microsoft.com/office/drawing/2014/main" id="{F3541C3A-EE97-417F-8499-0EF66BF27044}"/>
              </a:ext>
            </a:extLst>
          </p:cNvPr>
          <p:cNvSpPr txBox="1">
            <a:spLocks noChangeArrowheads="1"/>
          </p:cNvSpPr>
          <p:nvPr/>
        </p:nvSpPr>
        <p:spPr bwMode="auto">
          <a:xfrm>
            <a:off x="1524000" y="-171450"/>
            <a:ext cx="9144000" cy="327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200" b="0">
                <a:latin typeface="Constantia" panose="02030602050306030303" pitchFamily="18" charset="0"/>
                <a:cs typeface="Arial" panose="020B0604020202020204" pitchFamily="34" charset="0"/>
              </a:rPr>
              <a:t>______________________________________</a:t>
            </a:r>
          </a:p>
          <a:p>
            <a:pPr algn="ctr" eaLnBrk="1" hangingPunct="1">
              <a:lnSpc>
                <a:spcPct val="100000"/>
              </a:lnSpc>
              <a:spcBef>
                <a:spcPct val="50000"/>
              </a:spcBef>
              <a:buFontTx/>
              <a:buNone/>
            </a:pPr>
            <a:r>
              <a:rPr lang="fr-FR" altLang="fr-FR" sz="3200" b="0">
                <a:latin typeface="Constantia" panose="02030602050306030303" pitchFamily="18" charset="0"/>
                <a:cs typeface="Arial" panose="020B0604020202020204" pitchFamily="34" charset="0"/>
              </a:rPr>
              <a:t>Travail conclusif: le Moyen –Orient, conflits régionaux et tentatives de paix impliquant des acteurs internationaux</a:t>
            </a:r>
          </a:p>
          <a:p>
            <a:pPr algn="ctr" eaLnBrk="1" hangingPunct="1">
              <a:lnSpc>
                <a:spcPct val="100000"/>
              </a:lnSpc>
              <a:spcBef>
                <a:spcPct val="50000"/>
              </a:spcBef>
              <a:buFontTx/>
              <a:buNone/>
            </a:pPr>
            <a:r>
              <a:rPr lang="fr-FR" altLang="fr-FR" sz="3200" b="0">
                <a:latin typeface="Constantia" panose="02030602050306030303" pitchFamily="18" charset="0"/>
                <a:cs typeface="Arial" panose="020B0604020202020204" pitchFamily="34" charset="0"/>
              </a:rPr>
              <a:t>  </a:t>
            </a:r>
            <a:r>
              <a:rPr lang="fr-FR" altLang="fr-FR" sz="1400" b="0" u="sng">
                <a:latin typeface="Constantia" panose="02030602050306030303" pitchFamily="18" charset="0"/>
                <a:cs typeface="Arial" panose="020B0604020202020204" pitchFamily="34" charset="0"/>
              </a:rPr>
              <a:t>Thème 2</a:t>
            </a:r>
            <a:r>
              <a:rPr lang="fr-FR" altLang="fr-FR" sz="1400" b="0">
                <a:latin typeface="Constantia" panose="02030602050306030303" pitchFamily="18" charset="0"/>
                <a:cs typeface="Arial" panose="020B0604020202020204" pitchFamily="34" charset="0"/>
              </a:rPr>
              <a:t> : faire la guerre, faire la paix, modes de conflit et modes de résolution</a:t>
            </a:r>
            <a:r>
              <a:rPr lang="fr-FR" altLang="fr-FR" sz="1200" b="0">
                <a:latin typeface="Constantia" panose="02030602050306030303" pitchFamily="18" charset="0"/>
                <a:cs typeface="Arial" panose="020B0604020202020204" pitchFamily="34" charset="0"/>
              </a:rPr>
              <a:t>–</a:t>
            </a:r>
          </a:p>
          <a:p>
            <a:pPr algn="ctr" eaLnBrk="1" hangingPunct="1">
              <a:lnSpc>
                <a:spcPct val="100000"/>
              </a:lnSpc>
              <a:spcBef>
                <a:spcPct val="50000"/>
              </a:spcBef>
              <a:buFontTx/>
              <a:buNone/>
            </a:pPr>
            <a:r>
              <a:rPr lang="fr-FR" altLang="fr-FR" sz="1800" b="0">
                <a:latin typeface="Constantia" panose="02030602050306030303" pitchFamily="18" charset="0"/>
                <a:cs typeface="Arial" panose="020B0604020202020204" pitchFamily="34" charset="0"/>
              </a:rPr>
              <a:t>______________________________________________</a:t>
            </a:r>
          </a:p>
        </p:txBody>
      </p:sp>
      <p:sp>
        <p:nvSpPr>
          <p:cNvPr id="3075" name="Text Box 17">
            <a:extLst>
              <a:ext uri="{FF2B5EF4-FFF2-40B4-BE49-F238E27FC236}">
                <a16:creationId xmlns:a16="http://schemas.microsoft.com/office/drawing/2014/main" id="{7D218EE3-D3DE-4E90-9BC1-C58C32FCE4B6}"/>
              </a:ext>
            </a:extLst>
          </p:cNvPr>
          <p:cNvSpPr txBox="1">
            <a:spLocks noChangeArrowheads="1"/>
          </p:cNvSpPr>
          <p:nvPr/>
        </p:nvSpPr>
        <p:spPr bwMode="auto">
          <a:xfrm>
            <a:off x="1847850" y="3457575"/>
            <a:ext cx="37242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fr-FR" altLang="fr-FR" sz="1100" b="0">
              <a:solidFill>
                <a:srgbClr val="993300"/>
              </a:solidFill>
              <a:latin typeface="Times New Roman" panose="02020603050405020304" pitchFamily="18" charset="0"/>
              <a:cs typeface="Arial" panose="020B0604020202020204" pitchFamily="34" charset="0"/>
            </a:endParaRPr>
          </a:p>
        </p:txBody>
      </p:sp>
      <p:sp>
        <p:nvSpPr>
          <p:cNvPr id="3076" name="Text Box 20">
            <a:extLst>
              <a:ext uri="{FF2B5EF4-FFF2-40B4-BE49-F238E27FC236}">
                <a16:creationId xmlns:a16="http://schemas.microsoft.com/office/drawing/2014/main" id="{99EEF7AC-5791-49C6-9847-43DCC690CCB5}"/>
              </a:ext>
            </a:extLst>
          </p:cNvPr>
          <p:cNvSpPr txBox="1">
            <a:spLocks noChangeArrowheads="1"/>
          </p:cNvSpPr>
          <p:nvPr/>
        </p:nvSpPr>
        <p:spPr bwMode="auto">
          <a:xfrm>
            <a:off x="1524000" y="3476625"/>
            <a:ext cx="35718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fr-FR" altLang="fr-FR" sz="1100" b="0">
              <a:solidFill>
                <a:srgbClr val="993300"/>
              </a:solidFill>
              <a:latin typeface="Times New Roman" panose="02020603050405020304" pitchFamily="18" charset="0"/>
              <a:cs typeface="Arial" panose="020B0604020202020204" pitchFamily="34" charset="0"/>
            </a:endParaRPr>
          </a:p>
        </p:txBody>
      </p:sp>
      <p:sp>
        <p:nvSpPr>
          <p:cNvPr id="3077" name="Text Box 36">
            <a:extLst>
              <a:ext uri="{FF2B5EF4-FFF2-40B4-BE49-F238E27FC236}">
                <a16:creationId xmlns:a16="http://schemas.microsoft.com/office/drawing/2014/main" id="{14DD62B2-7269-4890-9E29-4A8158139399}"/>
              </a:ext>
            </a:extLst>
          </p:cNvPr>
          <p:cNvSpPr txBox="1">
            <a:spLocks noChangeArrowheads="1"/>
          </p:cNvSpPr>
          <p:nvPr/>
        </p:nvSpPr>
        <p:spPr bwMode="auto">
          <a:xfrm>
            <a:off x="1847850" y="3457575"/>
            <a:ext cx="37242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fr-FR" altLang="fr-FR" sz="1100" b="0">
              <a:solidFill>
                <a:srgbClr val="993300"/>
              </a:solidFill>
              <a:latin typeface="Times New Roman" panose="02020603050405020304" pitchFamily="18" charset="0"/>
              <a:cs typeface="Arial" panose="020B0604020202020204" pitchFamily="34" charset="0"/>
            </a:endParaRPr>
          </a:p>
        </p:txBody>
      </p:sp>
      <p:sp>
        <p:nvSpPr>
          <p:cNvPr id="3078" name="Text Box 37">
            <a:extLst>
              <a:ext uri="{FF2B5EF4-FFF2-40B4-BE49-F238E27FC236}">
                <a16:creationId xmlns:a16="http://schemas.microsoft.com/office/drawing/2014/main" id="{DCCAC343-290A-4DEF-A518-4EF7827075E2}"/>
              </a:ext>
            </a:extLst>
          </p:cNvPr>
          <p:cNvSpPr txBox="1">
            <a:spLocks noChangeArrowheads="1"/>
          </p:cNvSpPr>
          <p:nvPr/>
        </p:nvSpPr>
        <p:spPr bwMode="auto">
          <a:xfrm>
            <a:off x="1524000" y="3476625"/>
            <a:ext cx="35718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fr-FR" altLang="fr-FR" sz="1100" b="0">
              <a:solidFill>
                <a:srgbClr val="993300"/>
              </a:solidFill>
              <a:latin typeface="Times New Roman" panose="02020603050405020304" pitchFamily="18" charset="0"/>
              <a:cs typeface="Arial" panose="020B0604020202020204" pitchFamily="34" charset="0"/>
            </a:endParaRPr>
          </a:p>
        </p:txBody>
      </p:sp>
      <p:pic>
        <p:nvPicPr>
          <p:cNvPr id="3183" name="Picture 111">
            <a:extLst>
              <a:ext uri="{FF2B5EF4-FFF2-40B4-BE49-F238E27FC236}">
                <a16:creationId xmlns:a16="http://schemas.microsoft.com/office/drawing/2014/main" id="{13E79AD9-C079-47E7-A1A9-BC2E75007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1663" y="3090863"/>
            <a:ext cx="5705475" cy="379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8" name="Picture 116">
            <a:extLst>
              <a:ext uri="{FF2B5EF4-FFF2-40B4-BE49-F238E27FC236}">
                <a16:creationId xmlns:a16="http://schemas.microsoft.com/office/drawing/2014/main" id="{618A2950-7C72-4A76-A06D-FCAA826110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90863"/>
            <a:ext cx="5075238"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0" name="Picture 118">
            <a:hlinkClick r:id="rId4"/>
            <a:extLst>
              <a:ext uri="{FF2B5EF4-FFF2-40B4-BE49-F238E27FC236}">
                <a16:creationId xmlns:a16="http://schemas.microsoft.com/office/drawing/2014/main" id="{8A55F0E9-9DA3-4B64-880F-BC985175B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1511300"/>
            <a:ext cx="12296775" cy="920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2" name="Picture 120">
            <a:hlinkClick r:id="rId5"/>
            <a:extLst>
              <a:ext uri="{FF2B5EF4-FFF2-40B4-BE49-F238E27FC236}">
                <a16:creationId xmlns:a16="http://schemas.microsoft.com/office/drawing/2014/main" id="{FC212BAC-E37B-42E8-9C8F-86A6F0C3F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612775"/>
            <a:ext cx="12192000" cy="811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 name="Text Box 122">
            <a:extLst>
              <a:ext uri="{FF2B5EF4-FFF2-40B4-BE49-F238E27FC236}">
                <a16:creationId xmlns:a16="http://schemas.microsoft.com/office/drawing/2014/main" id="{E0CE6363-2C6D-4450-A605-9FE84BEFA1F3}"/>
              </a:ext>
            </a:extLst>
          </p:cNvPr>
          <p:cNvSpPr txBox="1">
            <a:spLocks noChangeArrowheads="1"/>
          </p:cNvSpPr>
          <p:nvPr/>
        </p:nvSpPr>
        <p:spPr bwMode="auto">
          <a:xfrm>
            <a:off x="5681663" y="6213475"/>
            <a:ext cx="5737225" cy="646113"/>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latin typeface="Times New Roman" panose="02020603050405020304" pitchFamily="18" charset="0"/>
                <a:cs typeface="Times New Roman" panose="02020603050405020304" pitchFamily="18" charset="0"/>
              </a:rPr>
              <a:t>A la frontière entre la Bande de Gaza et Israël, des Palestiniens protestent contre l’inauguration de l’ambassade des Etats-Unis à Jérusalem,  le lundi 14 mai 2018,  Photo Ibraheem Abu Mustafa. Reuters  (liberation.fr)</a:t>
            </a:r>
          </a:p>
        </p:txBody>
      </p:sp>
      <p:sp>
        <p:nvSpPr>
          <p:cNvPr id="3195" name="Text Box 123">
            <a:extLst>
              <a:ext uri="{FF2B5EF4-FFF2-40B4-BE49-F238E27FC236}">
                <a16:creationId xmlns:a16="http://schemas.microsoft.com/office/drawing/2014/main" id="{AF32E5B0-3B11-4D3C-A152-59CC36F50015}"/>
              </a:ext>
            </a:extLst>
          </p:cNvPr>
          <p:cNvSpPr txBox="1">
            <a:spLocks noChangeArrowheads="1"/>
          </p:cNvSpPr>
          <p:nvPr/>
        </p:nvSpPr>
        <p:spPr bwMode="auto">
          <a:xfrm>
            <a:off x="622300" y="5842000"/>
            <a:ext cx="5062538" cy="1004888"/>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latin typeface="Times New Roman" panose="02020603050405020304" pitchFamily="18" charset="0"/>
                <a:cs typeface="Times New Roman" panose="02020603050405020304" pitchFamily="18" charset="0"/>
              </a:rPr>
              <a:t>Koweït janvier 1991, un immense incendie s'élève derrière un char irakien T-55 abandonné, après que des troupes irakiennes en déroute devant la coalition internationale ont incendié un puits de pétrole koweïtien à Al-Manageesh.</a:t>
            </a:r>
          </a:p>
          <a:p>
            <a:pPr algn="ctr" eaLnBrk="1" hangingPunct="1"/>
            <a:r>
              <a:rPr lang="fr-FR" altLang="fr-FR" sz="1200">
                <a:latin typeface="Times New Roman" panose="02020603050405020304" pitchFamily="18" charset="0"/>
                <a:cs typeface="Times New Roman" panose="02020603050405020304" pitchFamily="18" charset="0"/>
              </a:rPr>
              <a:t>CHAMUSSY/SIPA (nouvelobs.com)</a:t>
            </a:r>
          </a:p>
        </p:txBody>
      </p:sp>
      <p:sp>
        <p:nvSpPr>
          <p:cNvPr id="18450" name="AutoShape 18">
            <a:extLst>
              <a:ext uri="{FF2B5EF4-FFF2-40B4-BE49-F238E27FC236}">
                <a16:creationId xmlns:a16="http://schemas.microsoft.com/office/drawing/2014/main" id="{A19BFBF6-A572-4761-B3F8-54D8F42C73CE}"/>
              </a:ext>
            </a:extLst>
          </p:cNvPr>
          <p:cNvSpPr>
            <a:spLocks noChangeArrowheads="1"/>
          </p:cNvSpPr>
          <p:nvPr/>
        </p:nvSpPr>
        <p:spPr bwMode="auto">
          <a:xfrm>
            <a:off x="1809750" y="3105150"/>
            <a:ext cx="8401050" cy="712788"/>
          </a:xfrm>
          <a:prstGeom prst="homePlate">
            <a:avLst>
              <a:gd name="adj" fmla="val 101056"/>
            </a:avLst>
          </a:prstGeom>
          <a:solidFill>
            <a:srgbClr val="565A4E">
              <a:alpha val="70195"/>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200" b="0" i="1">
              <a:latin typeface="Times New Roman" panose="02020603050405020304" pitchFamily="18" charset="0"/>
              <a:cs typeface="Arial" panose="020B0604020202020204" pitchFamily="34" charset="0"/>
            </a:endParaRPr>
          </a:p>
        </p:txBody>
      </p:sp>
      <p:sp>
        <p:nvSpPr>
          <p:cNvPr id="18451" name="Text Box 19">
            <a:extLst>
              <a:ext uri="{FF2B5EF4-FFF2-40B4-BE49-F238E27FC236}">
                <a16:creationId xmlns:a16="http://schemas.microsoft.com/office/drawing/2014/main" id="{0B14E3D9-97B8-42CB-8E1C-542285784055}"/>
              </a:ext>
            </a:extLst>
          </p:cNvPr>
          <p:cNvSpPr txBox="1">
            <a:spLocks noChangeArrowheads="1"/>
          </p:cNvSpPr>
          <p:nvPr/>
        </p:nvSpPr>
        <p:spPr bwMode="auto">
          <a:xfrm>
            <a:off x="1874838" y="3178175"/>
            <a:ext cx="78120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1600" b="0" i="1">
                <a:solidFill>
                  <a:schemeClr val="bg1"/>
                </a:solidFill>
                <a:latin typeface="Times New Roman" panose="02020603050405020304" pitchFamily="18" charset="0"/>
                <a:cs typeface="Arial" panose="020B0604020202020204" pitchFamily="34" charset="0"/>
              </a:rPr>
              <a:t>Quels sont les acteurs et les enjeux des conflits qui déchirent le Moyen-Orient rendant leur  mode de résolution toujours complexe ?</a:t>
            </a:r>
          </a:p>
        </p:txBody>
      </p:sp>
      <p:sp>
        <p:nvSpPr>
          <p:cNvPr id="3204" name="Rectangle 132">
            <a:extLst>
              <a:ext uri="{FF2B5EF4-FFF2-40B4-BE49-F238E27FC236}">
                <a16:creationId xmlns:a16="http://schemas.microsoft.com/office/drawing/2014/main" id="{336E9212-56A1-48E7-A294-96ABB027BF21}"/>
              </a:ext>
            </a:extLst>
          </p:cNvPr>
          <p:cNvSpPr>
            <a:spLocks noChangeArrowheads="1"/>
          </p:cNvSpPr>
          <p:nvPr/>
        </p:nvSpPr>
        <p:spPr bwMode="auto">
          <a:xfrm>
            <a:off x="5221288" y="392113"/>
            <a:ext cx="352901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0">
                <a:latin typeface="Constantia" panose="02030602050306030303" pitchFamily="18" charset="0"/>
              </a:rPr>
              <a:t>le Moyen –Orient</a:t>
            </a:r>
          </a:p>
        </p:txBody>
      </p:sp>
      <p:pic>
        <p:nvPicPr>
          <p:cNvPr id="3206" name="Picture 134">
            <a:hlinkClick r:id="rId6" action="ppaction://hlinksldjump"/>
            <a:extLst>
              <a:ext uri="{FF2B5EF4-FFF2-40B4-BE49-F238E27FC236}">
                <a16:creationId xmlns:a16="http://schemas.microsoft.com/office/drawing/2014/main" id="{C81C4060-9DA3-45F3-9E2C-BD292E50FE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6050" y="2616200"/>
            <a:ext cx="43180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3960" name="Text Box 8">
            <a:extLst>
              <a:ext uri="{FF2B5EF4-FFF2-40B4-BE49-F238E27FC236}">
                <a16:creationId xmlns:a16="http://schemas.microsoft.com/office/drawing/2014/main" id="{46AE8E78-2072-4FBF-B854-6D2BD064EDAF}"/>
              </a:ext>
            </a:extLst>
          </p:cNvPr>
          <p:cNvSpPr txBox="1">
            <a:spLocks noChangeArrowheads="1"/>
          </p:cNvSpPr>
          <p:nvPr/>
        </p:nvSpPr>
        <p:spPr bwMode="auto">
          <a:xfrm>
            <a:off x="4141788" y="3103563"/>
            <a:ext cx="3543300" cy="1568450"/>
          </a:xfrm>
          <a:prstGeom prst="rect">
            <a:avLst/>
          </a:prstGeom>
          <a:solidFill>
            <a:srgbClr val="D5DDD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1600">
                <a:latin typeface="Times New Roman" panose="02020603050405020304" pitchFamily="18" charset="0"/>
                <a:cs typeface="Arial" panose="020B0604020202020204" pitchFamily="34" charset="0"/>
              </a:rPr>
              <a:t>Cette expression s’est imposée depuis près d’un siècle pour désigner l’ensemble des pays de l’Asie de l’Ouest, de la Turquie à l’Iran et du Caucase Sud à la péninsule arabique (+ l’Égypte). </a:t>
            </a:r>
          </a:p>
        </p:txBody>
      </p:sp>
      <p:sp>
        <p:nvSpPr>
          <p:cNvPr id="18" name="ZoneTexte 17">
            <a:extLst>
              <a:ext uri="{FF2B5EF4-FFF2-40B4-BE49-F238E27FC236}">
                <a16:creationId xmlns:a16="http://schemas.microsoft.com/office/drawing/2014/main" id="{074EDEB6-A170-46ED-BC03-7FD38F6812AF}"/>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053">
                                            <p:txEl>
                                              <p:pRg st="1" end="1"/>
                                            </p:txEl>
                                          </p:spTgt>
                                        </p:tgtEl>
                                        <p:attrNameLst>
                                          <p:attrName>style.visibility</p:attrName>
                                        </p:attrNameLst>
                                      </p:cBhvr>
                                      <p:to>
                                        <p:strVal val="visible"/>
                                      </p:to>
                                    </p:set>
                                    <p:anim calcmode="lin" valueType="num">
                                      <p:cBhvr>
                                        <p:cTn id="7" dur="1000" fill="hold"/>
                                        <p:tgtEl>
                                          <p:spTgt spid="205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05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053">
                                            <p:txEl>
                                              <p:pRg st="1" end="1"/>
                                            </p:txEl>
                                          </p:spTgt>
                                        </p:tgtEl>
                                        <p:attrNameLst>
                                          <p:attrName>style.rotation</p:attrName>
                                        </p:attrNameLst>
                                      </p:cBhvr>
                                      <p:tavLst>
                                        <p:tav tm="0">
                                          <p:val>
                                            <p:fltVal val="360"/>
                                          </p:val>
                                        </p:tav>
                                        <p:tav tm="100000">
                                          <p:val>
                                            <p:fltVal val="0"/>
                                          </p:val>
                                        </p:tav>
                                      </p:tavLst>
                                    </p:anim>
                                    <p:animEffect transition="in" filter="fade">
                                      <p:cBhvr>
                                        <p:cTn id="10" dur="1000"/>
                                        <p:tgtEl>
                                          <p:spTgt spid="2053">
                                            <p:txEl>
                                              <p:pRg st="1" end="1"/>
                                            </p:txEl>
                                          </p:spTgt>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053">
                                            <p:txEl>
                                              <p:pRg st="2" end="2"/>
                                            </p:txEl>
                                          </p:spTgt>
                                        </p:tgtEl>
                                        <p:attrNameLst>
                                          <p:attrName>style.visibility</p:attrName>
                                        </p:attrNameLst>
                                      </p:cBhvr>
                                      <p:to>
                                        <p:strVal val="visible"/>
                                      </p:to>
                                    </p:set>
                                    <p:anim calcmode="lin" valueType="num">
                                      <p:cBhvr>
                                        <p:cTn id="13" dur="1000" fill="hold"/>
                                        <p:tgtEl>
                                          <p:spTgt spid="2053">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2053">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2053">
                                            <p:txEl>
                                              <p:pRg st="2" end="2"/>
                                            </p:txEl>
                                          </p:spTgt>
                                        </p:tgtEl>
                                        <p:attrNameLst>
                                          <p:attrName>style.rotation</p:attrName>
                                        </p:attrNameLst>
                                      </p:cBhvr>
                                      <p:tavLst>
                                        <p:tav tm="0">
                                          <p:val>
                                            <p:fltVal val="360"/>
                                          </p:val>
                                        </p:tav>
                                        <p:tav tm="100000">
                                          <p:val>
                                            <p:fltVal val="0"/>
                                          </p:val>
                                        </p:tav>
                                      </p:tavLst>
                                    </p:anim>
                                    <p:animEffect transition="in" filter="fade">
                                      <p:cBhvr>
                                        <p:cTn id="16" dur="1000"/>
                                        <p:tgtEl>
                                          <p:spTgt spid="2053">
                                            <p:txEl>
                                              <p:pRg st="2" end="2"/>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2053">
                                            <p:txEl>
                                              <p:pRg st="0" end="0"/>
                                            </p:txEl>
                                          </p:spTgt>
                                        </p:tgtEl>
                                        <p:attrNameLst>
                                          <p:attrName>style.visibility</p:attrName>
                                        </p:attrNameLst>
                                      </p:cBhvr>
                                      <p:to>
                                        <p:strVal val="visible"/>
                                      </p:to>
                                    </p:set>
                                    <p:animEffect transition="in" filter="wipe(left)">
                                      <p:cBhvr>
                                        <p:cTn id="19" dur="1000"/>
                                        <p:tgtEl>
                                          <p:spTgt spid="2053">
                                            <p:txEl>
                                              <p:pRg st="0" end="0"/>
                                            </p:txEl>
                                          </p:spTgt>
                                        </p:tgtEl>
                                      </p:cBhvr>
                                    </p:animEffect>
                                  </p:childTnLst>
                                </p:cTn>
                              </p:par>
                              <p:par>
                                <p:cTn id="20" presetID="22" presetClass="entr" presetSubtype="2" fill="hold" nodeType="withEffect">
                                  <p:stCondLst>
                                    <p:cond delay="0"/>
                                  </p:stCondLst>
                                  <p:childTnLst>
                                    <p:set>
                                      <p:cBhvr>
                                        <p:cTn id="21" dur="1" fill="hold">
                                          <p:stCondLst>
                                            <p:cond delay="0"/>
                                          </p:stCondLst>
                                        </p:cTn>
                                        <p:tgtEl>
                                          <p:spTgt spid="2053">
                                            <p:txEl>
                                              <p:pRg st="3" end="3"/>
                                            </p:txEl>
                                          </p:spTgt>
                                        </p:tgtEl>
                                        <p:attrNameLst>
                                          <p:attrName>style.visibility</p:attrName>
                                        </p:attrNameLst>
                                      </p:cBhvr>
                                      <p:to>
                                        <p:strVal val="visible"/>
                                      </p:to>
                                    </p:set>
                                    <p:animEffect transition="in" filter="wipe(right)">
                                      <p:cBhvr>
                                        <p:cTn id="22" dur="1000"/>
                                        <p:tgtEl>
                                          <p:spTgt spid="205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188"/>
                                        </p:tgtEl>
                                        <p:attrNameLst>
                                          <p:attrName>style.visibility</p:attrName>
                                        </p:attrNameLst>
                                      </p:cBhvr>
                                      <p:to>
                                        <p:strVal val="visible"/>
                                      </p:to>
                                    </p:set>
                                    <p:animEffect transition="in" filter="wipe(left)">
                                      <p:cBhvr>
                                        <p:cTn id="27" dur="1000"/>
                                        <p:tgtEl>
                                          <p:spTgt spid="3188"/>
                                        </p:tgtEl>
                                      </p:cBhvr>
                                    </p:animEffect>
                                  </p:childTnLst>
                                </p:cTn>
                              </p:par>
                            </p:childTnLst>
                          </p:cTn>
                        </p:par>
                        <p:par>
                          <p:cTn id="28" fill="hold" nodeType="afterGroup">
                            <p:stCondLst>
                              <p:cond delay="1000"/>
                            </p:stCondLst>
                            <p:childTnLst>
                              <p:par>
                                <p:cTn id="29" presetID="22" presetClass="entr" presetSubtype="8" fill="hold" nodeType="afterEffect">
                                  <p:stCondLst>
                                    <p:cond delay="0"/>
                                  </p:stCondLst>
                                  <p:childTnLst>
                                    <p:set>
                                      <p:cBhvr>
                                        <p:cTn id="30" dur="1" fill="hold">
                                          <p:stCondLst>
                                            <p:cond delay="0"/>
                                          </p:stCondLst>
                                        </p:cTn>
                                        <p:tgtEl>
                                          <p:spTgt spid="3183"/>
                                        </p:tgtEl>
                                        <p:attrNameLst>
                                          <p:attrName>style.visibility</p:attrName>
                                        </p:attrNameLst>
                                      </p:cBhvr>
                                      <p:to>
                                        <p:strVal val="visible"/>
                                      </p:to>
                                    </p:set>
                                    <p:animEffect transition="in" filter="wipe(left)">
                                      <p:cBhvr>
                                        <p:cTn id="31" dur="1000"/>
                                        <p:tgtEl>
                                          <p:spTgt spid="318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3194"/>
                                        </p:tgtEl>
                                        <p:attrNameLst>
                                          <p:attrName>style.visibility</p:attrName>
                                        </p:attrNameLst>
                                      </p:cBhvr>
                                      <p:to>
                                        <p:strVal val="visible"/>
                                      </p:to>
                                    </p:set>
                                    <p:anim calcmode="lin" valueType="num">
                                      <p:cBhvr>
                                        <p:cTn id="36" dur="1000" fill="hold"/>
                                        <p:tgtEl>
                                          <p:spTgt spid="3194"/>
                                        </p:tgtEl>
                                        <p:attrNameLst>
                                          <p:attrName>ppt_w</p:attrName>
                                        </p:attrNameLst>
                                      </p:cBhvr>
                                      <p:tavLst>
                                        <p:tav tm="0">
                                          <p:val>
                                            <p:fltVal val="0"/>
                                          </p:val>
                                        </p:tav>
                                        <p:tav tm="100000">
                                          <p:val>
                                            <p:strVal val="#ppt_w"/>
                                          </p:val>
                                        </p:tav>
                                      </p:tavLst>
                                    </p:anim>
                                    <p:anim calcmode="lin" valueType="num">
                                      <p:cBhvr>
                                        <p:cTn id="37" dur="1000" fill="hold"/>
                                        <p:tgtEl>
                                          <p:spTgt spid="3194"/>
                                        </p:tgtEl>
                                        <p:attrNameLst>
                                          <p:attrName>ppt_h</p:attrName>
                                        </p:attrNameLst>
                                      </p:cBhvr>
                                      <p:tavLst>
                                        <p:tav tm="0">
                                          <p:val>
                                            <p:fltVal val="0"/>
                                          </p:val>
                                        </p:tav>
                                        <p:tav tm="100000">
                                          <p:val>
                                            <p:strVal val="#ppt_h"/>
                                          </p:val>
                                        </p:tav>
                                      </p:tavLst>
                                    </p:anim>
                                    <p:anim calcmode="lin" valueType="num">
                                      <p:cBhvr>
                                        <p:cTn id="38" dur="1000" fill="hold"/>
                                        <p:tgtEl>
                                          <p:spTgt spid="3194"/>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3194"/>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grpId="0" nodeType="withEffect">
                                  <p:stCondLst>
                                    <p:cond delay="0"/>
                                  </p:stCondLst>
                                  <p:childTnLst>
                                    <p:set>
                                      <p:cBhvr>
                                        <p:cTn id="41" dur="1" fill="hold">
                                          <p:stCondLst>
                                            <p:cond delay="0"/>
                                          </p:stCondLst>
                                        </p:cTn>
                                        <p:tgtEl>
                                          <p:spTgt spid="3195"/>
                                        </p:tgtEl>
                                        <p:attrNameLst>
                                          <p:attrName>style.visibility</p:attrName>
                                        </p:attrNameLst>
                                      </p:cBhvr>
                                      <p:to>
                                        <p:strVal val="visible"/>
                                      </p:to>
                                    </p:set>
                                    <p:anim calcmode="lin" valueType="num">
                                      <p:cBhvr>
                                        <p:cTn id="42" dur="1000" fill="hold"/>
                                        <p:tgtEl>
                                          <p:spTgt spid="3195"/>
                                        </p:tgtEl>
                                        <p:attrNameLst>
                                          <p:attrName>ppt_w</p:attrName>
                                        </p:attrNameLst>
                                      </p:cBhvr>
                                      <p:tavLst>
                                        <p:tav tm="0">
                                          <p:val>
                                            <p:fltVal val="0"/>
                                          </p:val>
                                        </p:tav>
                                        <p:tav tm="100000">
                                          <p:val>
                                            <p:strVal val="#ppt_w"/>
                                          </p:val>
                                        </p:tav>
                                      </p:tavLst>
                                    </p:anim>
                                    <p:anim calcmode="lin" valueType="num">
                                      <p:cBhvr>
                                        <p:cTn id="43" dur="1000" fill="hold"/>
                                        <p:tgtEl>
                                          <p:spTgt spid="3195"/>
                                        </p:tgtEl>
                                        <p:attrNameLst>
                                          <p:attrName>ppt_h</p:attrName>
                                        </p:attrNameLst>
                                      </p:cBhvr>
                                      <p:tavLst>
                                        <p:tav tm="0">
                                          <p:val>
                                            <p:fltVal val="0"/>
                                          </p:val>
                                        </p:tav>
                                        <p:tav tm="100000">
                                          <p:val>
                                            <p:strVal val="#ppt_h"/>
                                          </p:val>
                                        </p:tav>
                                      </p:tavLst>
                                    </p:anim>
                                    <p:anim calcmode="lin" valueType="num">
                                      <p:cBhvr>
                                        <p:cTn id="44" dur="1000" fill="hold"/>
                                        <p:tgtEl>
                                          <p:spTgt spid="3195"/>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31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204"/>
                                        </p:tgtEl>
                                        <p:attrNameLst>
                                          <p:attrName>style.visibility</p:attrName>
                                        </p:attrNameLst>
                                      </p:cBhvr>
                                      <p:to>
                                        <p:strVal val="visible"/>
                                      </p:to>
                                    </p:set>
                                    <p:animEffect transition="in" filter="fade">
                                      <p:cBhvr>
                                        <p:cTn id="50" dur="2000"/>
                                        <p:tgtEl>
                                          <p:spTgt spid="320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mph" presetSubtype="2" fill="hold" grpId="1" nodeType="clickEffect">
                                  <p:stCondLst>
                                    <p:cond delay="0"/>
                                  </p:stCondLst>
                                  <p:childTnLst>
                                    <p:animClr clrSpc="rgb" dir="cw">
                                      <p:cBhvr>
                                        <p:cTn id="54" dur="2000" fill="hold"/>
                                        <p:tgtEl>
                                          <p:spTgt spid="3204"/>
                                        </p:tgtEl>
                                        <p:attrNameLst>
                                          <p:attrName>fillcolor</p:attrName>
                                        </p:attrNameLst>
                                      </p:cBhvr>
                                      <p:to>
                                        <a:srgbClr val="D5DDD1"/>
                                      </p:to>
                                    </p:animClr>
                                    <p:set>
                                      <p:cBhvr>
                                        <p:cTn id="55" dur="2000" fill="hold"/>
                                        <p:tgtEl>
                                          <p:spTgt spid="3204"/>
                                        </p:tgtEl>
                                        <p:attrNameLst>
                                          <p:attrName>fill.type</p:attrName>
                                        </p:attrNameLst>
                                      </p:cBhvr>
                                      <p:to>
                                        <p:strVal val="solid"/>
                                      </p:to>
                                    </p:set>
                                    <p:set>
                                      <p:cBhvr>
                                        <p:cTn id="56" dur="2000" fill="hold"/>
                                        <p:tgtEl>
                                          <p:spTgt spid="3204"/>
                                        </p:tgtEl>
                                        <p:attrNameLst>
                                          <p:attrName>fill.on</p:attrName>
                                        </p:attrNameLst>
                                      </p:cBhvr>
                                      <p:to>
                                        <p:strVal val="true"/>
                                      </p:to>
                                    </p:set>
                                  </p:childTnLst>
                                </p:cTn>
                              </p:par>
                              <p:par>
                                <p:cTn id="57" presetID="42" presetClass="path" presetSubtype="0" accel="50000" decel="50000" fill="hold" grpId="2" nodeType="withEffect">
                                  <p:stCondLst>
                                    <p:cond delay="0"/>
                                  </p:stCondLst>
                                  <p:childTnLst>
                                    <p:animMotion origin="layout" path="M 3.33333E-6 4.44444E-6 L -0.08841 0.32361 " pathEditMode="relative" rAng="0" ptsTypes="AA">
                                      <p:cBhvr>
                                        <p:cTn id="58" dur="2000" fill="hold"/>
                                        <p:tgtEl>
                                          <p:spTgt spid="3204"/>
                                        </p:tgtEl>
                                        <p:attrNameLst>
                                          <p:attrName>ppt_x</p:attrName>
                                          <p:attrName>ppt_y</p:attrName>
                                        </p:attrNameLst>
                                      </p:cBhvr>
                                      <p:rCtr x="-4427" y="16181"/>
                                    </p:animMotion>
                                  </p:childTnLst>
                                </p:cTn>
                              </p:par>
                            </p:childTnLst>
                          </p:cTn>
                        </p:par>
                        <p:par>
                          <p:cTn id="59" fill="hold" nodeType="afterGroup">
                            <p:stCondLst>
                              <p:cond delay="2000"/>
                            </p:stCondLst>
                            <p:childTnLst>
                              <p:par>
                                <p:cTn id="60" presetID="49" presetClass="entr" presetSubtype="0" decel="100000" fill="hold" nodeType="afterEffect">
                                  <p:stCondLst>
                                    <p:cond delay="0"/>
                                  </p:stCondLst>
                                  <p:childTnLst>
                                    <p:set>
                                      <p:cBhvr>
                                        <p:cTn id="61" dur="1" fill="hold">
                                          <p:stCondLst>
                                            <p:cond delay="0"/>
                                          </p:stCondLst>
                                        </p:cTn>
                                        <p:tgtEl>
                                          <p:spTgt spid="3206"/>
                                        </p:tgtEl>
                                        <p:attrNameLst>
                                          <p:attrName>style.visibility</p:attrName>
                                        </p:attrNameLst>
                                      </p:cBhvr>
                                      <p:to>
                                        <p:strVal val="visible"/>
                                      </p:to>
                                    </p:set>
                                    <p:anim calcmode="lin" valueType="num">
                                      <p:cBhvr>
                                        <p:cTn id="62" dur="500" fill="hold"/>
                                        <p:tgtEl>
                                          <p:spTgt spid="3206"/>
                                        </p:tgtEl>
                                        <p:attrNameLst>
                                          <p:attrName>ppt_w</p:attrName>
                                        </p:attrNameLst>
                                      </p:cBhvr>
                                      <p:tavLst>
                                        <p:tav tm="0">
                                          <p:val>
                                            <p:fltVal val="0"/>
                                          </p:val>
                                        </p:tav>
                                        <p:tav tm="100000">
                                          <p:val>
                                            <p:strVal val="#ppt_w"/>
                                          </p:val>
                                        </p:tav>
                                      </p:tavLst>
                                    </p:anim>
                                    <p:anim calcmode="lin" valueType="num">
                                      <p:cBhvr>
                                        <p:cTn id="63" dur="500" fill="hold"/>
                                        <p:tgtEl>
                                          <p:spTgt spid="3206"/>
                                        </p:tgtEl>
                                        <p:attrNameLst>
                                          <p:attrName>ppt_h</p:attrName>
                                        </p:attrNameLst>
                                      </p:cBhvr>
                                      <p:tavLst>
                                        <p:tav tm="0">
                                          <p:val>
                                            <p:fltVal val="0"/>
                                          </p:val>
                                        </p:tav>
                                        <p:tav tm="100000">
                                          <p:val>
                                            <p:strVal val="#ppt_h"/>
                                          </p:val>
                                        </p:tav>
                                      </p:tavLst>
                                    </p:anim>
                                    <p:anim calcmode="lin" valueType="num">
                                      <p:cBhvr>
                                        <p:cTn id="64" dur="500" fill="hold"/>
                                        <p:tgtEl>
                                          <p:spTgt spid="3206"/>
                                        </p:tgtEl>
                                        <p:attrNameLst>
                                          <p:attrName>style.rotation</p:attrName>
                                        </p:attrNameLst>
                                      </p:cBhvr>
                                      <p:tavLst>
                                        <p:tav tm="0">
                                          <p:val>
                                            <p:fltVal val="360"/>
                                          </p:val>
                                        </p:tav>
                                        <p:tav tm="100000">
                                          <p:val>
                                            <p:fltVal val="0"/>
                                          </p:val>
                                        </p:tav>
                                      </p:tavLst>
                                    </p:anim>
                                    <p:animEffect transition="in" filter="fade">
                                      <p:cBhvr>
                                        <p:cTn id="65" dur="500"/>
                                        <p:tgtEl>
                                          <p:spTgt spid="320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5" presetClass="entr" presetSubtype="0" fill="hold" nodeType="clickEffect">
                                  <p:stCondLst>
                                    <p:cond delay="0"/>
                                  </p:stCondLst>
                                  <p:childTnLst>
                                    <p:set>
                                      <p:cBhvr>
                                        <p:cTn id="69" dur="1" fill="hold">
                                          <p:stCondLst>
                                            <p:cond delay="0"/>
                                          </p:stCondLst>
                                        </p:cTn>
                                        <p:tgtEl>
                                          <p:spTgt spid="253960"/>
                                        </p:tgtEl>
                                        <p:attrNameLst>
                                          <p:attrName>style.visibility</p:attrName>
                                        </p:attrNameLst>
                                      </p:cBhvr>
                                      <p:to>
                                        <p:strVal val="visible"/>
                                      </p:to>
                                    </p:set>
                                    <p:anim calcmode="lin" valueType="num">
                                      <p:cBhvr>
                                        <p:cTn id="70" dur="1000" fill="hold"/>
                                        <p:tgtEl>
                                          <p:spTgt spid="253960"/>
                                        </p:tgtEl>
                                        <p:attrNameLst>
                                          <p:attrName>ppt_w</p:attrName>
                                        </p:attrNameLst>
                                      </p:cBhvr>
                                      <p:tavLst>
                                        <p:tav tm="0">
                                          <p:val>
                                            <p:fltVal val="0"/>
                                          </p:val>
                                        </p:tav>
                                        <p:tav tm="100000">
                                          <p:val>
                                            <p:strVal val="#ppt_w"/>
                                          </p:val>
                                        </p:tav>
                                      </p:tavLst>
                                    </p:anim>
                                    <p:anim calcmode="lin" valueType="num">
                                      <p:cBhvr>
                                        <p:cTn id="71" dur="1000" fill="hold"/>
                                        <p:tgtEl>
                                          <p:spTgt spid="253960"/>
                                        </p:tgtEl>
                                        <p:attrNameLst>
                                          <p:attrName>ppt_h</p:attrName>
                                        </p:attrNameLst>
                                      </p:cBhvr>
                                      <p:tavLst>
                                        <p:tav tm="0">
                                          <p:val>
                                            <p:fltVal val="0"/>
                                          </p:val>
                                        </p:tav>
                                        <p:tav tm="100000">
                                          <p:val>
                                            <p:strVal val="#ppt_h"/>
                                          </p:val>
                                        </p:tav>
                                      </p:tavLst>
                                    </p:anim>
                                    <p:anim calcmode="lin" valueType="num">
                                      <p:cBhvr>
                                        <p:cTn id="72" dur="1000" fill="hold"/>
                                        <p:tgtEl>
                                          <p:spTgt spid="253960"/>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2539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15" presetClass="exit" presetSubtype="0" fill="hold" grpId="0" nodeType="clickEffect">
                                  <p:stCondLst>
                                    <p:cond delay="0"/>
                                  </p:stCondLst>
                                  <p:childTnLst>
                                    <p:anim calcmode="lin" valueType="num">
                                      <p:cBhvr>
                                        <p:cTn id="77" dur="1000"/>
                                        <p:tgtEl>
                                          <p:spTgt spid="253960"/>
                                        </p:tgtEl>
                                        <p:attrNameLst>
                                          <p:attrName>ppt_w</p:attrName>
                                        </p:attrNameLst>
                                      </p:cBhvr>
                                      <p:tavLst>
                                        <p:tav tm="0">
                                          <p:val>
                                            <p:strVal val="ppt_w"/>
                                          </p:val>
                                        </p:tav>
                                        <p:tav tm="100000">
                                          <p:val>
                                            <p:fltVal val="0"/>
                                          </p:val>
                                        </p:tav>
                                      </p:tavLst>
                                    </p:anim>
                                    <p:anim calcmode="lin" valueType="num">
                                      <p:cBhvr>
                                        <p:cTn id="78" dur="1000"/>
                                        <p:tgtEl>
                                          <p:spTgt spid="253960"/>
                                        </p:tgtEl>
                                        <p:attrNameLst>
                                          <p:attrName>ppt_h</p:attrName>
                                        </p:attrNameLst>
                                      </p:cBhvr>
                                      <p:tavLst>
                                        <p:tav tm="0">
                                          <p:val>
                                            <p:strVal val="ppt_h"/>
                                          </p:val>
                                        </p:tav>
                                        <p:tav tm="100000">
                                          <p:val>
                                            <p:fltVal val="0"/>
                                          </p:val>
                                        </p:tav>
                                      </p:tavLst>
                                    </p:anim>
                                    <p:anim calcmode="lin" valueType="num">
                                      <p:cBhvr>
                                        <p:cTn id="79" dur="1000"/>
                                        <p:tgtEl>
                                          <p:spTgt spid="25396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0" dur="1000"/>
                                        <p:tgtEl>
                                          <p:spTgt spid="25396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1" dur="1" fill="hold">
                                          <p:stCondLst>
                                            <p:cond delay="999"/>
                                          </p:stCondLst>
                                        </p:cTn>
                                        <p:tgtEl>
                                          <p:spTgt spid="253960"/>
                                        </p:tgtEl>
                                        <p:attrNameLst>
                                          <p:attrName>style.visibility</p:attrName>
                                        </p:attrNameLst>
                                      </p:cBhvr>
                                      <p:to>
                                        <p:strVal val="hidden"/>
                                      </p:to>
                                    </p:set>
                                  </p:childTnLst>
                                </p:cTn>
                              </p:par>
                              <p:par>
                                <p:cTn id="82" presetID="25" presetClass="exit" presetSubtype="0" fill="hold" grpId="3" nodeType="withEffect">
                                  <p:stCondLst>
                                    <p:cond delay="0"/>
                                  </p:stCondLst>
                                  <p:childTnLst>
                                    <p:animEffect transition="out" filter="fade">
                                      <p:cBhvr>
                                        <p:cTn id="83" dur="1000" accel="50000">
                                          <p:stCondLst>
                                            <p:cond delay="0"/>
                                          </p:stCondLst>
                                        </p:cTn>
                                        <p:tgtEl>
                                          <p:spTgt spid="3204"/>
                                        </p:tgtEl>
                                      </p:cBhvr>
                                    </p:animEffect>
                                    <p:anim calcmode="lin" valueType="num">
                                      <p:cBhvr>
                                        <p:cTn id="84" dur="500" accel="50000">
                                          <p:stCondLst>
                                            <p:cond delay="0"/>
                                          </p:stCondLst>
                                        </p:cTn>
                                        <p:tgtEl>
                                          <p:spTgt spid="3204"/>
                                        </p:tgtEl>
                                        <p:attrNameLst>
                                          <p:attrName>ppt_y</p:attrName>
                                        </p:attrNameLst>
                                      </p:cBhvr>
                                      <p:tavLst>
                                        <p:tav tm="0">
                                          <p:val>
                                            <p:strVal val="ppt_y"/>
                                          </p:val>
                                        </p:tav>
                                        <p:tav tm="100000">
                                          <p:val>
                                            <p:strVal val="ppt_y+.1"/>
                                          </p:val>
                                        </p:tav>
                                      </p:tavLst>
                                    </p:anim>
                                    <p:anim calcmode="lin" valueType="num">
                                      <p:cBhvr>
                                        <p:cTn id="85" dur="500" decel="50000">
                                          <p:stCondLst>
                                            <p:cond delay="500"/>
                                          </p:stCondLst>
                                        </p:cTn>
                                        <p:tgtEl>
                                          <p:spTgt spid="3204"/>
                                        </p:tgtEl>
                                        <p:attrNameLst>
                                          <p:attrName>ppt_y</p:attrName>
                                        </p:attrNameLst>
                                      </p:cBhvr>
                                      <p:tavLst>
                                        <p:tav tm="0">
                                          <p:val>
                                            <p:strVal val="ppt_y"/>
                                          </p:val>
                                        </p:tav>
                                        <p:tav tm="100000">
                                          <p:val>
                                            <p:strVal val="ppt_y-.1"/>
                                          </p:val>
                                        </p:tav>
                                      </p:tavLst>
                                    </p:anim>
                                    <p:anim calcmode="lin" valueType="num">
                                      <p:cBhvr>
                                        <p:cTn id="86" dur="500" accel="50000">
                                          <p:stCondLst>
                                            <p:cond delay="500"/>
                                          </p:stCondLst>
                                        </p:cTn>
                                        <p:tgtEl>
                                          <p:spTgt spid="3204"/>
                                        </p:tgtEl>
                                        <p:attrNameLst>
                                          <p:attrName>ppt_x</p:attrName>
                                        </p:attrNameLst>
                                      </p:cBhvr>
                                      <p:tavLst>
                                        <p:tav tm="0">
                                          <p:val>
                                            <p:strVal val="ppt_x"/>
                                          </p:val>
                                        </p:tav>
                                        <p:tav tm="100000">
                                          <p:val>
                                            <p:strVal val="ppt_x+.4"/>
                                          </p:val>
                                        </p:tav>
                                      </p:tavLst>
                                    </p:anim>
                                    <p:anim calcmode="lin" valueType="num">
                                      <p:cBhvr>
                                        <p:cTn id="87" dur="1000"/>
                                        <p:tgtEl>
                                          <p:spTgt spid="3204"/>
                                        </p:tgtEl>
                                        <p:attrNameLst>
                                          <p:attrName>ppt_h</p:attrName>
                                        </p:attrNameLst>
                                      </p:cBhvr>
                                      <p:tavLst>
                                        <p:tav tm="0">
                                          <p:val>
                                            <p:strVal val="ppt_h"/>
                                          </p:val>
                                        </p:tav>
                                        <p:tav tm="100000">
                                          <p:val>
                                            <p:strVal val="ppt_h"/>
                                          </p:val>
                                        </p:tav>
                                      </p:tavLst>
                                    </p:anim>
                                    <p:anim calcmode="lin" valueType="num">
                                      <p:cBhvr>
                                        <p:cTn id="88" dur="500" accel="50000">
                                          <p:stCondLst>
                                            <p:cond delay="0"/>
                                          </p:stCondLst>
                                        </p:cTn>
                                        <p:tgtEl>
                                          <p:spTgt spid="3204"/>
                                        </p:tgtEl>
                                        <p:attrNameLst>
                                          <p:attrName>ppt_w</p:attrName>
                                        </p:attrNameLst>
                                      </p:cBhvr>
                                      <p:tavLst>
                                        <p:tav tm="0">
                                          <p:val>
                                            <p:strVal val="ppt_w"/>
                                          </p:val>
                                        </p:tav>
                                        <p:tav tm="100000">
                                          <p:val>
                                            <p:strVal val="ppt_w*.05"/>
                                          </p:val>
                                        </p:tav>
                                      </p:tavLst>
                                    </p:anim>
                                    <p:anim calcmode="lin" valueType="num">
                                      <p:cBhvr>
                                        <p:cTn id="89" dur="500" decel="50000">
                                          <p:stCondLst>
                                            <p:cond delay="500"/>
                                          </p:stCondLst>
                                        </p:cTn>
                                        <p:tgtEl>
                                          <p:spTgt spid="3204"/>
                                        </p:tgtEl>
                                        <p:attrNameLst>
                                          <p:attrName>ppt_w</p:attrName>
                                        </p:attrNameLst>
                                      </p:cBhvr>
                                      <p:tavLst>
                                        <p:tav tm="0">
                                          <p:val>
                                            <p:strVal val="ppt_w"/>
                                          </p:val>
                                        </p:tav>
                                        <p:tav tm="100000">
                                          <p:val>
                                            <p:strVal val="ppt_w/.05"/>
                                          </p:val>
                                        </p:tav>
                                      </p:tavLst>
                                    </p:anim>
                                    <p:anim calcmode="lin" valueType="num">
                                      <p:cBhvr>
                                        <p:cTn id="90" dur="500" accel="50000">
                                          <p:stCondLst>
                                            <p:cond delay="500"/>
                                          </p:stCondLst>
                                        </p:cTn>
                                        <p:tgtEl>
                                          <p:spTgt spid="3204"/>
                                        </p:tgtEl>
                                        <p:attrNameLst>
                                          <p:attrName>style.rotation</p:attrName>
                                        </p:attrNameLst>
                                      </p:cBhvr>
                                      <p:tavLst>
                                        <p:tav tm="0">
                                          <p:val>
                                            <p:fltVal val="0"/>
                                          </p:val>
                                        </p:tav>
                                        <p:tav tm="100000">
                                          <p:val>
                                            <p:fltVal val="-90"/>
                                          </p:val>
                                        </p:tav>
                                      </p:tavLst>
                                    </p:anim>
                                    <p:set>
                                      <p:cBhvr>
                                        <p:cTn id="91" dur="1" fill="hold">
                                          <p:stCondLst>
                                            <p:cond delay="999"/>
                                          </p:stCondLst>
                                        </p:cTn>
                                        <p:tgtEl>
                                          <p:spTgt spid="3204"/>
                                        </p:tgtEl>
                                        <p:attrNameLst>
                                          <p:attrName>style.visibility</p:attrName>
                                        </p:attrNameLst>
                                      </p:cBhvr>
                                      <p:to>
                                        <p:strVal val="hidden"/>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25" presetClass="exit" presetSubtype="0" fill="hold" nodeType="clickEffect">
                                  <p:stCondLst>
                                    <p:cond delay="0"/>
                                  </p:stCondLst>
                                  <p:childTnLst>
                                    <p:animEffect transition="out" filter="fade">
                                      <p:cBhvr>
                                        <p:cTn id="95" dur="1000" accel="50000">
                                          <p:stCondLst>
                                            <p:cond delay="0"/>
                                          </p:stCondLst>
                                        </p:cTn>
                                        <p:tgtEl>
                                          <p:spTgt spid="3206"/>
                                        </p:tgtEl>
                                      </p:cBhvr>
                                    </p:animEffect>
                                    <p:anim calcmode="lin" valueType="num">
                                      <p:cBhvr>
                                        <p:cTn id="96" dur="500" accel="50000">
                                          <p:stCondLst>
                                            <p:cond delay="0"/>
                                          </p:stCondLst>
                                        </p:cTn>
                                        <p:tgtEl>
                                          <p:spTgt spid="3206"/>
                                        </p:tgtEl>
                                        <p:attrNameLst>
                                          <p:attrName>ppt_y</p:attrName>
                                        </p:attrNameLst>
                                      </p:cBhvr>
                                      <p:tavLst>
                                        <p:tav tm="0">
                                          <p:val>
                                            <p:strVal val="ppt_y"/>
                                          </p:val>
                                        </p:tav>
                                        <p:tav tm="100000">
                                          <p:val>
                                            <p:strVal val="ppt_y+.1"/>
                                          </p:val>
                                        </p:tav>
                                      </p:tavLst>
                                    </p:anim>
                                    <p:anim calcmode="lin" valueType="num">
                                      <p:cBhvr>
                                        <p:cTn id="97" dur="500" decel="50000">
                                          <p:stCondLst>
                                            <p:cond delay="500"/>
                                          </p:stCondLst>
                                        </p:cTn>
                                        <p:tgtEl>
                                          <p:spTgt spid="3206"/>
                                        </p:tgtEl>
                                        <p:attrNameLst>
                                          <p:attrName>ppt_y</p:attrName>
                                        </p:attrNameLst>
                                      </p:cBhvr>
                                      <p:tavLst>
                                        <p:tav tm="0">
                                          <p:val>
                                            <p:strVal val="ppt_y"/>
                                          </p:val>
                                        </p:tav>
                                        <p:tav tm="100000">
                                          <p:val>
                                            <p:strVal val="ppt_y-.1"/>
                                          </p:val>
                                        </p:tav>
                                      </p:tavLst>
                                    </p:anim>
                                    <p:anim calcmode="lin" valueType="num">
                                      <p:cBhvr>
                                        <p:cTn id="98" dur="500" accel="50000">
                                          <p:stCondLst>
                                            <p:cond delay="500"/>
                                          </p:stCondLst>
                                        </p:cTn>
                                        <p:tgtEl>
                                          <p:spTgt spid="3206"/>
                                        </p:tgtEl>
                                        <p:attrNameLst>
                                          <p:attrName>ppt_x</p:attrName>
                                        </p:attrNameLst>
                                      </p:cBhvr>
                                      <p:tavLst>
                                        <p:tav tm="0">
                                          <p:val>
                                            <p:strVal val="ppt_x"/>
                                          </p:val>
                                        </p:tav>
                                        <p:tav tm="100000">
                                          <p:val>
                                            <p:strVal val="ppt_x+.4"/>
                                          </p:val>
                                        </p:tav>
                                      </p:tavLst>
                                    </p:anim>
                                    <p:anim calcmode="lin" valueType="num">
                                      <p:cBhvr>
                                        <p:cTn id="99" dur="1000"/>
                                        <p:tgtEl>
                                          <p:spTgt spid="3206"/>
                                        </p:tgtEl>
                                        <p:attrNameLst>
                                          <p:attrName>ppt_h</p:attrName>
                                        </p:attrNameLst>
                                      </p:cBhvr>
                                      <p:tavLst>
                                        <p:tav tm="0">
                                          <p:val>
                                            <p:strVal val="ppt_h"/>
                                          </p:val>
                                        </p:tav>
                                        <p:tav tm="100000">
                                          <p:val>
                                            <p:strVal val="ppt_h"/>
                                          </p:val>
                                        </p:tav>
                                      </p:tavLst>
                                    </p:anim>
                                    <p:anim calcmode="lin" valueType="num">
                                      <p:cBhvr>
                                        <p:cTn id="100" dur="500" accel="50000">
                                          <p:stCondLst>
                                            <p:cond delay="0"/>
                                          </p:stCondLst>
                                        </p:cTn>
                                        <p:tgtEl>
                                          <p:spTgt spid="3206"/>
                                        </p:tgtEl>
                                        <p:attrNameLst>
                                          <p:attrName>ppt_w</p:attrName>
                                        </p:attrNameLst>
                                      </p:cBhvr>
                                      <p:tavLst>
                                        <p:tav tm="0">
                                          <p:val>
                                            <p:strVal val="ppt_w"/>
                                          </p:val>
                                        </p:tav>
                                        <p:tav tm="100000">
                                          <p:val>
                                            <p:strVal val="ppt_w*.05"/>
                                          </p:val>
                                        </p:tav>
                                      </p:tavLst>
                                    </p:anim>
                                    <p:anim calcmode="lin" valueType="num">
                                      <p:cBhvr>
                                        <p:cTn id="101" dur="500" decel="50000">
                                          <p:stCondLst>
                                            <p:cond delay="500"/>
                                          </p:stCondLst>
                                        </p:cTn>
                                        <p:tgtEl>
                                          <p:spTgt spid="3206"/>
                                        </p:tgtEl>
                                        <p:attrNameLst>
                                          <p:attrName>ppt_w</p:attrName>
                                        </p:attrNameLst>
                                      </p:cBhvr>
                                      <p:tavLst>
                                        <p:tav tm="0">
                                          <p:val>
                                            <p:strVal val="ppt_w"/>
                                          </p:val>
                                        </p:tav>
                                        <p:tav tm="100000">
                                          <p:val>
                                            <p:strVal val="ppt_w/.05"/>
                                          </p:val>
                                        </p:tav>
                                      </p:tavLst>
                                    </p:anim>
                                    <p:anim calcmode="lin" valueType="num">
                                      <p:cBhvr>
                                        <p:cTn id="102" dur="500" accel="50000">
                                          <p:stCondLst>
                                            <p:cond delay="500"/>
                                          </p:stCondLst>
                                        </p:cTn>
                                        <p:tgtEl>
                                          <p:spTgt spid="3206"/>
                                        </p:tgtEl>
                                        <p:attrNameLst>
                                          <p:attrName>style.rotation</p:attrName>
                                        </p:attrNameLst>
                                      </p:cBhvr>
                                      <p:tavLst>
                                        <p:tav tm="0">
                                          <p:val>
                                            <p:fltVal val="0"/>
                                          </p:val>
                                        </p:tav>
                                        <p:tav tm="100000">
                                          <p:val>
                                            <p:fltVal val="-90"/>
                                          </p:val>
                                        </p:tav>
                                      </p:tavLst>
                                    </p:anim>
                                    <p:set>
                                      <p:cBhvr>
                                        <p:cTn id="103" dur="1" fill="hold">
                                          <p:stCondLst>
                                            <p:cond delay="999"/>
                                          </p:stCondLst>
                                        </p:cTn>
                                        <p:tgtEl>
                                          <p:spTgt spid="3206"/>
                                        </p:tgtEl>
                                        <p:attrNameLst>
                                          <p:attrName>style.visibility</p:attrName>
                                        </p:attrNameLst>
                                      </p:cBhvr>
                                      <p:to>
                                        <p:strVal val="hidden"/>
                                      </p:to>
                                    </p:set>
                                  </p:childTnLst>
                                </p:cTn>
                              </p:par>
                              <p:par>
                                <p:cTn id="104" presetID="42" presetClass="exit" presetSubtype="0" fill="hold" grpId="1" nodeType="withEffect">
                                  <p:stCondLst>
                                    <p:cond delay="0"/>
                                  </p:stCondLst>
                                  <p:childTnLst>
                                    <p:animEffect transition="out" filter="fade">
                                      <p:cBhvr>
                                        <p:cTn id="105" dur="1000"/>
                                        <p:tgtEl>
                                          <p:spTgt spid="3194"/>
                                        </p:tgtEl>
                                      </p:cBhvr>
                                    </p:animEffect>
                                    <p:anim calcmode="lin" valueType="num">
                                      <p:cBhvr>
                                        <p:cTn id="106" dur="1000"/>
                                        <p:tgtEl>
                                          <p:spTgt spid="3194"/>
                                        </p:tgtEl>
                                        <p:attrNameLst>
                                          <p:attrName>ppt_x</p:attrName>
                                        </p:attrNameLst>
                                      </p:cBhvr>
                                      <p:tavLst>
                                        <p:tav tm="0">
                                          <p:val>
                                            <p:strVal val="ppt_x"/>
                                          </p:val>
                                        </p:tav>
                                        <p:tav tm="100000">
                                          <p:val>
                                            <p:strVal val="ppt_x"/>
                                          </p:val>
                                        </p:tav>
                                      </p:tavLst>
                                    </p:anim>
                                    <p:anim calcmode="lin" valueType="num">
                                      <p:cBhvr>
                                        <p:cTn id="107" dur="1000"/>
                                        <p:tgtEl>
                                          <p:spTgt spid="3194"/>
                                        </p:tgtEl>
                                        <p:attrNameLst>
                                          <p:attrName>ppt_y</p:attrName>
                                        </p:attrNameLst>
                                      </p:cBhvr>
                                      <p:tavLst>
                                        <p:tav tm="0">
                                          <p:val>
                                            <p:strVal val="ppt_y"/>
                                          </p:val>
                                        </p:tav>
                                        <p:tav tm="100000">
                                          <p:val>
                                            <p:strVal val="ppt_y+.1"/>
                                          </p:val>
                                        </p:tav>
                                      </p:tavLst>
                                    </p:anim>
                                    <p:set>
                                      <p:cBhvr>
                                        <p:cTn id="108" dur="1" fill="hold">
                                          <p:stCondLst>
                                            <p:cond delay="999"/>
                                          </p:stCondLst>
                                        </p:cTn>
                                        <p:tgtEl>
                                          <p:spTgt spid="3194"/>
                                        </p:tgtEl>
                                        <p:attrNameLst>
                                          <p:attrName>style.visibility</p:attrName>
                                        </p:attrNameLst>
                                      </p:cBhvr>
                                      <p:to>
                                        <p:strVal val="hidden"/>
                                      </p:to>
                                    </p:set>
                                  </p:childTnLst>
                                </p:cTn>
                              </p:par>
                              <p:par>
                                <p:cTn id="109" presetID="63" presetClass="path" presetSubtype="0" accel="50000" decel="50000" fill="hold" grpId="4" nodeType="withEffect">
                                  <p:stCondLst>
                                    <p:cond delay="0"/>
                                  </p:stCondLst>
                                  <p:childTnLst>
                                    <p:animMotion origin="layout" path="M -3.88889E-6 -3.7037E-7 L 0.50139 -3.7037E-7 " pathEditMode="relative" rAng="0" ptsTypes="AA">
                                      <p:cBhvr>
                                        <p:cTn id="110" dur="2000" fill="hold"/>
                                        <p:tgtEl>
                                          <p:spTgt spid="3195"/>
                                        </p:tgtEl>
                                        <p:attrNameLst>
                                          <p:attrName>ppt_x</p:attrName>
                                          <p:attrName>ppt_y</p:attrName>
                                        </p:attrNameLst>
                                      </p:cBhvr>
                                      <p:rCtr x="25069" y="0"/>
                                    </p:animMotion>
                                  </p:childTnLst>
                                </p:cTn>
                              </p:par>
                              <p:par>
                                <p:cTn id="111" presetID="14" presetClass="entr" presetSubtype="10" fill="hold" nodeType="withEffect">
                                  <p:stCondLst>
                                    <p:cond delay="0"/>
                                  </p:stCondLst>
                                  <p:childTnLst>
                                    <p:set>
                                      <p:cBhvr>
                                        <p:cTn id="112" dur="1" fill="hold">
                                          <p:stCondLst>
                                            <p:cond delay="0"/>
                                          </p:stCondLst>
                                        </p:cTn>
                                        <p:tgtEl>
                                          <p:spTgt spid="3190"/>
                                        </p:tgtEl>
                                        <p:attrNameLst>
                                          <p:attrName>style.visibility</p:attrName>
                                        </p:attrNameLst>
                                      </p:cBhvr>
                                      <p:to>
                                        <p:strVal val="visible"/>
                                      </p:to>
                                    </p:set>
                                    <p:animEffect transition="in" filter="randombar(horizontal)">
                                      <p:cBhvr>
                                        <p:cTn id="113" dur="500"/>
                                        <p:tgtEl>
                                          <p:spTgt spid="3190"/>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37" presetClass="exit" presetSubtype="0" fill="hold" nodeType="clickEffect">
                                  <p:stCondLst>
                                    <p:cond delay="0"/>
                                  </p:stCondLst>
                                  <p:childTnLst>
                                    <p:animEffect transition="out" filter="fade">
                                      <p:cBhvr>
                                        <p:cTn id="117" dur="1000"/>
                                        <p:tgtEl>
                                          <p:spTgt spid="3190"/>
                                        </p:tgtEl>
                                      </p:cBhvr>
                                    </p:animEffect>
                                    <p:anim calcmode="lin" valueType="num">
                                      <p:cBhvr>
                                        <p:cTn id="118" dur="1000"/>
                                        <p:tgtEl>
                                          <p:spTgt spid="3190"/>
                                        </p:tgtEl>
                                        <p:attrNameLst>
                                          <p:attrName>ppt_x</p:attrName>
                                        </p:attrNameLst>
                                      </p:cBhvr>
                                      <p:tavLst>
                                        <p:tav tm="0">
                                          <p:val>
                                            <p:strVal val="ppt_x"/>
                                          </p:val>
                                        </p:tav>
                                        <p:tav tm="100000">
                                          <p:val>
                                            <p:strVal val="ppt_x"/>
                                          </p:val>
                                        </p:tav>
                                      </p:tavLst>
                                    </p:anim>
                                    <p:anim calcmode="lin" valueType="num">
                                      <p:cBhvr>
                                        <p:cTn id="119" dur="100" decel="100000"/>
                                        <p:tgtEl>
                                          <p:spTgt spid="3190"/>
                                        </p:tgtEl>
                                        <p:attrNameLst>
                                          <p:attrName>ppt_y</p:attrName>
                                        </p:attrNameLst>
                                      </p:cBhvr>
                                      <p:tavLst>
                                        <p:tav tm="0">
                                          <p:val>
                                            <p:strVal val="ppt_y"/>
                                          </p:val>
                                        </p:tav>
                                        <p:tav tm="100000">
                                          <p:val>
                                            <p:strVal val="ppt_y-.03"/>
                                          </p:val>
                                        </p:tav>
                                      </p:tavLst>
                                    </p:anim>
                                    <p:anim calcmode="lin" valueType="num">
                                      <p:cBhvr>
                                        <p:cTn id="120" dur="900" accel="100000">
                                          <p:stCondLst>
                                            <p:cond delay="100"/>
                                          </p:stCondLst>
                                        </p:cTn>
                                        <p:tgtEl>
                                          <p:spTgt spid="3190"/>
                                        </p:tgtEl>
                                        <p:attrNameLst>
                                          <p:attrName>ppt_y</p:attrName>
                                        </p:attrNameLst>
                                      </p:cBhvr>
                                      <p:tavLst>
                                        <p:tav tm="0">
                                          <p:val>
                                            <p:strVal val="ppt_y"/>
                                          </p:val>
                                        </p:tav>
                                        <p:tav tm="100000">
                                          <p:val>
                                            <p:strVal val="ppt_y+1"/>
                                          </p:val>
                                        </p:tav>
                                      </p:tavLst>
                                    </p:anim>
                                    <p:set>
                                      <p:cBhvr>
                                        <p:cTn id="121" dur="1" fill="hold">
                                          <p:stCondLst>
                                            <p:cond delay="999"/>
                                          </p:stCondLst>
                                        </p:cTn>
                                        <p:tgtEl>
                                          <p:spTgt spid="3190"/>
                                        </p:tgtEl>
                                        <p:attrNameLst>
                                          <p:attrName>style.visibility</p:attrName>
                                        </p:attrNameLst>
                                      </p:cBhvr>
                                      <p:to>
                                        <p:strVal val="hidden"/>
                                      </p:to>
                                    </p:set>
                                  </p:childTnLst>
                                </p:cTn>
                              </p:par>
                              <p:par>
                                <p:cTn id="122" presetID="35" presetClass="path" presetSubtype="0" accel="50000" decel="50000" fill="hold" grpId="5" nodeType="withEffect">
                                  <p:stCondLst>
                                    <p:cond delay="0"/>
                                  </p:stCondLst>
                                  <p:childTnLst>
                                    <p:animMotion origin="layout" path="M 0.50139 4.07407E-6 L -0.01389 4.07407E-6 " pathEditMode="relative" rAng="0" ptsTypes="AA">
                                      <p:cBhvr>
                                        <p:cTn id="123" dur="2000" fill="hold"/>
                                        <p:tgtEl>
                                          <p:spTgt spid="3195"/>
                                        </p:tgtEl>
                                        <p:attrNameLst>
                                          <p:attrName>ppt_x</p:attrName>
                                          <p:attrName>ppt_y</p:attrName>
                                        </p:attrNameLst>
                                      </p:cBhvr>
                                      <p:rCtr x="-25764" y="0"/>
                                    </p:animMotion>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4" presetClass="entr" presetSubtype="5" fill="hold" nodeType="clickEffect">
                                  <p:stCondLst>
                                    <p:cond delay="0"/>
                                  </p:stCondLst>
                                  <p:childTnLst>
                                    <p:set>
                                      <p:cBhvr>
                                        <p:cTn id="127" dur="1" fill="hold">
                                          <p:stCondLst>
                                            <p:cond delay="0"/>
                                          </p:stCondLst>
                                        </p:cTn>
                                        <p:tgtEl>
                                          <p:spTgt spid="3192"/>
                                        </p:tgtEl>
                                        <p:attrNameLst>
                                          <p:attrName>style.visibility</p:attrName>
                                        </p:attrNameLst>
                                      </p:cBhvr>
                                      <p:to>
                                        <p:strVal val="visible"/>
                                      </p:to>
                                    </p:set>
                                    <p:animEffect transition="in" filter="randombar(vertical)">
                                      <p:cBhvr>
                                        <p:cTn id="128" dur="500"/>
                                        <p:tgtEl>
                                          <p:spTgt spid="3192"/>
                                        </p:tgtEl>
                                      </p:cBhvr>
                                    </p:animEffect>
                                  </p:childTnLst>
                                </p:cTn>
                              </p:par>
                              <p:par>
                                <p:cTn id="129" presetID="42" presetClass="exit" presetSubtype="0" fill="hold" grpId="1" nodeType="withEffect">
                                  <p:stCondLst>
                                    <p:cond delay="0"/>
                                  </p:stCondLst>
                                  <p:childTnLst>
                                    <p:animEffect transition="out" filter="fade">
                                      <p:cBhvr>
                                        <p:cTn id="130" dur="1000"/>
                                        <p:tgtEl>
                                          <p:spTgt spid="3195"/>
                                        </p:tgtEl>
                                      </p:cBhvr>
                                    </p:animEffect>
                                    <p:anim calcmode="lin" valueType="num">
                                      <p:cBhvr>
                                        <p:cTn id="131" dur="1000"/>
                                        <p:tgtEl>
                                          <p:spTgt spid="3195"/>
                                        </p:tgtEl>
                                        <p:attrNameLst>
                                          <p:attrName>ppt_x</p:attrName>
                                        </p:attrNameLst>
                                      </p:cBhvr>
                                      <p:tavLst>
                                        <p:tav tm="0">
                                          <p:val>
                                            <p:strVal val="ppt_x"/>
                                          </p:val>
                                        </p:tav>
                                        <p:tav tm="100000">
                                          <p:val>
                                            <p:strVal val="ppt_x"/>
                                          </p:val>
                                        </p:tav>
                                      </p:tavLst>
                                    </p:anim>
                                    <p:anim calcmode="lin" valueType="num">
                                      <p:cBhvr>
                                        <p:cTn id="132" dur="1000"/>
                                        <p:tgtEl>
                                          <p:spTgt spid="3195"/>
                                        </p:tgtEl>
                                        <p:attrNameLst>
                                          <p:attrName>ppt_y</p:attrName>
                                        </p:attrNameLst>
                                      </p:cBhvr>
                                      <p:tavLst>
                                        <p:tav tm="0">
                                          <p:val>
                                            <p:strVal val="ppt_y"/>
                                          </p:val>
                                        </p:tav>
                                        <p:tav tm="100000">
                                          <p:val>
                                            <p:strVal val="ppt_y+.1"/>
                                          </p:val>
                                        </p:tav>
                                      </p:tavLst>
                                    </p:anim>
                                    <p:set>
                                      <p:cBhvr>
                                        <p:cTn id="133" dur="1" fill="hold">
                                          <p:stCondLst>
                                            <p:cond delay="999"/>
                                          </p:stCondLst>
                                        </p:cTn>
                                        <p:tgtEl>
                                          <p:spTgt spid="3195"/>
                                        </p:tgtEl>
                                        <p:attrNameLst>
                                          <p:attrName>style.visibility</p:attrName>
                                        </p:attrNameLst>
                                      </p:cBhvr>
                                      <p:to>
                                        <p:strVal val="hidden"/>
                                      </p:to>
                                    </p:set>
                                  </p:childTnLst>
                                </p:cTn>
                              </p:par>
                              <p:par>
                                <p:cTn id="134" presetID="42" presetClass="entr" presetSubtype="0" fill="hold" grpId="2" nodeType="withEffect">
                                  <p:stCondLst>
                                    <p:cond delay="0"/>
                                  </p:stCondLst>
                                  <p:childTnLst>
                                    <p:set>
                                      <p:cBhvr>
                                        <p:cTn id="135" dur="1" fill="hold">
                                          <p:stCondLst>
                                            <p:cond delay="0"/>
                                          </p:stCondLst>
                                        </p:cTn>
                                        <p:tgtEl>
                                          <p:spTgt spid="3194"/>
                                        </p:tgtEl>
                                        <p:attrNameLst>
                                          <p:attrName>style.visibility</p:attrName>
                                        </p:attrNameLst>
                                      </p:cBhvr>
                                      <p:to>
                                        <p:strVal val="visible"/>
                                      </p:to>
                                    </p:set>
                                    <p:animEffect transition="in" filter="fade">
                                      <p:cBhvr>
                                        <p:cTn id="136" dur="1000"/>
                                        <p:tgtEl>
                                          <p:spTgt spid="3194"/>
                                        </p:tgtEl>
                                      </p:cBhvr>
                                    </p:animEffect>
                                    <p:anim calcmode="lin" valueType="num">
                                      <p:cBhvr>
                                        <p:cTn id="137" dur="1000" fill="hold"/>
                                        <p:tgtEl>
                                          <p:spTgt spid="3194"/>
                                        </p:tgtEl>
                                        <p:attrNameLst>
                                          <p:attrName>ppt_x</p:attrName>
                                        </p:attrNameLst>
                                      </p:cBhvr>
                                      <p:tavLst>
                                        <p:tav tm="0">
                                          <p:val>
                                            <p:strVal val="#ppt_x"/>
                                          </p:val>
                                        </p:tav>
                                        <p:tav tm="100000">
                                          <p:val>
                                            <p:strVal val="#ppt_x"/>
                                          </p:val>
                                        </p:tav>
                                      </p:tavLst>
                                    </p:anim>
                                    <p:anim calcmode="lin" valueType="num">
                                      <p:cBhvr>
                                        <p:cTn id="138" dur="1000" fill="hold"/>
                                        <p:tgtEl>
                                          <p:spTgt spid="3194"/>
                                        </p:tgtEl>
                                        <p:attrNameLst>
                                          <p:attrName>ppt_y</p:attrName>
                                        </p:attrNameLst>
                                      </p:cBhvr>
                                      <p:tavLst>
                                        <p:tav tm="0">
                                          <p:val>
                                            <p:strVal val="#ppt_y+.1"/>
                                          </p:val>
                                        </p:tav>
                                        <p:tav tm="100000">
                                          <p:val>
                                            <p:strVal val="#ppt_y"/>
                                          </p:val>
                                        </p:tav>
                                      </p:tavLst>
                                    </p:anim>
                                  </p:childTnLst>
                                </p:cTn>
                              </p:par>
                            </p:childTnLst>
                          </p:cTn>
                        </p:par>
                      </p:childTnLst>
                    </p:cTn>
                  </p:par>
                  <p:par>
                    <p:cTn id="139" fill="hold" nodeType="clickPar">
                      <p:stCondLst>
                        <p:cond delay="indefinite"/>
                      </p:stCondLst>
                      <p:childTnLst>
                        <p:par>
                          <p:cTn id="140" fill="hold" nodeType="withGroup">
                            <p:stCondLst>
                              <p:cond delay="0"/>
                            </p:stCondLst>
                            <p:childTnLst>
                              <p:par>
                                <p:cTn id="141" presetID="37" presetClass="exit" presetSubtype="0" fill="hold" nodeType="clickEffect">
                                  <p:stCondLst>
                                    <p:cond delay="0"/>
                                  </p:stCondLst>
                                  <p:childTnLst>
                                    <p:animEffect transition="out" filter="fade">
                                      <p:cBhvr>
                                        <p:cTn id="142" dur="1000"/>
                                        <p:tgtEl>
                                          <p:spTgt spid="3192"/>
                                        </p:tgtEl>
                                      </p:cBhvr>
                                    </p:animEffect>
                                    <p:anim calcmode="lin" valueType="num">
                                      <p:cBhvr>
                                        <p:cTn id="143" dur="1000"/>
                                        <p:tgtEl>
                                          <p:spTgt spid="3192"/>
                                        </p:tgtEl>
                                        <p:attrNameLst>
                                          <p:attrName>ppt_x</p:attrName>
                                        </p:attrNameLst>
                                      </p:cBhvr>
                                      <p:tavLst>
                                        <p:tav tm="0">
                                          <p:val>
                                            <p:strVal val="ppt_x"/>
                                          </p:val>
                                        </p:tav>
                                        <p:tav tm="100000">
                                          <p:val>
                                            <p:strVal val="ppt_x"/>
                                          </p:val>
                                        </p:tav>
                                      </p:tavLst>
                                    </p:anim>
                                    <p:anim calcmode="lin" valueType="num">
                                      <p:cBhvr>
                                        <p:cTn id="144" dur="100" decel="100000"/>
                                        <p:tgtEl>
                                          <p:spTgt spid="3192"/>
                                        </p:tgtEl>
                                        <p:attrNameLst>
                                          <p:attrName>ppt_y</p:attrName>
                                        </p:attrNameLst>
                                      </p:cBhvr>
                                      <p:tavLst>
                                        <p:tav tm="0">
                                          <p:val>
                                            <p:strVal val="ppt_y"/>
                                          </p:val>
                                        </p:tav>
                                        <p:tav tm="100000">
                                          <p:val>
                                            <p:strVal val="ppt_y-.03"/>
                                          </p:val>
                                        </p:tav>
                                      </p:tavLst>
                                    </p:anim>
                                    <p:anim calcmode="lin" valueType="num">
                                      <p:cBhvr>
                                        <p:cTn id="145" dur="900" accel="100000">
                                          <p:stCondLst>
                                            <p:cond delay="100"/>
                                          </p:stCondLst>
                                        </p:cTn>
                                        <p:tgtEl>
                                          <p:spTgt spid="3192"/>
                                        </p:tgtEl>
                                        <p:attrNameLst>
                                          <p:attrName>ppt_y</p:attrName>
                                        </p:attrNameLst>
                                      </p:cBhvr>
                                      <p:tavLst>
                                        <p:tav tm="0">
                                          <p:val>
                                            <p:strVal val="ppt_y"/>
                                          </p:val>
                                        </p:tav>
                                        <p:tav tm="100000">
                                          <p:val>
                                            <p:strVal val="ppt_y+1"/>
                                          </p:val>
                                        </p:tav>
                                      </p:tavLst>
                                    </p:anim>
                                    <p:set>
                                      <p:cBhvr>
                                        <p:cTn id="146" dur="1" fill="hold">
                                          <p:stCondLst>
                                            <p:cond delay="999"/>
                                          </p:stCondLst>
                                        </p:cTn>
                                        <p:tgtEl>
                                          <p:spTgt spid="3192"/>
                                        </p:tgtEl>
                                        <p:attrNameLst>
                                          <p:attrName>style.visibility</p:attrName>
                                        </p:attrNameLst>
                                      </p:cBhvr>
                                      <p:to>
                                        <p:strVal val="hidden"/>
                                      </p:to>
                                    </p:set>
                                  </p:childTnLst>
                                </p:cTn>
                              </p:par>
                              <p:par>
                                <p:cTn id="147" presetID="42" presetClass="entr" presetSubtype="0" fill="hold" grpId="2" nodeType="withEffect">
                                  <p:stCondLst>
                                    <p:cond delay="0"/>
                                  </p:stCondLst>
                                  <p:childTnLst>
                                    <p:set>
                                      <p:cBhvr>
                                        <p:cTn id="148" dur="1" fill="hold">
                                          <p:stCondLst>
                                            <p:cond delay="0"/>
                                          </p:stCondLst>
                                        </p:cTn>
                                        <p:tgtEl>
                                          <p:spTgt spid="3195"/>
                                        </p:tgtEl>
                                        <p:attrNameLst>
                                          <p:attrName>style.visibility</p:attrName>
                                        </p:attrNameLst>
                                      </p:cBhvr>
                                      <p:to>
                                        <p:strVal val="visible"/>
                                      </p:to>
                                    </p:set>
                                    <p:animEffect transition="in" filter="fade">
                                      <p:cBhvr>
                                        <p:cTn id="149" dur="1000"/>
                                        <p:tgtEl>
                                          <p:spTgt spid="3195"/>
                                        </p:tgtEl>
                                      </p:cBhvr>
                                    </p:animEffect>
                                    <p:anim calcmode="lin" valueType="num">
                                      <p:cBhvr>
                                        <p:cTn id="150" dur="1000" fill="hold"/>
                                        <p:tgtEl>
                                          <p:spTgt spid="3195"/>
                                        </p:tgtEl>
                                        <p:attrNameLst>
                                          <p:attrName>ppt_x</p:attrName>
                                        </p:attrNameLst>
                                      </p:cBhvr>
                                      <p:tavLst>
                                        <p:tav tm="0">
                                          <p:val>
                                            <p:strVal val="#ppt_x"/>
                                          </p:val>
                                        </p:tav>
                                        <p:tav tm="100000">
                                          <p:val>
                                            <p:strVal val="#ppt_x"/>
                                          </p:val>
                                        </p:tav>
                                      </p:tavLst>
                                    </p:anim>
                                    <p:anim calcmode="lin" valueType="num">
                                      <p:cBhvr>
                                        <p:cTn id="151" dur="1000" fill="hold"/>
                                        <p:tgtEl>
                                          <p:spTgt spid="3195"/>
                                        </p:tgtEl>
                                        <p:attrNameLst>
                                          <p:attrName>ppt_y</p:attrName>
                                        </p:attrNameLst>
                                      </p:cBhvr>
                                      <p:tavLst>
                                        <p:tav tm="0">
                                          <p:val>
                                            <p:strVal val="#ppt_y+.1"/>
                                          </p:val>
                                        </p:tav>
                                        <p:tav tm="100000">
                                          <p:val>
                                            <p:strVal val="#ppt_y"/>
                                          </p:val>
                                        </p:tav>
                                      </p:tavLst>
                                    </p:anim>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5" presetClass="exit" presetSubtype="0" fill="hold" grpId="3" nodeType="clickEffect">
                                  <p:stCondLst>
                                    <p:cond delay="0"/>
                                  </p:stCondLst>
                                  <p:childTnLst>
                                    <p:anim calcmode="lin" valueType="num">
                                      <p:cBhvr>
                                        <p:cTn id="155" dur="1000"/>
                                        <p:tgtEl>
                                          <p:spTgt spid="3195"/>
                                        </p:tgtEl>
                                        <p:attrNameLst>
                                          <p:attrName>ppt_w</p:attrName>
                                        </p:attrNameLst>
                                      </p:cBhvr>
                                      <p:tavLst>
                                        <p:tav tm="0">
                                          <p:val>
                                            <p:strVal val="ppt_w"/>
                                          </p:val>
                                        </p:tav>
                                        <p:tav tm="100000">
                                          <p:val>
                                            <p:fltVal val="0"/>
                                          </p:val>
                                        </p:tav>
                                      </p:tavLst>
                                    </p:anim>
                                    <p:anim calcmode="lin" valueType="num">
                                      <p:cBhvr>
                                        <p:cTn id="156" dur="1000"/>
                                        <p:tgtEl>
                                          <p:spTgt spid="3195"/>
                                        </p:tgtEl>
                                        <p:attrNameLst>
                                          <p:attrName>ppt_h</p:attrName>
                                        </p:attrNameLst>
                                      </p:cBhvr>
                                      <p:tavLst>
                                        <p:tav tm="0">
                                          <p:val>
                                            <p:strVal val="ppt_h"/>
                                          </p:val>
                                        </p:tav>
                                        <p:tav tm="100000">
                                          <p:val>
                                            <p:fltVal val="0"/>
                                          </p:val>
                                        </p:tav>
                                      </p:tavLst>
                                    </p:anim>
                                    <p:anim calcmode="lin" valueType="num">
                                      <p:cBhvr>
                                        <p:cTn id="157" dur="1000"/>
                                        <p:tgtEl>
                                          <p:spTgt spid="319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58" dur="1000"/>
                                        <p:tgtEl>
                                          <p:spTgt spid="319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59" dur="1" fill="hold">
                                          <p:stCondLst>
                                            <p:cond delay="999"/>
                                          </p:stCondLst>
                                        </p:cTn>
                                        <p:tgtEl>
                                          <p:spTgt spid="3195"/>
                                        </p:tgtEl>
                                        <p:attrNameLst>
                                          <p:attrName>style.visibility</p:attrName>
                                        </p:attrNameLst>
                                      </p:cBhvr>
                                      <p:to>
                                        <p:strVal val="hidden"/>
                                      </p:to>
                                    </p:set>
                                  </p:childTnLst>
                                </p:cTn>
                              </p:par>
                              <p:par>
                                <p:cTn id="160" presetID="15" presetClass="exit" presetSubtype="0" fill="hold" grpId="3" nodeType="withEffect">
                                  <p:stCondLst>
                                    <p:cond delay="0"/>
                                  </p:stCondLst>
                                  <p:childTnLst>
                                    <p:anim calcmode="lin" valueType="num">
                                      <p:cBhvr>
                                        <p:cTn id="161" dur="1000"/>
                                        <p:tgtEl>
                                          <p:spTgt spid="3194"/>
                                        </p:tgtEl>
                                        <p:attrNameLst>
                                          <p:attrName>ppt_w</p:attrName>
                                        </p:attrNameLst>
                                      </p:cBhvr>
                                      <p:tavLst>
                                        <p:tav tm="0">
                                          <p:val>
                                            <p:strVal val="ppt_w"/>
                                          </p:val>
                                        </p:tav>
                                        <p:tav tm="100000">
                                          <p:val>
                                            <p:fltVal val="0"/>
                                          </p:val>
                                        </p:tav>
                                      </p:tavLst>
                                    </p:anim>
                                    <p:anim calcmode="lin" valueType="num">
                                      <p:cBhvr>
                                        <p:cTn id="162" dur="1000"/>
                                        <p:tgtEl>
                                          <p:spTgt spid="3194"/>
                                        </p:tgtEl>
                                        <p:attrNameLst>
                                          <p:attrName>ppt_h</p:attrName>
                                        </p:attrNameLst>
                                      </p:cBhvr>
                                      <p:tavLst>
                                        <p:tav tm="0">
                                          <p:val>
                                            <p:strVal val="ppt_h"/>
                                          </p:val>
                                        </p:tav>
                                        <p:tav tm="100000">
                                          <p:val>
                                            <p:fltVal val="0"/>
                                          </p:val>
                                        </p:tav>
                                      </p:tavLst>
                                    </p:anim>
                                    <p:anim calcmode="lin" valueType="num">
                                      <p:cBhvr>
                                        <p:cTn id="163" dur="1000"/>
                                        <p:tgtEl>
                                          <p:spTgt spid="319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64" dur="1000"/>
                                        <p:tgtEl>
                                          <p:spTgt spid="319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65" dur="1" fill="hold">
                                          <p:stCondLst>
                                            <p:cond delay="999"/>
                                          </p:stCondLst>
                                        </p:cTn>
                                        <p:tgtEl>
                                          <p:spTgt spid="3194"/>
                                        </p:tgtEl>
                                        <p:attrNameLst>
                                          <p:attrName>style.visibility</p:attrName>
                                        </p:attrNameLst>
                                      </p:cBhvr>
                                      <p:to>
                                        <p:strVal val="hidden"/>
                                      </p:to>
                                    </p:se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22" presetClass="entr" presetSubtype="8" fill="hold" nodeType="clickEffect">
                                  <p:stCondLst>
                                    <p:cond delay="0"/>
                                  </p:stCondLst>
                                  <p:childTnLst>
                                    <p:set>
                                      <p:cBhvr>
                                        <p:cTn id="169" dur="1" fill="hold">
                                          <p:stCondLst>
                                            <p:cond delay="0"/>
                                          </p:stCondLst>
                                        </p:cTn>
                                        <p:tgtEl>
                                          <p:spTgt spid="18450"/>
                                        </p:tgtEl>
                                        <p:attrNameLst>
                                          <p:attrName>style.visibility</p:attrName>
                                        </p:attrNameLst>
                                      </p:cBhvr>
                                      <p:to>
                                        <p:strVal val="visible"/>
                                      </p:to>
                                    </p:set>
                                    <p:animEffect transition="in" filter="wipe(left)">
                                      <p:cBhvr>
                                        <p:cTn id="170" dur="500"/>
                                        <p:tgtEl>
                                          <p:spTgt spid="18450"/>
                                        </p:tgtEl>
                                      </p:cBhvr>
                                    </p:animEffect>
                                  </p:childTnLst>
                                </p:cTn>
                              </p:par>
                              <p:par>
                                <p:cTn id="171" presetID="42" presetClass="path" presetSubtype="0" accel="50000" decel="50000" fill="hold" nodeType="withEffect">
                                  <p:stCondLst>
                                    <p:cond delay="0"/>
                                  </p:stCondLst>
                                  <p:childTnLst>
                                    <p:animMotion origin="layout" path="M -4.44444E-6 2.22045E-16 L -4.44444E-6 0.1037 " pathEditMode="relative" rAng="0" ptsTypes="AA">
                                      <p:cBhvr>
                                        <p:cTn id="172" dur="2000" fill="hold"/>
                                        <p:tgtEl>
                                          <p:spTgt spid="3188"/>
                                        </p:tgtEl>
                                        <p:attrNameLst>
                                          <p:attrName>ppt_x</p:attrName>
                                          <p:attrName>ppt_y</p:attrName>
                                        </p:attrNameLst>
                                      </p:cBhvr>
                                      <p:rCtr x="0" y="5185"/>
                                    </p:animMotion>
                                  </p:childTnLst>
                                </p:cTn>
                              </p:par>
                              <p:par>
                                <p:cTn id="173" presetID="42" presetClass="path" presetSubtype="0" accel="50000" decel="50000" fill="hold" nodeType="withEffect">
                                  <p:stCondLst>
                                    <p:cond delay="0"/>
                                  </p:stCondLst>
                                  <p:childTnLst>
                                    <p:animMotion origin="layout" path="M 1.11022E-16 3.7037E-6 L 0.00273 0.10185 " pathEditMode="relative" rAng="0" ptsTypes="AA">
                                      <p:cBhvr>
                                        <p:cTn id="174" dur="2000" fill="hold"/>
                                        <p:tgtEl>
                                          <p:spTgt spid="3183"/>
                                        </p:tgtEl>
                                        <p:attrNameLst>
                                          <p:attrName>ppt_x</p:attrName>
                                          <p:attrName>ppt_y</p:attrName>
                                        </p:attrNameLst>
                                      </p:cBhvr>
                                      <p:rCtr x="130" y="5093"/>
                                    </p:animMotion>
                                  </p:childTnLst>
                                </p:cTn>
                              </p:par>
                            </p:childTnLst>
                          </p:cTn>
                        </p:par>
                        <p:par>
                          <p:cTn id="175" fill="hold" nodeType="afterGroup">
                            <p:stCondLst>
                              <p:cond delay="2000"/>
                            </p:stCondLst>
                            <p:childTnLst>
                              <p:par>
                                <p:cTn id="176" presetID="49" presetClass="entr" presetSubtype="0" decel="100000" fill="hold" grpId="0" nodeType="afterEffect">
                                  <p:stCondLst>
                                    <p:cond delay="0"/>
                                  </p:stCondLst>
                                  <p:childTnLst>
                                    <p:set>
                                      <p:cBhvr>
                                        <p:cTn id="177" dur="1" fill="hold">
                                          <p:stCondLst>
                                            <p:cond delay="0"/>
                                          </p:stCondLst>
                                        </p:cTn>
                                        <p:tgtEl>
                                          <p:spTgt spid="18451"/>
                                        </p:tgtEl>
                                        <p:attrNameLst>
                                          <p:attrName>style.visibility</p:attrName>
                                        </p:attrNameLst>
                                      </p:cBhvr>
                                      <p:to>
                                        <p:strVal val="visible"/>
                                      </p:to>
                                    </p:set>
                                    <p:anim calcmode="lin" valueType="num">
                                      <p:cBhvr>
                                        <p:cTn id="178" dur="500" fill="hold"/>
                                        <p:tgtEl>
                                          <p:spTgt spid="18451"/>
                                        </p:tgtEl>
                                        <p:attrNameLst>
                                          <p:attrName>ppt_w</p:attrName>
                                        </p:attrNameLst>
                                      </p:cBhvr>
                                      <p:tavLst>
                                        <p:tav tm="0">
                                          <p:val>
                                            <p:fltVal val="0"/>
                                          </p:val>
                                        </p:tav>
                                        <p:tav tm="100000">
                                          <p:val>
                                            <p:strVal val="#ppt_w"/>
                                          </p:val>
                                        </p:tav>
                                      </p:tavLst>
                                    </p:anim>
                                    <p:anim calcmode="lin" valueType="num">
                                      <p:cBhvr>
                                        <p:cTn id="179" dur="500" fill="hold"/>
                                        <p:tgtEl>
                                          <p:spTgt spid="18451"/>
                                        </p:tgtEl>
                                        <p:attrNameLst>
                                          <p:attrName>ppt_h</p:attrName>
                                        </p:attrNameLst>
                                      </p:cBhvr>
                                      <p:tavLst>
                                        <p:tav tm="0">
                                          <p:val>
                                            <p:fltVal val="0"/>
                                          </p:val>
                                        </p:tav>
                                        <p:tav tm="100000">
                                          <p:val>
                                            <p:strVal val="#ppt_h"/>
                                          </p:val>
                                        </p:tav>
                                      </p:tavLst>
                                    </p:anim>
                                    <p:anim calcmode="lin" valueType="num">
                                      <p:cBhvr>
                                        <p:cTn id="180" dur="500" fill="hold"/>
                                        <p:tgtEl>
                                          <p:spTgt spid="18451"/>
                                        </p:tgtEl>
                                        <p:attrNameLst>
                                          <p:attrName>style.rotation</p:attrName>
                                        </p:attrNameLst>
                                      </p:cBhvr>
                                      <p:tavLst>
                                        <p:tav tm="0">
                                          <p:val>
                                            <p:fltVal val="360"/>
                                          </p:val>
                                        </p:tav>
                                        <p:tav tm="100000">
                                          <p:val>
                                            <p:fltVal val="0"/>
                                          </p:val>
                                        </p:tav>
                                      </p:tavLst>
                                    </p:anim>
                                    <p:animEffect transition="in" filter="fade">
                                      <p:cBhvr>
                                        <p:cTn id="181" dur="500"/>
                                        <p:tgtEl>
                                          <p:spTgt spid="18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 grpId="0" animBg="1"/>
      <p:bldP spid="3194" grpId="1" animBg="1"/>
      <p:bldP spid="3194" grpId="2" animBg="1"/>
      <p:bldP spid="3194" grpId="3" animBg="1"/>
      <p:bldP spid="3195" grpId="0" animBg="1"/>
      <p:bldP spid="3195" grpId="1" animBg="1"/>
      <p:bldP spid="3195" grpId="2" animBg="1"/>
      <p:bldP spid="3195" grpId="3" animBg="1"/>
      <p:bldP spid="3195" grpId="4" animBg="1"/>
      <p:bldP spid="3195" grpId="5" animBg="1"/>
      <p:bldP spid="18451" grpId="0"/>
      <p:bldP spid="3204" grpId="0"/>
      <p:bldP spid="3204" grpId="1"/>
      <p:bldP spid="3204" grpId="2"/>
      <p:bldP spid="3204" grpId="3"/>
      <p:bldP spid="253960"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62" name="Picture 4">
            <a:extLst>
              <a:ext uri="{FF2B5EF4-FFF2-40B4-BE49-F238E27FC236}">
                <a16:creationId xmlns:a16="http://schemas.microsoft.com/office/drawing/2014/main" id="{635488DF-DC12-4F56-A458-E9CCD9DAF3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900" y="-6350"/>
            <a:ext cx="1096010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5" name="Picture 5">
            <a:extLst>
              <a:ext uri="{FF2B5EF4-FFF2-40B4-BE49-F238E27FC236}">
                <a16:creationId xmlns:a16="http://schemas.microsoft.com/office/drawing/2014/main" id="{01796389-89F5-402A-A1BF-932E3B133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7625" y="0"/>
            <a:ext cx="7143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6" name="Picture 6" descr="bouton Ok&quot; : photos, illustrations, vecteurs et vidéos libres de ...">
            <a:hlinkClick r:id="rId4" action="ppaction://hlinksldjump"/>
            <a:extLst>
              <a:ext uri="{FF2B5EF4-FFF2-40B4-BE49-F238E27FC236}">
                <a16:creationId xmlns:a16="http://schemas.microsoft.com/office/drawing/2014/main" id="{DDFEFB89-3FDF-4342-9A20-D9A5F0B950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67463"/>
            <a:ext cx="490538" cy="49053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E3D92231-47AB-47F9-B718-C44DC71D3094}"/>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3186" name="Picture 5" descr="Afficher l'image d'origine">
            <a:extLst>
              <a:ext uri="{FF2B5EF4-FFF2-40B4-BE49-F238E27FC236}">
                <a16:creationId xmlns:a16="http://schemas.microsoft.com/office/drawing/2014/main" id="{7FCCE047-C720-4C88-A2A1-D65D2B9DE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0" y="0"/>
            <a:ext cx="651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 Box 4">
            <a:extLst>
              <a:ext uri="{FF2B5EF4-FFF2-40B4-BE49-F238E27FC236}">
                <a16:creationId xmlns:a16="http://schemas.microsoft.com/office/drawing/2014/main" id="{6BB76E0F-A2B1-49BD-97F5-39E743224B08}"/>
              </a:ext>
            </a:extLst>
          </p:cNvPr>
          <p:cNvSpPr txBox="1">
            <a:spLocks noChangeArrowheads="1"/>
          </p:cNvSpPr>
          <p:nvPr/>
        </p:nvSpPr>
        <p:spPr bwMode="auto">
          <a:xfrm>
            <a:off x="0" y="0"/>
            <a:ext cx="2705100" cy="1079500"/>
          </a:xfrm>
          <a:prstGeom prst="rect">
            <a:avLst/>
          </a:prstGeom>
          <a:solidFill>
            <a:srgbClr val="838977"/>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latin typeface="Constantia" panose="02030602050306030303" pitchFamily="18" charset="0"/>
                <a:cs typeface="Arial" panose="020B0604020202020204" pitchFamily="34" charset="0"/>
              </a:rPr>
              <a:t>Trois grands peuples composent l’essentiel de la population du Moyen-Orient:</a:t>
            </a:r>
          </a:p>
        </p:txBody>
      </p:sp>
      <p:sp>
        <p:nvSpPr>
          <p:cNvPr id="93188" name="Text Box 4">
            <a:extLst>
              <a:ext uri="{FF2B5EF4-FFF2-40B4-BE49-F238E27FC236}">
                <a16:creationId xmlns:a16="http://schemas.microsoft.com/office/drawing/2014/main" id="{1E262BF2-2515-4E60-A6B5-7932654A1D2F}"/>
              </a:ext>
            </a:extLst>
          </p:cNvPr>
          <p:cNvSpPr txBox="1">
            <a:spLocks noChangeArrowheads="1"/>
          </p:cNvSpPr>
          <p:nvPr/>
        </p:nvSpPr>
        <p:spPr bwMode="auto">
          <a:xfrm>
            <a:off x="609600" y="6238875"/>
            <a:ext cx="1571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defTabSz="914400">
              <a:spcBef>
                <a:spcPct val="50000"/>
              </a:spcBef>
            </a:pPr>
            <a:endParaRPr lang="fr-FR" altLang="fr-FR">
              <a:latin typeface="Constantia" panose="02030602050306030303" pitchFamily="18" charset="0"/>
            </a:endParaRPr>
          </a:p>
        </p:txBody>
      </p:sp>
      <p:sp>
        <p:nvSpPr>
          <p:cNvPr id="93189" name="Text Box 5">
            <a:extLst>
              <a:ext uri="{FF2B5EF4-FFF2-40B4-BE49-F238E27FC236}">
                <a16:creationId xmlns:a16="http://schemas.microsoft.com/office/drawing/2014/main" id="{57D37523-557B-4B62-A7C5-A91FC5C4CDEF}"/>
              </a:ext>
            </a:extLst>
          </p:cNvPr>
          <p:cNvSpPr txBox="1">
            <a:spLocks noChangeArrowheads="1"/>
          </p:cNvSpPr>
          <p:nvPr/>
        </p:nvSpPr>
        <p:spPr bwMode="auto">
          <a:xfrm>
            <a:off x="9496425" y="6521450"/>
            <a:ext cx="18478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defTabSz="914400">
              <a:spcBef>
                <a:spcPct val="50000"/>
              </a:spcBef>
            </a:pPr>
            <a:r>
              <a:rPr lang="fr-FR" altLang="fr-FR" sz="1200">
                <a:latin typeface="Constantia" panose="02030602050306030303" pitchFamily="18" charset="0"/>
              </a:rPr>
              <a:t>maxicours.com</a:t>
            </a:r>
          </a:p>
        </p:txBody>
      </p:sp>
      <p:sp>
        <p:nvSpPr>
          <p:cNvPr id="2" name="Text Box 4">
            <a:extLst>
              <a:ext uri="{FF2B5EF4-FFF2-40B4-BE49-F238E27FC236}">
                <a16:creationId xmlns:a16="http://schemas.microsoft.com/office/drawing/2014/main" id="{3DFA2873-5AEE-482B-A8B5-5BA0379F00F6}"/>
              </a:ext>
            </a:extLst>
          </p:cNvPr>
          <p:cNvSpPr txBox="1">
            <a:spLocks noChangeArrowheads="1"/>
          </p:cNvSpPr>
          <p:nvPr/>
        </p:nvSpPr>
        <p:spPr bwMode="auto">
          <a:xfrm>
            <a:off x="0" y="1330325"/>
            <a:ext cx="2705100" cy="346075"/>
          </a:xfrm>
          <a:prstGeom prst="rect">
            <a:avLst/>
          </a:prstGeom>
          <a:solidFill>
            <a:srgbClr val="838977"/>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latin typeface="Constantia" panose="02030602050306030303" pitchFamily="18" charset="0"/>
                <a:cs typeface="Arial" panose="020B0604020202020204" pitchFamily="34" charset="0"/>
              </a:rPr>
              <a:t>- les Arabes (195 millions), </a:t>
            </a:r>
          </a:p>
        </p:txBody>
      </p:sp>
      <p:sp>
        <p:nvSpPr>
          <p:cNvPr id="3" name="Text Box 4">
            <a:extLst>
              <a:ext uri="{FF2B5EF4-FFF2-40B4-BE49-F238E27FC236}">
                <a16:creationId xmlns:a16="http://schemas.microsoft.com/office/drawing/2014/main" id="{A4A6ACEB-5E64-4462-BF78-CAB69B5BC32C}"/>
              </a:ext>
            </a:extLst>
          </p:cNvPr>
          <p:cNvSpPr txBox="1">
            <a:spLocks noChangeArrowheads="1"/>
          </p:cNvSpPr>
          <p:nvPr/>
        </p:nvSpPr>
        <p:spPr bwMode="auto">
          <a:xfrm>
            <a:off x="0" y="1774825"/>
            <a:ext cx="2705100" cy="346075"/>
          </a:xfrm>
          <a:prstGeom prst="rect">
            <a:avLst/>
          </a:prstGeom>
          <a:solidFill>
            <a:srgbClr val="838977"/>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latin typeface="Constantia" panose="02030602050306030303" pitchFamily="18" charset="0"/>
                <a:cs typeface="Arial" panose="020B0604020202020204" pitchFamily="34" charset="0"/>
              </a:rPr>
              <a:t>- les Perses  (70 millions)</a:t>
            </a:r>
          </a:p>
        </p:txBody>
      </p:sp>
      <p:sp>
        <p:nvSpPr>
          <p:cNvPr id="4" name="Text Box 4">
            <a:extLst>
              <a:ext uri="{FF2B5EF4-FFF2-40B4-BE49-F238E27FC236}">
                <a16:creationId xmlns:a16="http://schemas.microsoft.com/office/drawing/2014/main" id="{3675F80A-3C17-4064-8DFE-A05417CFBE51}"/>
              </a:ext>
            </a:extLst>
          </p:cNvPr>
          <p:cNvSpPr txBox="1">
            <a:spLocks noChangeArrowheads="1"/>
          </p:cNvSpPr>
          <p:nvPr/>
        </p:nvSpPr>
        <p:spPr bwMode="auto">
          <a:xfrm>
            <a:off x="0" y="3714750"/>
            <a:ext cx="2705100" cy="1079500"/>
          </a:xfrm>
          <a:prstGeom prst="rect">
            <a:avLst/>
          </a:prstGeom>
          <a:solidFill>
            <a:srgbClr val="838977"/>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latin typeface="Constantia" panose="02030602050306030303" pitchFamily="18" charset="0"/>
                <a:cs typeface="Arial" panose="020B0604020202020204" pitchFamily="34" charset="0"/>
              </a:rPr>
              <a:t>Les Juifs israéliens sont quant à eux 5,5 millions (immigration récente en Palestine)</a:t>
            </a:r>
          </a:p>
        </p:txBody>
      </p:sp>
      <p:sp>
        <p:nvSpPr>
          <p:cNvPr id="5" name="Text Box 4">
            <a:extLst>
              <a:ext uri="{FF2B5EF4-FFF2-40B4-BE49-F238E27FC236}">
                <a16:creationId xmlns:a16="http://schemas.microsoft.com/office/drawing/2014/main" id="{1D2C2457-4E36-4BE0-8601-A6B1F982F12D}"/>
              </a:ext>
            </a:extLst>
          </p:cNvPr>
          <p:cNvSpPr txBox="1">
            <a:spLocks noChangeArrowheads="1"/>
          </p:cNvSpPr>
          <p:nvPr/>
        </p:nvSpPr>
        <p:spPr bwMode="auto">
          <a:xfrm>
            <a:off x="0" y="2711450"/>
            <a:ext cx="2705100" cy="835025"/>
          </a:xfrm>
          <a:prstGeom prst="rect">
            <a:avLst/>
          </a:prstGeom>
          <a:solidFill>
            <a:srgbClr val="838977"/>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latin typeface="Constantia" panose="02030602050306030303" pitchFamily="18" charset="0"/>
                <a:cs typeface="Arial" panose="020B0604020202020204" pitchFamily="34" charset="0"/>
              </a:rPr>
              <a:t>Il faut rajouter les Kurdes (presque 30 millions), peuple sans État.  </a:t>
            </a:r>
          </a:p>
        </p:txBody>
      </p:sp>
      <p:sp>
        <p:nvSpPr>
          <p:cNvPr id="6" name="Text Box 4">
            <a:extLst>
              <a:ext uri="{FF2B5EF4-FFF2-40B4-BE49-F238E27FC236}">
                <a16:creationId xmlns:a16="http://schemas.microsoft.com/office/drawing/2014/main" id="{F72316EB-8E6B-4520-ABBB-B7B3BB7410AD}"/>
              </a:ext>
            </a:extLst>
          </p:cNvPr>
          <p:cNvSpPr txBox="1">
            <a:spLocks noChangeArrowheads="1"/>
          </p:cNvSpPr>
          <p:nvPr/>
        </p:nvSpPr>
        <p:spPr bwMode="auto">
          <a:xfrm>
            <a:off x="0" y="2209800"/>
            <a:ext cx="2705100" cy="346075"/>
          </a:xfrm>
          <a:prstGeom prst="rect">
            <a:avLst/>
          </a:prstGeom>
          <a:solidFill>
            <a:srgbClr val="838977"/>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latin typeface="Constantia" panose="02030602050306030303" pitchFamily="18" charset="0"/>
                <a:cs typeface="Arial" panose="020B0604020202020204" pitchFamily="34" charset="0"/>
              </a:rPr>
              <a:t>- les Turcs (65 millions). </a:t>
            </a:r>
          </a:p>
        </p:txBody>
      </p:sp>
      <p:sp>
        <p:nvSpPr>
          <p:cNvPr id="11" name="ZoneTexte 10">
            <a:extLst>
              <a:ext uri="{FF2B5EF4-FFF2-40B4-BE49-F238E27FC236}">
                <a16:creationId xmlns:a16="http://schemas.microsoft.com/office/drawing/2014/main" id="{5446A6F3-E065-4FA3-B0D2-47D39DAF38C0}"/>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1" nodeType="clickEffect">
                                  <p:stCondLst>
                                    <p:cond delay="0"/>
                                  </p:stCondLst>
                                  <p:childTnLst>
                                    <p:set>
                                      <p:cBhvr>
                                        <p:cTn id="6" dur="1" fill="hold">
                                          <p:stCondLst>
                                            <p:cond delay="0"/>
                                          </p:stCondLst>
                                        </p:cTn>
                                        <p:tgtEl>
                                          <p:spTgt spid="166916"/>
                                        </p:tgtEl>
                                        <p:attrNameLst>
                                          <p:attrName>style.visibility</p:attrName>
                                        </p:attrNameLst>
                                      </p:cBhvr>
                                      <p:to>
                                        <p:strVal val="visible"/>
                                      </p:to>
                                    </p:set>
                                    <p:animEffect transition="in" filter="fade">
                                      <p:cBhvr>
                                        <p:cTn id="7" dur="800" decel="100000"/>
                                        <p:tgtEl>
                                          <p:spTgt spid="166916"/>
                                        </p:tgtEl>
                                      </p:cBhvr>
                                    </p:animEffect>
                                    <p:anim calcmode="lin" valueType="num">
                                      <p:cBhvr>
                                        <p:cTn id="8" dur="800" decel="100000" fill="hold"/>
                                        <p:tgtEl>
                                          <p:spTgt spid="166916"/>
                                        </p:tgtEl>
                                        <p:attrNameLst>
                                          <p:attrName>style.rotation</p:attrName>
                                        </p:attrNameLst>
                                      </p:cBhvr>
                                      <p:tavLst>
                                        <p:tav tm="0">
                                          <p:val>
                                            <p:fltVal val="-90"/>
                                          </p:val>
                                        </p:tav>
                                        <p:tav tm="100000">
                                          <p:val>
                                            <p:fltVal val="0"/>
                                          </p:val>
                                        </p:tav>
                                      </p:tavLst>
                                    </p:anim>
                                    <p:anim calcmode="lin" valueType="num">
                                      <p:cBhvr>
                                        <p:cTn id="9" dur="800" decel="100000" fill="hold"/>
                                        <p:tgtEl>
                                          <p:spTgt spid="166916"/>
                                        </p:tgtEl>
                                        <p:attrNameLst>
                                          <p:attrName>ppt_x</p:attrName>
                                        </p:attrNameLst>
                                      </p:cBhvr>
                                      <p:tavLst>
                                        <p:tav tm="0">
                                          <p:val>
                                            <p:strVal val="#ppt_x+0.4"/>
                                          </p:val>
                                        </p:tav>
                                        <p:tav tm="100000">
                                          <p:val>
                                            <p:strVal val="#ppt_x-0.05"/>
                                          </p:val>
                                        </p:tav>
                                      </p:tavLst>
                                    </p:anim>
                                    <p:anim calcmode="lin" valueType="num">
                                      <p:cBhvr>
                                        <p:cTn id="10" dur="800" decel="100000" fill="hold"/>
                                        <p:tgtEl>
                                          <p:spTgt spid="16691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6691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66916"/>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800" decel="100000"/>
                                        <p:tgtEl>
                                          <p:spTgt spid="2"/>
                                        </p:tgtEl>
                                      </p:cBhvr>
                                    </p:animEffect>
                                    <p:anim calcmode="lin" valueType="num">
                                      <p:cBhvr>
                                        <p:cTn id="18" dur="800" decel="100000" fill="hold"/>
                                        <p:tgtEl>
                                          <p:spTgt spid="2"/>
                                        </p:tgtEl>
                                        <p:attrNameLst>
                                          <p:attrName>style.rotation</p:attrName>
                                        </p:attrNameLst>
                                      </p:cBhvr>
                                      <p:tavLst>
                                        <p:tav tm="0">
                                          <p:val>
                                            <p:fltVal val="-90"/>
                                          </p:val>
                                        </p:tav>
                                        <p:tav tm="100000">
                                          <p:val>
                                            <p:fltVal val="0"/>
                                          </p:val>
                                        </p:tav>
                                      </p:tavLst>
                                    </p:anim>
                                    <p:anim calcmode="lin" valueType="num">
                                      <p:cBhvr>
                                        <p:cTn id="19" dur="800" decel="100000" fill="hold"/>
                                        <p:tgtEl>
                                          <p:spTgt spid="2"/>
                                        </p:tgtEl>
                                        <p:attrNameLst>
                                          <p:attrName>ppt_x</p:attrName>
                                        </p:attrNameLst>
                                      </p:cBhvr>
                                      <p:tavLst>
                                        <p:tav tm="0">
                                          <p:val>
                                            <p:strVal val="#ppt_x+0.4"/>
                                          </p:val>
                                        </p:tav>
                                        <p:tav tm="100000">
                                          <p:val>
                                            <p:strVal val="#ppt_x-0.05"/>
                                          </p:val>
                                        </p:tav>
                                      </p:tavLst>
                                    </p:anim>
                                    <p:anim calcmode="lin" valueType="num">
                                      <p:cBhvr>
                                        <p:cTn id="20" dur="800" decel="100000" fill="hold"/>
                                        <p:tgtEl>
                                          <p:spTgt spid="2"/>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1"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800" decel="100000"/>
                                        <p:tgtEl>
                                          <p:spTgt spid="3"/>
                                        </p:tgtEl>
                                      </p:cBhvr>
                                    </p:animEffect>
                                    <p:anim calcmode="lin" valueType="num">
                                      <p:cBhvr>
                                        <p:cTn id="28" dur="800" decel="100000" fill="hold"/>
                                        <p:tgtEl>
                                          <p:spTgt spid="3"/>
                                        </p:tgtEl>
                                        <p:attrNameLst>
                                          <p:attrName>style.rotation</p:attrName>
                                        </p:attrNameLst>
                                      </p:cBhvr>
                                      <p:tavLst>
                                        <p:tav tm="0">
                                          <p:val>
                                            <p:fltVal val="-90"/>
                                          </p:val>
                                        </p:tav>
                                        <p:tav tm="100000">
                                          <p:val>
                                            <p:fltVal val="0"/>
                                          </p:val>
                                        </p:tav>
                                      </p:tavLst>
                                    </p:anim>
                                    <p:anim calcmode="lin" valueType="num">
                                      <p:cBhvr>
                                        <p:cTn id="29" dur="800" decel="100000" fill="hold"/>
                                        <p:tgtEl>
                                          <p:spTgt spid="3"/>
                                        </p:tgtEl>
                                        <p:attrNameLst>
                                          <p:attrName>ppt_x</p:attrName>
                                        </p:attrNameLst>
                                      </p:cBhvr>
                                      <p:tavLst>
                                        <p:tav tm="0">
                                          <p:val>
                                            <p:strVal val="#ppt_x+0.4"/>
                                          </p:val>
                                        </p:tav>
                                        <p:tav tm="100000">
                                          <p:val>
                                            <p:strVal val="#ppt_x-0.05"/>
                                          </p:val>
                                        </p:tav>
                                      </p:tavLst>
                                    </p:anim>
                                    <p:anim calcmode="lin" valueType="num">
                                      <p:cBhvr>
                                        <p:cTn id="30" dur="800" decel="100000" fill="hold"/>
                                        <p:tgtEl>
                                          <p:spTgt spid="3"/>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1"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800" decel="100000"/>
                                        <p:tgtEl>
                                          <p:spTgt spid="6"/>
                                        </p:tgtEl>
                                      </p:cBhvr>
                                    </p:animEffect>
                                    <p:anim calcmode="lin" valueType="num">
                                      <p:cBhvr>
                                        <p:cTn id="38" dur="800" decel="100000" fill="hold"/>
                                        <p:tgtEl>
                                          <p:spTgt spid="6"/>
                                        </p:tgtEl>
                                        <p:attrNameLst>
                                          <p:attrName>style.rotation</p:attrName>
                                        </p:attrNameLst>
                                      </p:cBhvr>
                                      <p:tavLst>
                                        <p:tav tm="0">
                                          <p:val>
                                            <p:fltVal val="-90"/>
                                          </p:val>
                                        </p:tav>
                                        <p:tav tm="100000">
                                          <p:val>
                                            <p:fltVal val="0"/>
                                          </p:val>
                                        </p:tav>
                                      </p:tavLst>
                                    </p:anim>
                                    <p:anim calcmode="lin" valueType="num">
                                      <p:cBhvr>
                                        <p:cTn id="39" dur="800" decel="100000" fill="hold"/>
                                        <p:tgtEl>
                                          <p:spTgt spid="6"/>
                                        </p:tgtEl>
                                        <p:attrNameLst>
                                          <p:attrName>ppt_x</p:attrName>
                                        </p:attrNameLst>
                                      </p:cBhvr>
                                      <p:tavLst>
                                        <p:tav tm="0">
                                          <p:val>
                                            <p:strVal val="#ppt_x+0.4"/>
                                          </p:val>
                                        </p:tav>
                                        <p:tav tm="100000">
                                          <p:val>
                                            <p:strVal val="#ppt_x-0.05"/>
                                          </p:val>
                                        </p:tav>
                                      </p:tavLst>
                                    </p:anim>
                                    <p:anim calcmode="lin" valueType="num">
                                      <p:cBhvr>
                                        <p:cTn id="40" dur="800" decel="100000" fill="hold"/>
                                        <p:tgtEl>
                                          <p:spTgt spid="6"/>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0" presetClass="entr" presetSubtype="0" fill="hold" grpId="1"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800" decel="100000"/>
                                        <p:tgtEl>
                                          <p:spTgt spid="5"/>
                                        </p:tgtEl>
                                      </p:cBhvr>
                                    </p:animEffect>
                                    <p:anim calcmode="lin" valueType="num">
                                      <p:cBhvr>
                                        <p:cTn id="48" dur="800" decel="100000" fill="hold"/>
                                        <p:tgtEl>
                                          <p:spTgt spid="5"/>
                                        </p:tgtEl>
                                        <p:attrNameLst>
                                          <p:attrName>style.rotation</p:attrName>
                                        </p:attrNameLst>
                                      </p:cBhvr>
                                      <p:tavLst>
                                        <p:tav tm="0">
                                          <p:val>
                                            <p:fltVal val="-90"/>
                                          </p:val>
                                        </p:tav>
                                        <p:tav tm="100000">
                                          <p:val>
                                            <p:fltVal val="0"/>
                                          </p:val>
                                        </p:tav>
                                      </p:tavLst>
                                    </p:anim>
                                    <p:anim calcmode="lin" valueType="num">
                                      <p:cBhvr>
                                        <p:cTn id="49" dur="800" decel="100000" fill="hold"/>
                                        <p:tgtEl>
                                          <p:spTgt spid="5"/>
                                        </p:tgtEl>
                                        <p:attrNameLst>
                                          <p:attrName>ppt_x</p:attrName>
                                        </p:attrNameLst>
                                      </p:cBhvr>
                                      <p:tavLst>
                                        <p:tav tm="0">
                                          <p:val>
                                            <p:strVal val="#ppt_x+0.4"/>
                                          </p:val>
                                        </p:tav>
                                        <p:tav tm="100000">
                                          <p:val>
                                            <p:strVal val="#ppt_x-0.05"/>
                                          </p:val>
                                        </p:tav>
                                      </p:tavLst>
                                    </p:anim>
                                    <p:anim calcmode="lin" valueType="num">
                                      <p:cBhvr>
                                        <p:cTn id="50" dur="800" decel="100000" fill="hold"/>
                                        <p:tgtEl>
                                          <p:spTgt spid="5"/>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30" presetClass="entr" presetSubtype="0" fill="hold" grpId="1"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800" decel="100000"/>
                                        <p:tgtEl>
                                          <p:spTgt spid="4"/>
                                        </p:tgtEl>
                                      </p:cBhvr>
                                    </p:animEffect>
                                    <p:anim calcmode="lin" valueType="num">
                                      <p:cBhvr>
                                        <p:cTn id="58" dur="800" decel="100000" fill="hold"/>
                                        <p:tgtEl>
                                          <p:spTgt spid="4"/>
                                        </p:tgtEl>
                                        <p:attrNameLst>
                                          <p:attrName>style.rotation</p:attrName>
                                        </p:attrNameLst>
                                      </p:cBhvr>
                                      <p:tavLst>
                                        <p:tav tm="0">
                                          <p:val>
                                            <p:fltVal val="-90"/>
                                          </p:val>
                                        </p:tav>
                                        <p:tav tm="100000">
                                          <p:val>
                                            <p:fltVal val="0"/>
                                          </p:val>
                                        </p:tav>
                                      </p:tavLst>
                                    </p:anim>
                                    <p:anim calcmode="lin" valueType="num">
                                      <p:cBhvr>
                                        <p:cTn id="59" dur="800" decel="100000" fill="hold"/>
                                        <p:tgtEl>
                                          <p:spTgt spid="4"/>
                                        </p:tgtEl>
                                        <p:attrNameLst>
                                          <p:attrName>ppt_x</p:attrName>
                                        </p:attrNameLst>
                                      </p:cBhvr>
                                      <p:tavLst>
                                        <p:tav tm="0">
                                          <p:val>
                                            <p:strVal val="#ppt_x+0.4"/>
                                          </p:val>
                                        </p:tav>
                                        <p:tav tm="100000">
                                          <p:val>
                                            <p:strVal val="#ppt_x-0.05"/>
                                          </p:val>
                                        </p:tav>
                                      </p:tavLst>
                                    </p:anim>
                                    <p:anim calcmode="lin" valueType="num">
                                      <p:cBhvr>
                                        <p:cTn id="60" dur="800" decel="100000" fill="hold"/>
                                        <p:tgtEl>
                                          <p:spTgt spid="4"/>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1" animBg="1"/>
      <p:bldP spid="2" grpId="1" animBg="1"/>
      <p:bldP spid="3" grpId="1" animBg="1"/>
      <p:bldP spid="4" grpId="1" animBg="1"/>
      <p:bldP spid="5" grpId="1"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4210" name="Picture 5" descr="Afficher l'image d'origine">
            <a:extLst>
              <a:ext uri="{FF2B5EF4-FFF2-40B4-BE49-F238E27FC236}">
                <a16:creationId xmlns:a16="http://schemas.microsoft.com/office/drawing/2014/main" id="{51EFEEEF-4F52-4D97-8DF6-447AF92AE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413" y="0"/>
            <a:ext cx="9553575"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4">
            <a:extLst>
              <a:ext uri="{FF2B5EF4-FFF2-40B4-BE49-F238E27FC236}">
                <a16:creationId xmlns:a16="http://schemas.microsoft.com/office/drawing/2014/main" id="{2D4D175F-82D5-486B-A909-D3B21BF38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6038" y="6629400"/>
            <a:ext cx="715962"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3" name="Picture 5" descr="bouton Ok&quot; : photos, illustrations, vecteurs et vidéos libres de ...">
            <a:hlinkClick r:id="rId4" action="ppaction://hlinksldjump"/>
            <a:extLst>
              <a:ext uri="{FF2B5EF4-FFF2-40B4-BE49-F238E27FC236}">
                <a16:creationId xmlns:a16="http://schemas.microsoft.com/office/drawing/2014/main" id="{10E36478-6A8B-438E-938C-B5E537C2E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38863"/>
            <a:ext cx="719138" cy="71913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810EA33C-6E86-4694-802D-E68EE6EA548C}"/>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5234" name="Picture 5" descr="Afficher l'image d'origine">
            <a:extLst>
              <a:ext uri="{FF2B5EF4-FFF2-40B4-BE49-F238E27FC236}">
                <a16:creationId xmlns:a16="http://schemas.microsoft.com/office/drawing/2014/main" id="{48A180FD-7316-45B5-9C0B-F76C6B357D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0"/>
            <a:ext cx="903605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EF8E2788-FA32-4854-ABA9-0AB54DB0EA12}"/>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6612" name="Picture 4">
            <a:extLst>
              <a:ext uri="{FF2B5EF4-FFF2-40B4-BE49-F238E27FC236}">
                <a16:creationId xmlns:a16="http://schemas.microsoft.com/office/drawing/2014/main" id="{FE11C37E-9335-4D72-9A26-E1931DFEB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913" y="3175"/>
            <a:ext cx="9844087"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615" name="Picture 7">
            <a:extLst>
              <a:ext uri="{FF2B5EF4-FFF2-40B4-BE49-F238E27FC236}">
                <a16:creationId xmlns:a16="http://schemas.microsoft.com/office/drawing/2014/main" id="{06FE5922-039D-4C87-B022-C5252AD35F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4013" y="0"/>
            <a:ext cx="4217987"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616" name="Picture 8" descr="est+r%C3%A9publicain+bandeau+du+mardi+30">
            <a:extLst>
              <a:ext uri="{FF2B5EF4-FFF2-40B4-BE49-F238E27FC236}">
                <a16:creationId xmlns:a16="http://schemas.microsoft.com/office/drawing/2014/main" id="{6B38BCDD-4D37-422E-B8CD-1AADC3AFB6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63" y="0"/>
            <a:ext cx="6950075"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B649D93C-4BA6-44A9-AC60-D27F4F654D2B}"/>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96612"/>
                                        </p:tgtEl>
                                      </p:cBhvr>
                                    </p:animEffect>
                                    <p:set>
                                      <p:cBhvr>
                                        <p:cTn id="7" dur="1" fill="hold">
                                          <p:stCondLst>
                                            <p:cond delay="1999"/>
                                          </p:stCondLst>
                                        </p:cTn>
                                        <p:tgtEl>
                                          <p:spTgt spid="19661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mph" presetSubtype="0" fill="hold" nodeType="clickEffect">
                                  <p:stCondLst>
                                    <p:cond delay="0"/>
                                  </p:stCondLst>
                                  <p:childTnLst>
                                    <p:animScale>
                                      <p:cBhvr>
                                        <p:cTn id="11" dur="2000" fill="hold"/>
                                        <p:tgtEl>
                                          <p:spTgt spid="196615"/>
                                        </p:tgtEl>
                                      </p:cBhvr>
                                      <p:by x="150000" y="150000"/>
                                    </p:animScale>
                                  </p:childTnLst>
                                </p:cTn>
                              </p:par>
                              <p:par>
                                <p:cTn id="12" presetID="22" presetClass="entr" presetSubtype="8" fill="hold" nodeType="withEffect">
                                  <p:stCondLst>
                                    <p:cond delay="0"/>
                                  </p:stCondLst>
                                  <p:childTnLst>
                                    <p:set>
                                      <p:cBhvr>
                                        <p:cTn id="13" dur="1" fill="hold">
                                          <p:stCondLst>
                                            <p:cond delay="0"/>
                                          </p:stCondLst>
                                        </p:cTn>
                                        <p:tgtEl>
                                          <p:spTgt spid="196616"/>
                                        </p:tgtEl>
                                        <p:attrNameLst>
                                          <p:attrName>style.visibility</p:attrName>
                                        </p:attrNameLst>
                                      </p:cBhvr>
                                      <p:to>
                                        <p:strVal val="visible"/>
                                      </p:to>
                                    </p:set>
                                    <p:animEffect transition="in" filter="wipe(left)">
                                      <p:cBhvr>
                                        <p:cTn id="14" dur="500"/>
                                        <p:tgtEl>
                                          <p:spTgt spid="196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306" name="Picture 4" descr="http://www.live2times.com/imgupload/editos/syrian-soldiers-surrender-six-day-war-1967-arab-israeli.jpg">
            <a:extLst>
              <a:ext uri="{FF2B5EF4-FFF2-40B4-BE49-F238E27FC236}">
                <a16:creationId xmlns:a16="http://schemas.microsoft.com/office/drawing/2014/main" id="{4DC41531-C74F-47D1-92EE-3DB991DAC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4100" y="0"/>
            <a:ext cx="47879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6" descr="http://upload.wikimedia.org/wikipedia/commons/6/6e/SuezCanal-EO.JPG">
            <a:extLst>
              <a:ext uri="{FF2B5EF4-FFF2-40B4-BE49-F238E27FC236}">
                <a16:creationId xmlns:a16="http://schemas.microsoft.com/office/drawing/2014/main" id="{9EBD90F0-1509-4A82-A077-3822564877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0"/>
            <a:ext cx="3563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8">
            <a:extLst>
              <a:ext uri="{FF2B5EF4-FFF2-40B4-BE49-F238E27FC236}">
                <a16:creationId xmlns:a16="http://schemas.microsoft.com/office/drawing/2014/main" id="{C32660FE-C052-44E3-8B5B-7010D5B513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6213" y="3417888"/>
            <a:ext cx="9740900" cy="338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09" name="Text Box 11">
            <a:extLst>
              <a:ext uri="{FF2B5EF4-FFF2-40B4-BE49-F238E27FC236}">
                <a16:creationId xmlns:a16="http://schemas.microsoft.com/office/drawing/2014/main" id="{6DF25372-D7BC-4124-A8E9-72A90832C8E1}"/>
              </a:ext>
            </a:extLst>
          </p:cNvPr>
          <p:cNvSpPr txBox="1">
            <a:spLocks noChangeArrowheads="1"/>
          </p:cNvSpPr>
          <p:nvPr/>
        </p:nvSpPr>
        <p:spPr bwMode="auto">
          <a:xfrm>
            <a:off x="7556500" y="0"/>
            <a:ext cx="20955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a:spcBef>
                <a:spcPct val="50000"/>
              </a:spcBef>
            </a:pPr>
            <a:r>
              <a:rPr lang="fr-FR" altLang="fr-FR" sz="1200">
                <a:solidFill>
                  <a:schemeClr val="bg1"/>
                </a:solidFill>
                <a:latin typeface="Constantia" panose="02030602050306030303" pitchFamily="18" charset="0"/>
                <a:cs typeface="Arial" panose="020B0604020202020204" pitchFamily="34" charset="0"/>
              </a:rPr>
              <a:t>Guerre des six jours (1967)</a:t>
            </a:r>
          </a:p>
        </p:txBody>
      </p:sp>
      <p:sp>
        <p:nvSpPr>
          <p:cNvPr id="6" name="ZoneTexte 5">
            <a:extLst>
              <a:ext uri="{FF2B5EF4-FFF2-40B4-BE49-F238E27FC236}">
                <a16:creationId xmlns:a16="http://schemas.microsoft.com/office/drawing/2014/main" id="{135D2909-B8D4-4B52-9F6D-11221DC884BA}"/>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354" name="Picture 4" descr="173704_vignette_DetroitOrmuz">
            <a:extLst>
              <a:ext uri="{FF2B5EF4-FFF2-40B4-BE49-F238E27FC236}">
                <a16:creationId xmlns:a16="http://schemas.microsoft.com/office/drawing/2014/main" id="{7D915AFC-1E67-4198-8184-EAF151D09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0"/>
            <a:ext cx="7505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5" descr="Des navires iraniens en manœuvre dans le détroit d'Ormuz, le 3 janvier.">
            <a:extLst>
              <a:ext uri="{FF2B5EF4-FFF2-40B4-BE49-F238E27FC236}">
                <a16:creationId xmlns:a16="http://schemas.microsoft.com/office/drawing/2014/main" id="{13AA87BE-7934-4EC8-84F3-44CDD63A0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63" y="912813"/>
            <a:ext cx="4267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6">
            <a:extLst>
              <a:ext uri="{FF2B5EF4-FFF2-40B4-BE49-F238E27FC236}">
                <a16:creationId xmlns:a16="http://schemas.microsoft.com/office/drawing/2014/main" id="{D346D267-10F4-451A-844E-B681C864838E}"/>
              </a:ext>
            </a:extLst>
          </p:cNvPr>
          <p:cNvSpPr txBox="1">
            <a:spLocks noChangeArrowheads="1"/>
          </p:cNvSpPr>
          <p:nvPr/>
        </p:nvSpPr>
        <p:spPr bwMode="auto">
          <a:xfrm>
            <a:off x="439738" y="0"/>
            <a:ext cx="4259262" cy="731838"/>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sz="1200">
                <a:latin typeface="Times New Roman" panose="02020603050405020304" pitchFamily="18" charset="0"/>
                <a:cs typeface="Arial" panose="020B0604020202020204" pitchFamily="34" charset="0"/>
              </a:rPr>
              <a:t>Navires iraniens en patrouille dans le Détroit d’Ormuz en 2014</a:t>
            </a:r>
          </a:p>
          <a:p>
            <a:pPr algn="ctr" eaLnBrk="1" hangingPunct="1">
              <a:spcBef>
                <a:spcPct val="50000"/>
              </a:spcBef>
            </a:pPr>
            <a:r>
              <a:rPr lang="fr-FR" altLang="fr-FR" sz="1200">
                <a:latin typeface="Times New Roman" panose="02020603050405020304" pitchFamily="18" charset="0"/>
                <a:cs typeface="Arial" panose="020B0604020202020204" pitchFamily="34" charset="0"/>
              </a:rPr>
              <a:t>(www.lemonde.fr)</a:t>
            </a:r>
          </a:p>
        </p:txBody>
      </p:sp>
      <p:pic>
        <p:nvPicPr>
          <p:cNvPr id="100357" name="Picture 7" descr="detroit-ormuz-iran-petrole">
            <a:extLst>
              <a:ext uri="{FF2B5EF4-FFF2-40B4-BE49-F238E27FC236}">
                <a16:creationId xmlns:a16="http://schemas.microsoft.com/office/drawing/2014/main" id="{0B4A75F1-1B6C-44E4-807A-F0F0142B8A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13" y="3111500"/>
            <a:ext cx="4262437"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7" descr="bouton Ok&quot; : photos, illustrations, vecteurs et vidéos libres de ...">
            <a:hlinkClick r:id="rId5" action="ppaction://hlinksldjump"/>
            <a:extLst>
              <a:ext uri="{FF2B5EF4-FFF2-40B4-BE49-F238E27FC236}">
                <a16:creationId xmlns:a16="http://schemas.microsoft.com/office/drawing/2014/main" id="{2BDF2026-A9D8-4A32-9EDB-E43B909A0D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138863"/>
            <a:ext cx="719138" cy="71913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EF7CCAA2-F66A-415D-A51E-5D1B863A9D61}"/>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1380" name="Picture 4" descr="bouton Ok&quot; : photos, illustrations, vecteurs et vidéos libres de ...">
            <a:hlinkClick r:id="rId2" action="ppaction://hlinksldjump"/>
            <a:extLst>
              <a:ext uri="{FF2B5EF4-FFF2-40B4-BE49-F238E27FC236}">
                <a16:creationId xmlns:a16="http://schemas.microsoft.com/office/drawing/2014/main" id="{D88368E5-7964-4CA4-883A-56BCDC85C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8863"/>
            <a:ext cx="719138" cy="719137"/>
          </a:xfrm>
          <a:prstGeom prst="rect">
            <a:avLst/>
          </a:prstGeom>
          <a:noFill/>
          <a:extLst>
            <a:ext uri="{909E8E84-426E-40DD-AFC4-6F175D3DCCD1}">
              <a14:hiddenFill xmlns:a14="http://schemas.microsoft.com/office/drawing/2010/main">
                <a:solidFill>
                  <a:srgbClr val="FFFFFF"/>
                </a:solidFill>
              </a14:hiddenFill>
            </a:ext>
          </a:extLst>
        </p:spPr>
      </p:pic>
      <p:pic>
        <p:nvPicPr>
          <p:cNvPr id="101383" name="Picture 7" descr="Graphique: Les plus gros producteurs mondiaux de pétrole | Statista">
            <a:extLst>
              <a:ext uri="{FF2B5EF4-FFF2-40B4-BE49-F238E27FC236}">
                <a16:creationId xmlns:a16="http://schemas.microsoft.com/office/drawing/2014/main" id="{AF02D008-A4B7-4F46-9F39-A3DD372BC2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71450"/>
            <a:ext cx="9144000" cy="6515100"/>
          </a:xfrm>
          <a:prstGeom prst="rect">
            <a:avLst/>
          </a:prstGeom>
          <a:noFill/>
          <a:extLst>
            <a:ext uri="{909E8E84-426E-40DD-AFC4-6F175D3DCCD1}">
              <a14:hiddenFill xmlns:a14="http://schemas.microsoft.com/office/drawing/2010/main">
                <a:solidFill>
                  <a:srgbClr val="FFFFFF"/>
                </a:solidFill>
              </a14:hiddenFill>
            </a:ext>
          </a:extLst>
        </p:spPr>
      </p:pic>
      <p:pic>
        <p:nvPicPr>
          <p:cNvPr id="101385" name="Picture 9" descr="L'OPEP à la rescousse du prix du pétrole ? | Energies &amp; Environnement">
            <a:extLst>
              <a:ext uri="{FF2B5EF4-FFF2-40B4-BE49-F238E27FC236}">
                <a16:creationId xmlns:a16="http://schemas.microsoft.com/office/drawing/2014/main" id="{480A7528-B2B6-42DA-A1D8-9270542ED9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350" y="79375"/>
            <a:ext cx="9694863" cy="677862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4F97ECB9-B71A-4452-86FD-26F44E2E5536}"/>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1383"/>
                                        </p:tgtEl>
                                        <p:attrNameLst>
                                          <p:attrName>style.visibility</p:attrName>
                                        </p:attrNameLst>
                                      </p:cBhvr>
                                      <p:to>
                                        <p:strVal val="visible"/>
                                      </p:to>
                                    </p:set>
                                    <p:animEffect transition="in" filter="wipe(left)">
                                      <p:cBhvr>
                                        <p:cTn id="7" dur="500"/>
                                        <p:tgtEl>
                                          <p:spTgt spid="1013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01385"/>
                                        </p:tgtEl>
                                        <p:attrNameLst>
                                          <p:attrName>style.visibility</p:attrName>
                                        </p:attrNameLst>
                                      </p:cBhvr>
                                      <p:to>
                                        <p:strVal val="visible"/>
                                      </p:to>
                                    </p:set>
                                    <p:animEffect transition="in" filter="wipe(down)">
                                      <p:cBhvr>
                                        <p:cTn id="12" dur="500"/>
                                        <p:tgtEl>
                                          <p:spTgt spid="101385"/>
                                        </p:tgtEl>
                                      </p:cBhvr>
                                    </p:animEffect>
                                  </p:childTnLst>
                                </p:cTn>
                              </p:par>
                              <p:par>
                                <p:cTn id="13" presetID="37" presetClass="exit" presetSubtype="0" fill="hold" nodeType="withEffect">
                                  <p:stCondLst>
                                    <p:cond delay="0"/>
                                  </p:stCondLst>
                                  <p:childTnLst>
                                    <p:animEffect transition="out" filter="fade">
                                      <p:cBhvr>
                                        <p:cTn id="14" dur="1000"/>
                                        <p:tgtEl>
                                          <p:spTgt spid="101383"/>
                                        </p:tgtEl>
                                      </p:cBhvr>
                                    </p:animEffect>
                                    <p:anim calcmode="lin" valueType="num">
                                      <p:cBhvr>
                                        <p:cTn id="15" dur="1000"/>
                                        <p:tgtEl>
                                          <p:spTgt spid="101383"/>
                                        </p:tgtEl>
                                        <p:attrNameLst>
                                          <p:attrName>ppt_x</p:attrName>
                                        </p:attrNameLst>
                                      </p:cBhvr>
                                      <p:tavLst>
                                        <p:tav tm="0">
                                          <p:val>
                                            <p:strVal val="ppt_x"/>
                                          </p:val>
                                        </p:tav>
                                        <p:tav tm="100000">
                                          <p:val>
                                            <p:strVal val="ppt_x"/>
                                          </p:val>
                                        </p:tav>
                                      </p:tavLst>
                                    </p:anim>
                                    <p:anim calcmode="lin" valueType="num">
                                      <p:cBhvr>
                                        <p:cTn id="16" dur="100" decel="100000"/>
                                        <p:tgtEl>
                                          <p:spTgt spid="101383"/>
                                        </p:tgtEl>
                                        <p:attrNameLst>
                                          <p:attrName>ppt_y</p:attrName>
                                        </p:attrNameLst>
                                      </p:cBhvr>
                                      <p:tavLst>
                                        <p:tav tm="0">
                                          <p:val>
                                            <p:strVal val="ppt_y"/>
                                          </p:val>
                                        </p:tav>
                                        <p:tav tm="100000">
                                          <p:val>
                                            <p:strVal val="ppt_y-.03"/>
                                          </p:val>
                                        </p:tav>
                                      </p:tavLst>
                                    </p:anim>
                                    <p:anim calcmode="lin" valueType="num">
                                      <p:cBhvr>
                                        <p:cTn id="17" dur="900" accel="100000">
                                          <p:stCondLst>
                                            <p:cond delay="100"/>
                                          </p:stCondLst>
                                        </p:cTn>
                                        <p:tgtEl>
                                          <p:spTgt spid="101383"/>
                                        </p:tgtEl>
                                        <p:attrNameLst>
                                          <p:attrName>ppt_y</p:attrName>
                                        </p:attrNameLst>
                                      </p:cBhvr>
                                      <p:tavLst>
                                        <p:tav tm="0">
                                          <p:val>
                                            <p:strVal val="ppt_y"/>
                                          </p:val>
                                        </p:tav>
                                        <p:tav tm="100000">
                                          <p:val>
                                            <p:strVal val="ppt_y+1"/>
                                          </p:val>
                                        </p:tav>
                                      </p:tavLst>
                                    </p:anim>
                                    <p:set>
                                      <p:cBhvr>
                                        <p:cTn id="18" dur="1" fill="hold">
                                          <p:stCondLst>
                                            <p:cond delay="999"/>
                                          </p:stCondLst>
                                        </p:cTn>
                                        <p:tgtEl>
                                          <p:spTgt spid="101383"/>
                                        </p:tgtEl>
                                        <p:attrNameLst>
                                          <p:attrName>style.visibility</p:attrName>
                                        </p:attrNameLst>
                                      </p:cBhvr>
                                      <p:to>
                                        <p:strVal val="hidden"/>
                                      </p:to>
                                    </p:set>
                                  </p:childTnLst>
                                </p:cTn>
                              </p:par>
                              <p:par>
                                <p:cTn id="19" presetID="23" presetClass="entr" presetSubtype="16" fill="hold" nodeType="withEffect">
                                  <p:stCondLst>
                                    <p:cond delay="0"/>
                                  </p:stCondLst>
                                  <p:childTnLst>
                                    <p:set>
                                      <p:cBhvr>
                                        <p:cTn id="20" dur="1" fill="hold">
                                          <p:stCondLst>
                                            <p:cond delay="0"/>
                                          </p:stCondLst>
                                        </p:cTn>
                                        <p:tgtEl>
                                          <p:spTgt spid="101380"/>
                                        </p:tgtEl>
                                        <p:attrNameLst>
                                          <p:attrName>style.visibility</p:attrName>
                                        </p:attrNameLst>
                                      </p:cBhvr>
                                      <p:to>
                                        <p:strVal val="visible"/>
                                      </p:to>
                                    </p:set>
                                    <p:anim calcmode="lin" valueType="num">
                                      <p:cBhvr>
                                        <p:cTn id="21" dur="500" fill="hold"/>
                                        <p:tgtEl>
                                          <p:spTgt spid="101380"/>
                                        </p:tgtEl>
                                        <p:attrNameLst>
                                          <p:attrName>ppt_w</p:attrName>
                                        </p:attrNameLst>
                                      </p:cBhvr>
                                      <p:tavLst>
                                        <p:tav tm="0">
                                          <p:val>
                                            <p:fltVal val="0"/>
                                          </p:val>
                                        </p:tav>
                                        <p:tav tm="100000">
                                          <p:val>
                                            <p:strVal val="#ppt_w"/>
                                          </p:val>
                                        </p:tav>
                                      </p:tavLst>
                                    </p:anim>
                                    <p:anim calcmode="lin" valueType="num">
                                      <p:cBhvr>
                                        <p:cTn id="22" dur="500" fill="hold"/>
                                        <p:tgtEl>
                                          <p:spTgt spid="1013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0594" name="Picture 4">
            <a:extLst>
              <a:ext uri="{FF2B5EF4-FFF2-40B4-BE49-F238E27FC236}">
                <a16:creationId xmlns:a16="http://schemas.microsoft.com/office/drawing/2014/main" id="{66872959-4C77-4054-B4AC-59ED41855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3363" y="0"/>
            <a:ext cx="6878637" cy="681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596" name="Picture 4" descr="bouton Ok&quot; : photos, illustrations, vecteurs et vidéos libres de ...">
            <a:hlinkClick r:id="rId3" action="ppaction://hlinksldjump"/>
            <a:extLst>
              <a:ext uri="{FF2B5EF4-FFF2-40B4-BE49-F238E27FC236}">
                <a16:creationId xmlns:a16="http://schemas.microsoft.com/office/drawing/2014/main" id="{250A7830-45D4-4E2C-B188-374A69C492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8863"/>
            <a:ext cx="719138" cy="71913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AC1E2EB1-D17C-4127-9AA0-0D0D84CE0D30}"/>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618" name="Picture 8" descr="Afficher l'image d'origine">
            <a:extLst>
              <a:ext uri="{FF2B5EF4-FFF2-40B4-BE49-F238E27FC236}">
                <a16:creationId xmlns:a16="http://schemas.microsoft.com/office/drawing/2014/main" id="{D7A6ECD1-95A1-4860-952A-F904368355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2288" y="0"/>
            <a:ext cx="9129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9">
            <a:extLst>
              <a:ext uri="{FF2B5EF4-FFF2-40B4-BE49-F238E27FC236}">
                <a16:creationId xmlns:a16="http://schemas.microsoft.com/office/drawing/2014/main" id="{D92070EE-72E8-4627-AF75-952B9AFA13C9}"/>
              </a:ext>
            </a:extLst>
          </p:cNvPr>
          <p:cNvSpPr>
            <a:spLocks noChangeArrowheads="1"/>
          </p:cNvSpPr>
          <p:nvPr/>
        </p:nvSpPr>
        <p:spPr bwMode="auto">
          <a:xfrm>
            <a:off x="9631363" y="6553200"/>
            <a:ext cx="25606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fr-FR" altLang="fr-FR" sz="1400">
                <a:latin typeface="Times New Roman" panose="02020603050405020304" pitchFamily="18" charset="0"/>
                <a:cs typeface="Arial" panose="020B0604020202020204" pitchFamily="34" charset="0"/>
              </a:rPr>
              <a:t>http://tempsreel.nouvelobs.com</a:t>
            </a:r>
          </a:p>
        </p:txBody>
      </p:sp>
      <p:pic>
        <p:nvPicPr>
          <p:cNvPr id="111620" name="Picture 4" descr="bouton Ok&quot; : photos, illustrations, vecteurs et vidéos libres de ...">
            <a:hlinkClick r:id="rId3" action="ppaction://hlinksldjump"/>
            <a:extLst>
              <a:ext uri="{FF2B5EF4-FFF2-40B4-BE49-F238E27FC236}">
                <a16:creationId xmlns:a16="http://schemas.microsoft.com/office/drawing/2014/main" id="{7506A877-4D1D-4766-AE55-1B9C5AA3F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8863"/>
            <a:ext cx="719138" cy="71913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ECC6544-F564-4206-A728-09D5AE58751E}"/>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9" name="Picture 5">
            <a:extLst>
              <a:ext uri="{FF2B5EF4-FFF2-40B4-BE49-F238E27FC236}">
                <a16:creationId xmlns:a16="http://schemas.microsoft.com/office/drawing/2014/main" id="{500B4297-26DF-4FEC-AD04-E62FFA768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11113"/>
            <a:ext cx="8077200" cy="684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92" name="Picture 8">
            <a:extLst>
              <a:ext uri="{FF2B5EF4-FFF2-40B4-BE49-F238E27FC236}">
                <a16:creationId xmlns:a16="http://schemas.microsoft.com/office/drawing/2014/main" id="{E45C2317-75B7-4062-B914-918A3C646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2700"/>
            <a:ext cx="8094663"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0">
            <a:extLst>
              <a:ext uri="{FF2B5EF4-FFF2-40B4-BE49-F238E27FC236}">
                <a16:creationId xmlns:a16="http://schemas.microsoft.com/office/drawing/2014/main" id="{183C018B-0EF5-495A-9411-5964E7544F30}"/>
              </a:ext>
            </a:extLst>
          </p:cNvPr>
          <p:cNvSpPr>
            <a:spLocks noChangeArrowheads="1"/>
          </p:cNvSpPr>
          <p:nvPr/>
        </p:nvSpPr>
        <p:spPr bwMode="auto">
          <a:xfrm>
            <a:off x="8113713" y="5056188"/>
            <a:ext cx="660400" cy="279400"/>
          </a:xfrm>
          <a:prstGeom prst="rect">
            <a:avLst/>
          </a:prstGeom>
          <a:solidFill>
            <a:srgbClr val="D8D8A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a:endParaRPr lang="fr-FR" altLang="fr-FR" sz="1200">
              <a:latin typeface="Times New Roman" panose="02020603050405020304" pitchFamily="18" charset="0"/>
              <a:cs typeface="Arial" panose="020B0604020202020204" pitchFamily="34" charset="0"/>
            </a:endParaRPr>
          </a:p>
        </p:txBody>
      </p:sp>
      <p:sp>
        <p:nvSpPr>
          <p:cNvPr id="3" name="Rectangle 11">
            <a:extLst>
              <a:ext uri="{FF2B5EF4-FFF2-40B4-BE49-F238E27FC236}">
                <a16:creationId xmlns:a16="http://schemas.microsoft.com/office/drawing/2014/main" id="{A609D783-3B3E-4FF6-A895-DF79643FAD93}"/>
              </a:ext>
            </a:extLst>
          </p:cNvPr>
          <p:cNvSpPr>
            <a:spLocks noChangeArrowheads="1"/>
          </p:cNvSpPr>
          <p:nvPr/>
        </p:nvSpPr>
        <p:spPr bwMode="auto">
          <a:xfrm>
            <a:off x="8445500" y="5551488"/>
            <a:ext cx="342900" cy="287337"/>
          </a:xfrm>
          <a:prstGeom prst="rect">
            <a:avLst/>
          </a:prstGeom>
          <a:solidFill>
            <a:srgbClr val="92C9C9"/>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a:endParaRPr lang="fr-FR" altLang="fr-FR" sz="1200">
              <a:latin typeface="Times New Roman" panose="02020603050405020304" pitchFamily="18" charset="0"/>
              <a:cs typeface="Arial" panose="020B0604020202020204" pitchFamily="34" charset="0"/>
            </a:endParaRPr>
          </a:p>
        </p:txBody>
      </p:sp>
      <p:sp>
        <p:nvSpPr>
          <p:cNvPr id="4" name="Text Box 12">
            <a:extLst>
              <a:ext uri="{FF2B5EF4-FFF2-40B4-BE49-F238E27FC236}">
                <a16:creationId xmlns:a16="http://schemas.microsoft.com/office/drawing/2014/main" id="{9F921752-35F7-4273-B6E3-C598B7323384}"/>
              </a:ext>
            </a:extLst>
          </p:cNvPr>
          <p:cNvSpPr txBox="1">
            <a:spLocks noChangeArrowheads="1"/>
          </p:cNvSpPr>
          <p:nvPr/>
        </p:nvSpPr>
        <p:spPr bwMode="auto">
          <a:xfrm>
            <a:off x="8558213" y="4979988"/>
            <a:ext cx="3263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a:r>
              <a:rPr lang="fr-FR" altLang="fr-FR" sz="1800">
                <a:solidFill>
                  <a:srgbClr val="111111"/>
                </a:solidFill>
                <a:latin typeface="Constantia" panose="02030602050306030303" pitchFamily="18" charset="0"/>
                <a:cs typeface="Arial" panose="020B0604020202020204" pitchFamily="34" charset="0"/>
              </a:rPr>
              <a:t>Proche-Orient (Levant)</a:t>
            </a:r>
            <a:endParaRPr lang="fr-FR" altLang="fr-FR" sz="1200">
              <a:latin typeface="Times New Roman" panose="02020603050405020304" pitchFamily="18" charset="0"/>
              <a:cs typeface="Arial" panose="020B0604020202020204" pitchFamily="34" charset="0"/>
            </a:endParaRPr>
          </a:p>
        </p:txBody>
      </p:sp>
      <p:sp>
        <p:nvSpPr>
          <p:cNvPr id="5" name="Text Box 13">
            <a:extLst>
              <a:ext uri="{FF2B5EF4-FFF2-40B4-BE49-F238E27FC236}">
                <a16:creationId xmlns:a16="http://schemas.microsoft.com/office/drawing/2014/main" id="{4504477C-BACC-47AE-AA46-C93DA7B0A264}"/>
              </a:ext>
            </a:extLst>
          </p:cNvPr>
          <p:cNvSpPr txBox="1">
            <a:spLocks noChangeArrowheads="1"/>
          </p:cNvSpPr>
          <p:nvPr/>
        </p:nvSpPr>
        <p:spPr bwMode="auto">
          <a:xfrm>
            <a:off x="8901113" y="5475288"/>
            <a:ext cx="3263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a:r>
              <a:rPr lang="fr-FR" altLang="fr-FR" sz="1800">
                <a:solidFill>
                  <a:srgbClr val="111111"/>
                </a:solidFill>
                <a:latin typeface="Constantia" panose="02030602050306030303" pitchFamily="18" charset="0"/>
                <a:cs typeface="Arial" panose="020B0604020202020204" pitchFamily="34" charset="0"/>
              </a:rPr>
              <a:t>Moyen-Orient (</a:t>
            </a:r>
            <a:r>
              <a:rPr lang="fr-FR" altLang="fr-FR" sz="1800" i="1">
                <a:solidFill>
                  <a:srgbClr val="111111"/>
                </a:solidFill>
                <a:latin typeface="Constantia" panose="02030602050306030303" pitchFamily="18" charset="0"/>
                <a:cs typeface="Arial" panose="020B0604020202020204" pitchFamily="34" charset="0"/>
              </a:rPr>
              <a:t>Middle East</a:t>
            </a:r>
            <a:r>
              <a:rPr lang="fr-FR" altLang="fr-FR" sz="1800">
                <a:solidFill>
                  <a:srgbClr val="111111"/>
                </a:solidFill>
                <a:latin typeface="Constantia" panose="02030602050306030303" pitchFamily="18" charset="0"/>
                <a:cs typeface="Arial" panose="020B0604020202020204" pitchFamily="34" charset="0"/>
              </a:rPr>
              <a:t>)</a:t>
            </a:r>
            <a:endParaRPr lang="fr-FR" altLang="fr-FR" sz="1200">
              <a:latin typeface="Times New Roman" panose="02020603050405020304" pitchFamily="18" charset="0"/>
              <a:cs typeface="Arial" panose="020B0604020202020204" pitchFamily="34" charset="0"/>
            </a:endParaRPr>
          </a:p>
        </p:txBody>
      </p:sp>
      <p:pic>
        <p:nvPicPr>
          <p:cNvPr id="118816" name="Picture 32">
            <a:extLst>
              <a:ext uri="{FF2B5EF4-FFF2-40B4-BE49-F238E27FC236}">
                <a16:creationId xmlns:a16="http://schemas.microsoft.com/office/drawing/2014/main" id="{C709EF2C-97BE-4C75-B91D-82C777C70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1588"/>
            <a:ext cx="8083550" cy="685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3">
            <a:extLst>
              <a:ext uri="{FF2B5EF4-FFF2-40B4-BE49-F238E27FC236}">
                <a16:creationId xmlns:a16="http://schemas.microsoft.com/office/drawing/2014/main" id="{50D69904-B953-4F36-BEFF-2A8B7367F131}"/>
              </a:ext>
            </a:extLst>
          </p:cNvPr>
          <p:cNvSpPr>
            <a:spLocks noChangeArrowheads="1"/>
          </p:cNvSpPr>
          <p:nvPr/>
        </p:nvSpPr>
        <p:spPr bwMode="auto">
          <a:xfrm>
            <a:off x="8094663" y="5551488"/>
            <a:ext cx="347662" cy="290512"/>
          </a:xfrm>
          <a:prstGeom prst="rect">
            <a:avLst/>
          </a:prstGeom>
          <a:solidFill>
            <a:srgbClr val="D8D8A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a:endParaRPr lang="fr-FR" altLang="fr-FR" sz="1200">
              <a:latin typeface="Times New Roman" panose="02020603050405020304" pitchFamily="18" charset="0"/>
              <a:cs typeface="Arial" panose="020B0604020202020204" pitchFamily="34" charset="0"/>
            </a:endParaRPr>
          </a:p>
        </p:txBody>
      </p:sp>
      <p:pic>
        <p:nvPicPr>
          <p:cNvPr id="4108" name="Picture 12" descr="bouton Ok&quot; : photos, illustrations, vecteurs et vidéos libres de ...">
            <a:hlinkClick r:id="rId5" action="ppaction://hlinksldjump"/>
            <a:extLst>
              <a:ext uri="{FF2B5EF4-FFF2-40B4-BE49-F238E27FC236}">
                <a16:creationId xmlns:a16="http://schemas.microsoft.com/office/drawing/2014/main" id="{CDB13B13-9836-4DE8-992F-3E5C248722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72863" y="6138863"/>
            <a:ext cx="719137" cy="719137"/>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068CE73A-544C-43D3-9993-3D59C0725030}"/>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wipe(left)">
                                      <p:cBhvr>
                                        <p:cTn id="7" dur="1000"/>
                                        <p:tgtEl>
                                          <p:spTgt spid="1187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8792"/>
                                        </p:tgtEl>
                                        <p:attrNameLst>
                                          <p:attrName>style.visibility</p:attrName>
                                        </p:attrNameLst>
                                      </p:cBhvr>
                                      <p:to>
                                        <p:strVal val="visible"/>
                                      </p:to>
                                    </p:set>
                                    <p:animEffect transition="in" filter="wipe(left)">
                                      <p:cBhvr>
                                        <p:cTn id="12" dur="1000"/>
                                        <p:tgtEl>
                                          <p:spTgt spid="1187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 calcmode="lin" valueType="num">
                                      <p:cBhvr>
                                        <p:cTn id="26" dur="500" fill="hold"/>
                                        <p:tgtEl>
                                          <p:spTgt spid="4"/>
                                        </p:tgtEl>
                                        <p:attrNameLst>
                                          <p:attrName>style.rotation</p:attrName>
                                        </p:attrNameLst>
                                      </p:cBhvr>
                                      <p:tavLst>
                                        <p:tav tm="0">
                                          <p:val>
                                            <p:fltVal val="360"/>
                                          </p:val>
                                        </p:tav>
                                        <p:tav tm="100000">
                                          <p:val>
                                            <p:fltVal val="0"/>
                                          </p:val>
                                        </p:tav>
                                      </p:tavLst>
                                    </p:anim>
                                    <p:animEffect transition="in" filter="fade">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18816"/>
                                        </p:tgtEl>
                                        <p:attrNameLst>
                                          <p:attrName>style.visibility</p:attrName>
                                        </p:attrNameLst>
                                      </p:cBhvr>
                                      <p:to>
                                        <p:strVal val="visible"/>
                                      </p:to>
                                    </p:set>
                                    <p:animEffect transition="in" filter="wipe(left)">
                                      <p:cBhvr>
                                        <p:cTn id="32" dur="1000"/>
                                        <p:tgtEl>
                                          <p:spTgt spid="1188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 calcmode="lin" valueType="num">
                                      <p:cBhvr>
                                        <p:cTn id="51" dur="500" fill="hold"/>
                                        <p:tgtEl>
                                          <p:spTgt spid="5"/>
                                        </p:tgtEl>
                                        <p:attrNameLst>
                                          <p:attrName>style.rotation</p:attrName>
                                        </p:attrNameLst>
                                      </p:cBhvr>
                                      <p:tavLst>
                                        <p:tav tm="0">
                                          <p:val>
                                            <p:fltVal val="360"/>
                                          </p:val>
                                        </p:tav>
                                        <p:tav tm="100000">
                                          <p:val>
                                            <p:fltVal val="0"/>
                                          </p:val>
                                        </p:tav>
                                      </p:tavLst>
                                    </p:anim>
                                    <p:animEffect transition="in" filter="fad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4690" name="Picture 7">
            <a:extLst>
              <a:ext uri="{FF2B5EF4-FFF2-40B4-BE49-F238E27FC236}">
                <a16:creationId xmlns:a16="http://schemas.microsoft.com/office/drawing/2014/main" id="{03EAEF83-13AB-4BBB-907F-73F6AAC6C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08888" cy="540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Text Box 8">
            <a:extLst>
              <a:ext uri="{FF2B5EF4-FFF2-40B4-BE49-F238E27FC236}">
                <a16:creationId xmlns:a16="http://schemas.microsoft.com/office/drawing/2014/main" id="{6DE026C5-85E7-422C-A5B3-AA05669C9D43}"/>
              </a:ext>
            </a:extLst>
          </p:cNvPr>
          <p:cNvSpPr txBox="1">
            <a:spLocks noChangeArrowheads="1"/>
          </p:cNvSpPr>
          <p:nvPr/>
        </p:nvSpPr>
        <p:spPr bwMode="auto">
          <a:xfrm>
            <a:off x="1930400" y="6057900"/>
            <a:ext cx="2857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a:spcBef>
                <a:spcPct val="50000"/>
              </a:spcBef>
            </a:pPr>
            <a:r>
              <a:rPr lang="fr-FR" altLang="fr-FR" sz="1200">
                <a:latin typeface="Constantia" panose="02030602050306030303" pitchFamily="18" charset="0"/>
                <a:cs typeface="Arial" panose="020B0604020202020204" pitchFamily="34" charset="0"/>
              </a:rPr>
              <a:t>Les deux cartes: source: www.monde-diplomatique.fr</a:t>
            </a:r>
          </a:p>
        </p:txBody>
      </p:sp>
      <p:pic>
        <p:nvPicPr>
          <p:cNvPr id="114692" name="Picture 11">
            <a:extLst>
              <a:ext uri="{FF2B5EF4-FFF2-40B4-BE49-F238E27FC236}">
                <a16:creationId xmlns:a16="http://schemas.microsoft.com/office/drawing/2014/main" id="{D434653D-FBF8-4F84-BCCC-603C688E0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5763" y="165100"/>
            <a:ext cx="3894137" cy="669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3244" name="Picture 12">
            <a:extLst>
              <a:ext uri="{FF2B5EF4-FFF2-40B4-BE49-F238E27FC236}">
                <a16:creationId xmlns:a16="http://schemas.microsoft.com/office/drawing/2014/main" id="{1CE61308-6A18-40A1-9224-5F735C9FD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3763" y="4114800"/>
            <a:ext cx="24082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3245" name="Picture 13">
            <a:extLst>
              <a:ext uri="{FF2B5EF4-FFF2-40B4-BE49-F238E27FC236}">
                <a16:creationId xmlns:a16="http://schemas.microsoft.com/office/drawing/2014/main" id="{2442BB78-F8FA-4AC3-8533-CFA1251619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9413" y="0"/>
            <a:ext cx="3836987"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a:extLst>
              <a:ext uri="{FF2B5EF4-FFF2-40B4-BE49-F238E27FC236}">
                <a16:creationId xmlns:a16="http://schemas.microsoft.com/office/drawing/2014/main" id="{F45354B0-928F-4C1A-BFE6-F4B66235FCCF}"/>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3244"/>
                                        </p:tgtEl>
                                        <p:attrNameLst>
                                          <p:attrName>style.visibility</p:attrName>
                                        </p:attrNameLst>
                                      </p:cBhvr>
                                      <p:to>
                                        <p:strVal val="visible"/>
                                      </p:to>
                                    </p:set>
                                    <p:animEffect transition="in" filter="fade">
                                      <p:cBhvr>
                                        <p:cTn id="7" dur="2000"/>
                                        <p:tgtEl>
                                          <p:spTgt spid="223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3245"/>
                                        </p:tgtEl>
                                        <p:attrNameLst>
                                          <p:attrName>style.visibility</p:attrName>
                                        </p:attrNameLst>
                                      </p:cBhvr>
                                      <p:to>
                                        <p:strVal val="visible"/>
                                      </p:to>
                                    </p:set>
                                    <p:animEffect transition="in" filter="fade">
                                      <p:cBhvr>
                                        <p:cTn id="12" dur="2000"/>
                                        <p:tgtEl>
                                          <p:spTgt spid="2232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2000"/>
                                        <p:tgtEl>
                                          <p:spTgt spid="223245"/>
                                        </p:tgtEl>
                                      </p:cBhvr>
                                    </p:animEffect>
                                    <p:set>
                                      <p:cBhvr>
                                        <p:cTn id="17" dur="1" fill="hold">
                                          <p:stCondLst>
                                            <p:cond delay="1999"/>
                                          </p:stCondLst>
                                        </p:cTn>
                                        <p:tgtEl>
                                          <p:spTgt spid="2232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6" name="Picture 4">
            <a:extLst>
              <a:ext uri="{FF2B5EF4-FFF2-40B4-BE49-F238E27FC236}">
                <a16:creationId xmlns:a16="http://schemas.microsoft.com/office/drawing/2014/main" id="{7727192F-ED1D-48F7-830A-772E97BAF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4763" y="0"/>
            <a:ext cx="45672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87" name="Picture 5" descr="photopalesine1">
            <a:extLst>
              <a:ext uri="{FF2B5EF4-FFF2-40B4-BE49-F238E27FC236}">
                <a16:creationId xmlns:a16="http://schemas.microsoft.com/office/drawing/2014/main" id="{329D72CE-DD18-4A38-A7B6-D019F1097A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0"/>
            <a:ext cx="6357938"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6">
            <a:extLst>
              <a:ext uri="{FF2B5EF4-FFF2-40B4-BE49-F238E27FC236}">
                <a16:creationId xmlns:a16="http://schemas.microsoft.com/office/drawing/2014/main" id="{AB39F93E-8D53-4C39-9307-687ECC3943B9}"/>
              </a:ext>
            </a:extLst>
          </p:cNvPr>
          <p:cNvSpPr txBox="1">
            <a:spLocks noChangeArrowheads="1"/>
          </p:cNvSpPr>
          <p:nvPr/>
        </p:nvSpPr>
        <p:spPr bwMode="auto">
          <a:xfrm>
            <a:off x="2895600" y="4841875"/>
            <a:ext cx="4356100" cy="1462088"/>
          </a:xfrm>
          <a:prstGeom prst="rect">
            <a:avLst/>
          </a:prstGeom>
          <a:solidFill>
            <a:srgbClr val="838977"/>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a:r>
              <a:rPr lang="fr-FR" altLang="fr-FR" sz="1200">
                <a:latin typeface="Times New Roman" panose="02020603050405020304" pitchFamily="18" charset="0"/>
                <a:cs typeface="Arial" panose="020B0604020202020204" pitchFamily="34" charset="0"/>
              </a:rPr>
              <a:t>À l’entrée du camp de réfugiés de Bethlehem,</a:t>
            </a:r>
          </a:p>
          <a:p>
            <a:pPr algn="ctr" defTabSz="914400"/>
            <a:r>
              <a:rPr lang="fr-FR" altLang="fr-FR" sz="1200">
                <a:latin typeface="Times New Roman" panose="02020603050405020304" pitchFamily="18" charset="0"/>
                <a:cs typeface="Arial" panose="020B0604020202020204" pitchFamily="34" charset="0"/>
              </a:rPr>
              <a:t>une clef géante au dessus d’une arche</a:t>
            </a:r>
          </a:p>
          <a:p>
            <a:pPr algn="ctr" defTabSz="914400"/>
            <a:r>
              <a:rPr lang="fr-FR" altLang="fr-FR" sz="1200">
                <a:latin typeface="Times New Roman" panose="02020603050405020304" pitchFamily="18" charset="0"/>
                <a:cs typeface="Arial" panose="020B0604020202020204" pitchFamily="34" charset="0"/>
              </a:rPr>
              <a:t>est le symbole des clefs emportées</a:t>
            </a:r>
          </a:p>
          <a:p>
            <a:pPr algn="ctr" defTabSz="914400"/>
            <a:r>
              <a:rPr lang="fr-FR" altLang="fr-FR" sz="1200">
                <a:latin typeface="Times New Roman" panose="02020603050405020304" pitchFamily="18" charset="0"/>
                <a:cs typeface="Arial" panose="020B0604020202020204" pitchFamily="34" charset="0"/>
              </a:rPr>
              <a:t>par beaucoup de palestiniens</a:t>
            </a:r>
          </a:p>
          <a:p>
            <a:pPr algn="ctr" defTabSz="914400"/>
            <a:r>
              <a:rPr lang="fr-FR" altLang="fr-FR" sz="1200">
                <a:latin typeface="Times New Roman" panose="02020603050405020304" pitchFamily="18" charset="0"/>
                <a:cs typeface="Arial" panose="020B0604020202020204" pitchFamily="34" charset="0"/>
              </a:rPr>
              <a:t>qui ont abandonné leurs maison en 1948</a:t>
            </a:r>
          </a:p>
          <a:p>
            <a:pPr algn="ctr" defTabSz="914400"/>
            <a:r>
              <a:rPr lang="fr-FR" altLang="fr-FR" sz="1200">
                <a:latin typeface="Times New Roman" panose="02020603050405020304" pitchFamily="18" charset="0"/>
                <a:cs typeface="Arial" panose="020B0604020202020204" pitchFamily="34" charset="0"/>
              </a:rPr>
              <a:t>(www.tribunejuive.info)</a:t>
            </a:r>
          </a:p>
          <a:p>
            <a:pPr algn="ctr" defTabSz="914400">
              <a:spcBef>
                <a:spcPct val="50000"/>
              </a:spcBef>
            </a:pPr>
            <a:endParaRPr lang="fr-FR" altLang="fr-FR" sz="1200">
              <a:latin typeface="Constantia" panose="02030602050306030303" pitchFamily="18" charset="0"/>
              <a:cs typeface="Arial" panose="020B0604020202020204" pitchFamily="34" charset="0"/>
            </a:endParaRPr>
          </a:p>
        </p:txBody>
      </p:sp>
      <p:pic>
        <p:nvPicPr>
          <p:cNvPr id="118790" name="Picture 6" descr="bouton Ok&quot; : photos, illustrations, vecteurs et vidéos libres de ...">
            <a:hlinkClick r:id="rId4" action="ppaction://hlinksldjump"/>
            <a:extLst>
              <a:ext uri="{FF2B5EF4-FFF2-40B4-BE49-F238E27FC236}">
                <a16:creationId xmlns:a16="http://schemas.microsoft.com/office/drawing/2014/main" id="{655A2979-B593-40CE-9AAF-8F5CED9DDE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38863"/>
            <a:ext cx="719138" cy="71913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E40CFF8F-466B-4EA4-B987-D3B343C3B751}"/>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9506" name="Picture 2" descr="Le démembrement de l'Empire ottoman">
            <a:extLst>
              <a:ext uri="{FF2B5EF4-FFF2-40B4-BE49-F238E27FC236}">
                <a16:creationId xmlns:a16="http://schemas.microsoft.com/office/drawing/2014/main" id="{F183CBEE-D9CC-421C-BCDE-E47A55ABB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0"/>
            <a:ext cx="80168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Rectangle 3">
            <a:extLst>
              <a:ext uri="{FF2B5EF4-FFF2-40B4-BE49-F238E27FC236}">
                <a16:creationId xmlns:a16="http://schemas.microsoft.com/office/drawing/2014/main" id="{AEADD316-9F1B-461A-91DB-E15B1129B350}"/>
              </a:ext>
            </a:extLst>
          </p:cNvPr>
          <p:cNvSpPr>
            <a:spLocks noChangeArrowheads="1"/>
          </p:cNvSpPr>
          <p:nvPr/>
        </p:nvSpPr>
        <p:spPr bwMode="auto">
          <a:xfrm>
            <a:off x="8455025" y="152400"/>
            <a:ext cx="37369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fr-FR" sz="1200">
                <a:latin typeface="Times New Roman" panose="02020603050405020304" pitchFamily="18" charset="0"/>
                <a:cs typeface="Arial" panose="020B0604020202020204" pitchFamily="34" charset="0"/>
              </a:rPr>
              <a:t>Le démembrement de l'Empire ottoman (1863-1920).</a:t>
            </a:r>
          </a:p>
          <a:p>
            <a:pPr algn="ctr"/>
            <a:r>
              <a:rPr lang="en-US" altLang="fr-FR" sz="1200">
                <a:latin typeface="Times New Roman" panose="02020603050405020304" pitchFamily="18" charset="0"/>
                <a:cs typeface="Arial" panose="020B0604020202020204" pitchFamily="34" charset="0"/>
              </a:rPr>
              <a:t>© Archives</a:t>
            </a:r>
            <a:r>
              <a:rPr lang="en-US" altLang="fr-FR">
                <a:solidFill>
                  <a:schemeClr val="bg1"/>
                </a:solidFill>
                <a:latin typeface="Constantia" panose="02030602050306030303" pitchFamily="18" charset="0"/>
                <a:cs typeface="Arial" panose="020B0604020202020204" pitchFamily="34" charset="0"/>
              </a:rPr>
              <a:t> Larousse</a:t>
            </a:r>
          </a:p>
        </p:txBody>
      </p:sp>
      <p:sp>
        <p:nvSpPr>
          <p:cNvPr id="22" name="Text Box 27">
            <a:extLst>
              <a:ext uri="{FF2B5EF4-FFF2-40B4-BE49-F238E27FC236}">
                <a16:creationId xmlns:a16="http://schemas.microsoft.com/office/drawing/2014/main" id="{799A3077-AEAC-471F-AC8F-87E965864222}"/>
              </a:ext>
            </a:extLst>
          </p:cNvPr>
          <p:cNvSpPr txBox="1">
            <a:spLocks noChangeArrowheads="1"/>
          </p:cNvSpPr>
          <p:nvPr/>
        </p:nvSpPr>
        <p:spPr bwMode="auto">
          <a:xfrm>
            <a:off x="8324850" y="922338"/>
            <a:ext cx="3867150" cy="850900"/>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Avec le démantèlement de l’Empire ottoman, se pose d’emblée la question des frontières.</a:t>
            </a:r>
          </a:p>
        </p:txBody>
      </p:sp>
      <p:sp>
        <p:nvSpPr>
          <p:cNvPr id="2" name="Text Box 27">
            <a:extLst>
              <a:ext uri="{FF2B5EF4-FFF2-40B4-BE49-F238E27FC236}">
                <a16:creationId xmlns:a16="http://schemas.microsoft.com/office/drawing/2014/main" id="{62396459-F2B1-4D87-8273-68C93EB09AC9}"/>
              </a:ext>
            </a:extLst>
          </p:cNvPr>
          <p:cNvSpPr txBox="1">
            <a:spLocks noChangeArrowheads="1"/>
          </p:cNvSpPr>
          <p:nvPr/>
        </p:nvSpPr>
        <p:spPr bwMode="auto">
          <a:xfrm>
            <a:off x="8324850" y="2243138"/>
            <a:ext cx="3867150" cy="1339850"/>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Entre les conférences de San-Remo (1920), de Sèvres (1920) puis de Lausanne (1923), il n’y a pas de région qui ait été l’objet d’aussi intenses négociations. </a:t>
            </a:r>
          </a:p>
        </p:txBody>
      </p:sp>
      <p:sp>
        <p:nvSpPr>
          <p:cNvPr id="3" name="Text Box 27">
            <a:extLst>
              <a:ext uri="{FF2B5EF4-FFF2-40B4-BE49-F238E27FC236}">
                <a16:creationId xmlns:a16="http://schemas.microsoft.com/office/drawing/2014/main" id="{CA29DBE6-1DC1-4F89-8416-83586D88E332}"/>
              </a:ext>
            </a:extLst>
          </p:cNvPr>
          <p:cNvSpPr txBox="1">
            <a:spLocks noChangeArrowheads="1"/>
          </p:cNvSpPr>
          <p:nvPr/>
        </p:nvSpPr>
        <p:spPr bwMode="auto">
          <a:xfrm>
            <a:off x="8324850" y="3944938"/>
            <a:ext cx="3867150" cy="606425"/>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Les Occidentaux veillent à leurs intérêts en retraçant les frontières. </a:t>
            </a:r>
          </a:p>
        </p:txBody>
      </p:sp>
      <p:sp>
        <p:nvSpPr>
          <p:cNvPr id="4" name="Text Box 27">
            <a:extLst>
              <a:ext uri="{FF2B5EF4-FFF2-40B4-BE49-F238E27FC236}">
                <a16:creationId xmlns:a16="http://schemas.microsoft.com/office/drawing/2014/main" id="{76A98BE6-FFD6-48CE-B4CB-C9F6D1524D49}"/>
              </a:ext>
            </a:extLst>
          </p:cNvPr>
          <p:cNvSpPr txBox="1">
            <a:spLocks noChangeArrowheads="1"/>
          </p:cNvSpPr>
          <p:nvPr/>
        </p:nvSpPr>
        <p:spPr bwMode="auto">
          <a:xfrm>
            <a:off x="8324850" y="4989513"/>
            <a:ext cx="3867150" cy="850900"/>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Le royaume arabe ne voit pas le jour et partout se trouvent des minorités ethniques et religieuses.</a:t>
            </a:r>
          </a:p>
        </p:txBody>
      </p:sp>
      <p:sp>
        <p:nvSpPr>
          <p:cNvPr id="8" name="ZoneTexte 7">
            <a:extLst>
              <a:ext uri="{FF2B5EF4-FFF2-40B4-BE49-F238E27FC236}">
                <a16:creationId xmlns:a16="http://schemas.microsoft.com/office/drawing/2014/main" id="{1B5ACD12-EC60-4375-BD0D-7A365D704D5C}"/>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49506"/>
                                        </p:tgtEl>
                                        <p:attrNameLst>
                                          <p:attrName>style.visibility</p:attrName>
                                        </p:attrNameLst>
                                      </p:cBhvr>
                                      <p:to>
                                        <p:strVal val="visible"/>
                                      </p:to>
                                    </p:set>
                                    <p:animEffect transition="in" filter="wipe(down)">
                                      <p:cBhvr>
                                        <p:cTn id="7" dur="500"/>
                                        <p:tgtEl>
                                          <p:spTgt spid="149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49507"/>
                                        </p:tgtEl>
                                        <p:attrNameLst>
                                          <p:attrName>style.visibility</p:attrName>
                                        </p:attrNameLst>
                                      </p:cBhvr>
                                      <p:to>
                                        <p:strVal val="visible"/>
                                      </p:to>
                                    </p:set>
                                    <p:anim calcmode="lin" valueType="num">
                                      <p:cBhvr>
                                        <p:cTn id="12" dur="500" fill="hold"/>
                                        <p:tgtEl>
                                          <p:spTgt spid="149507"/>
                                        </p:tgtEl>
                                        <p:attrNameLst>
                                          <p:attrName>ppt_w</p:attrName>
                                        </p:attrNameLst>
                                      </p:cBhvr>
                                      <p:tavLst>
                                        <p:tav tm="0">
                                          <p:val>
                                            <p:fltVal val="0"/>
                                          </p:val>
                                        </p:tav>
                                        <p:tav tm="100000">
                                          <p:val>
                                            <p:strVal val="#ppt_w"/>
                                          </p:val>
                                        </p:tav>
                                      </p:tavLst>
                                    </p:anim>
                                    <p:anim calcmode="lin" valueType="num">
                                      <p:cBhvr>
                                        <p:cTn id="13" dur="500" fill="hold"/>
                                        <p:tgtEl>
                                          <p:spTgt spid="149507"/>
                                        </p:tgtEl>
                                        <p:attrNameLst>
                                          <p:attrName>ppt_h</p:attrName>
                                        </p:attrNameLst>
                                      </p:cBhvr>
                                      <p:tavLst>
                                        <p:tav tm="0">
                                          <p:val>
                                            <p:fltVal val="0"/>
                                          </p:val>
                                        </p:tav>
                                        <p:tav tm="100000">
                                          <p:val>
                                            <p:strVal val="#ppt_h"/>
                                          </p:val>
                                        </p:tav>
                                      </p:tavLst>
                                    </p:anim>
                                    <p:anim calcmode="lin" valueType="num">
                                      <p:cBhvr>
                                        <p:cTn id="14" dur="500" fill="hold"/>
                                        <p:tgtEl>
                                          <p:spTgt spid="149507"/>
                                        </p:tgtEl>
                                        <p:attrNameLst>
                                          <p:attrName>style.rotation</p:attrName>
                                        </p:attrNameLst>
                                      </p:cBhvr>
                                      <p:tavLst>
                                        <p:tav tm="0">
                                          <p:val>
                                            <p:fltVal val="360"/>
                                          </p:val>
                                        </p:tav>
                                        <p:tav tm="100000">
                                          <p:val>
                                            <p:fltVal val="0"/>
                                          </p:val>
                                        </p:tav>
                                      </p:tavLst>
                                    </p:anim>
                                    <p:animEffect transition="in" filter="fade">
                                      <p:cBhvr>
                                        <p:cTn id="15" dur="500"/>
                                        <p:tgtEl>
                                          <p:spTgt spid="14950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800" decel="100000"/>
                                        <p:tgtEl>
                                          <p:spTgt spid="22"/>
                                        </p:tgtEl>
                                      </p:cBhvr>
                                    </p:animEffect>
                                    <p:anim calcmode="lin" valueType="num">
                                      <p:cBhvr>
                                        <p:cTn id="21" dur="800" decel="100000" fill="hold"/>
                                        <p:tgtEl>
                                          <p:spTgt spid="22"/>
                                        </p:tgtEl>
                                        <p:attrNameLst>
                                          <p:attrName>style.rotation</p:attrName>
                                        </p:attrNameLst>
                                      </p:cBhvr>
                                      <p:tavLst>
                                        <p:tav tm="0">
                                          <p:val>
                                            <p:fltVal val="-90"/>
                                          </p:val>
                                        </p:tav>
                                        <p:tav tm="100000">
                                          <p:val>
                                            <p:fltVal val="0"/>
                                          </p:val>
                                        </p:tav>
                                      </p:tavLst>
                                    </p:anim>
                                    <p:anim calcmode="lin" valueType="num">
                                      <p:cBhvr>
                                        <p:cTn id="22" dur="800" decel="100000" fill="hold"/>
                                        <p:tgtEl>
                                          <p:spTgt spid="22"/>
                                        </p:tgtEl>
                                        <p:attrNameLst>
                                          <p:attrName>ppt_x</p:attrName>
                                        </p:attrNameLst>
                                      </p:cBhvr>
                                      <p:tavLst>
                                        <p:tav tm="0">
                                          <p:val>
                                            <p:strVal val="#ppt_x+0.4"/>
                                          </p:val>
                                        </p:tav>
                                        <p:tav tm="100000">
                                          <p:val>
                                            <p:strVal val="#ppt_x-0.05"/>
                                          </p:val>
                                        </p:tav>
                                      </p:tavLst>
                                    </p:anim>
                                    <p:anim calcmode="lin" valueType="num">
                                      <p:cBhvr>
                                        <p:cTn id="23" dur="800" decel="100000" fill="hold"/>
                                        <p:tgtEl>
                                          <p:spTgt spid="22"/>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800" decel="100000"/>
                                        <p:tgtEl>
                                          <p:spTgt spid="2"/>
                                        </p:tgtEl>
                                      </p:cBhvr>
                                    </p:animEffect>
                                    <p:anim calcmode="lin" valueType="num">
                                      <p:cBhvr>
                                        <p:cTn id="31" dur="800" decel="100000" fill="hold"/>
                                        <p:tgtEl>
                                          <p:spTgt spid="2"/>
                                        </p:tgtEl>
                                        <p:attrNameLst>
                                          <p:attrName>style.rotation</p:attrName>
                                        </p:attrNameLst>
                                      </p:cBhvr>
                                      <p:tavLst>
                                        <p:tav tm="0">
                                          <p:val>
                                            <p:fltVal val="-90"/>
                                          </p:val>
                                        </p:tav>
                                        <p:tav tm="100000">
                                          <p:val>
                                            <p:fltVal val="0"/>
                                          </p:val>
                                        </p:tav>
                                      </p:tavLst>
                                    </p:anim>
                                    <p:anim calcmode="lin" valueType="num">
                                      <p:cBhvr>
                                        <p:cTn id="32" dur="800" decel="100000" fill="hold"/>
                                        <p:tgtEl>
                                          <p:spTgt spid="2"/>
                                        </p:tgtEl>
                                        <p:attrNameLst>
                                          <p:attrName>ppt_x</p:attrName>
                                        </p:attrNameLst>
                                      </p:cBhvr>
                                      <p:tavLst>
                                        <p:tav tm="0">
                                          <p:val>
                                            <p:strVal val="#ppt_x+0.4"/>
                                          </p:val>
                                        </p:tav>
                                        <p:tav tm="100000">
                                          <p:val>
                                            <p:strVal val="#ppt_x-0.05"/>
                                          </p:val>
                                        </p:tav>
                                      </p:tavLst>
                                    </p:anim>
                                    <p:anim calcmode="lin" valueType="num">
                                      <p:cBhvr>
                                        <p:cTn id="33" dur="800" decel="100000" fill="hold"/>
                                        <p:tgtEl>
                                          <p:spTgt spid="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800" decel="100000"/>
                                        <p:tgtEl>
                                          <p:spTgt spid="3"/>
                                        </p:tgtEl>
                                      </p:cBhvr>
                                    </p:animEffect>
                                    <p:anim calcmode="lin" valueType="num">
                                      <p:cBhvr>
                                        <p:cTn id="41" dur="800" decel="100000" fill="hold"/>
                                        <p:tgtEl>
                                          <p:spTgt spid="3"/>
                                        </p:tgtEl>
                                        <p:attrNameLst>
                                          <p:attrName>style.rotation</p:attrName>
                                        </p:attrNameLst>
                                      </p:cBhvr>
                                      <p:tavLst>
                                        <p:tav tm="0">
                                          <p:val>
                                            <p:fltVal val="-90"/>
                                          </p:val>
                                        </p:tav>
                                        <p:tav tm="100000">
                                          <p:val>
                                            <p:fltVal val="0"/>
                                          </p:val>
                                        </p:tav>
                                      </p:tavLst>
                                    </p:anim>
                                    <p:anim calcmode="lin" valueType="num">
                                      <p:cBhvr>
                                        <p:cTn id="42" dur="800" decel="100000" fill="hold"/>
                                        <p:tgtEl>
                                          <p:spTgt spid="3"/>
                                        </p:tgtEl>
                                        <p:attrNameLst>
                                          <p:attrName>ppt_x</p:attrName>
                                        </p:attrNameLst>
                                      </p:cBhvr>
                                      <p:tavLst>
                                        <p:tav tm="0">
                                          <p:val>
                                            <p:strVal val="#ppt_x+0.4"/>
                                          </p:val>
                                        </p:tav>
                                        <p:tav tm="100000">
                                          <p:val>
                                            <p:strVal val="#ppt_x-0.05"/>
                                          </p:val>
                                        </p:tav>
                                      </p:tavLst>
                                    </p:anim>
                                    <p:anim calcmode="lin" valueType="num">
                                      <p:cBhvr>
                                        <p:cTn id="43" dur="800" decel="100000" fill="hold"/>
                                        <p:tgtEl>
                                          <p:spTgt spid="3"/>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30"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800" decel="100000"/>
                                        <p:tgtEl>
                                          <p:spTgt spid="4"/>
                                        </p:tgtEl>
                                      </p:cBhvr>
                                    </p:animEffect>
                                    <p:anim calcmode="lin" valueType="num">
                                      <p:cBhvr>
                                        <p:cTn id="51" dur="800" decel="100000" fill="hold"/>
                                        <p:tgtEl>
                                          <p:spTgt spid="4"/>
                                        </p:tgtEl>
                                        <p:attrNameLst>
                                          <p:attrName>style.rotation</p:attrName>
                                        </p:attrNameLst>
                                      </p:cBhvr>
                                      <p:tavLst>
                                        <p:tav tm="0">
                                          <p:val>
                                            <p:fltVal val="-90"/>
                                          </p:val>
                                        </p:tav>
                                        <p:tav tm="100000">
                                          <p:val>
                                            <p:fltVal val="0"/>
                                          </p:val>
                                        </p:tav>
                                      </p:tavLst>
                                    </p:anim>
                                    <p:anim calcmode="lin" valueType="num">
                                      <p:cBhvr>
                                        <p:cTn id="52" dur="800" decel="100000" fill="hold"/>
                                        <p:tgtEl>
                                          <p:spTgt spid="4"/>
                                        </p:tgtEl>
                                        <p:attrNameLst>
                                          <p:attrName>ppt_x</p:attrName>
                                        </p:attrNameLst>
                                      </p:cBhvr>
                                      <p:tavLst>
                                        <p:tav tm="0">
                                          <p:val>
                                            <p:strVal val="#ppt_x+0.4"/>
                                          </p:val>
                                        </p:tav>
                                        <p:tav tm="100000">
                                          <p:val>
                                            <p:strVal val="#ppt_x-0.05"/>
                                          </p:val>
                                        </p:tav>
                                      </p:tavLst>
                                    </p:anim>
                                    <p:anim calcmode="lin" valueType="num">
                                      <p:cBhvr>
                                        <p:cTn id="53" dur="800" decel="100000" fill="hold"/>
                                        <p:tgtEl>
                                          <p:spTgt spid="4"/>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p:bldP spid="22" grpId="0" animBg="1"/>
      <p:bldP spid="2" grpId="0" animBg="1"/>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7763" name="Picture 3">
            <a:extLst>
              <a:ext uri="{FF2B5EF4-FFF2-40B4-BE49-F238E27FC236}">
                <a16:creationId xmlns:a16="http://schemas.microsoft.com/office/drawing/2014/main" id="{92308355-68BE-4D8E-A30C-BFB301B09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3400" y="0"/>
            <a:ext cx="8058150"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03" name="Picture 3" descr="ANd9GcQTsmJe5ebWA_uLVcrlHr81VIz86HKGBxgjEdm6r8hXAQ1ZttVt">
            <a:extLst>
              <a:ext uri="{FF2B5EF4-FFF2-40B4-BE49-F238E27FC236}">
                <a16:creationId xmlns:a16="http://schemas.microsoft.com/office/drawing/2014/main" id="{31F16833-9073-49E7-8AF0-6690C4253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0" y="793750"/>
            <a:ext cx="711200" cy="9207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04" name="Picture 4" descr="turquie_2">
            <a:extLst>
              <a:ext uri="{FF2B5EF4-FFF2-40B4-BE49-F238E27FC236}">
                <a16:creationId xmlns:a16="http://schemas.microsoft.com/office/drawing/2014/main" id="{4B208EF3-180B-4358-91E3-B04A58AB7F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2300" y="920750"/>
            <a:ext cx="598488" cy="39528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05" name="Picture 5" descr="drapeau-iran-100150-cm">
            <a:extLst>
              <a:ext uri="{FF2B5EF4-FFF2-40B4-BE49-F238E27FC236}">
                <a16:creationId xmlns:a16="http://schemas.microsoft.com/office/drawing/2014/main" id="{9F0E1C39-2BEF-4C10-A862-EBDB56C6C1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8163" y="2632075"/>
            <a:ext cx="641350" cy="6413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06" name="Picture 6" descr="1009601-Drapeau_de_la_Syrie">
            <a:extLst>
              <a:ext uri="{FF2B5EF4-FFF2-40B4-BE49-F238E27FC236}">
                <a16:creationId xmlns:a16="http://schemas.microsoft.com/office/drawing/2014/main" id="{2B143A97-B7B0-4001-BBE8-6261AC9DB7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9600" y="1917700"/>
            <a:ext cx="393700" cy="26193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07" name="Picture 7">
            <a:extLst>
              <a:ext uri="{FF2B5EF4-FFF2-40B4-BE49-F238E27FC236}">
                <a16:creationId xmlns:a16="http://schemas.microsoft.com/office/drawing/2014/main" id="{D2443A41-C711-42AC-AE04-3C20C05E93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3188" y="1949450"/>
            <a:ext cx="536575" cy="354013"/>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08" name="Picture 8" descr="jordanie-drapeau">
            <a:extLst>
              <a:ext uri="{FF2B5EF4-FFF2-40B4-BE49-F238E27FC236}">
                <a16:creationId xmlns:a16="http://schemas.microsoft.com/office/drawing/2014/main" id="{29707939-C24E-4E74-959B-6039EA9D94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48313" y="2417763"/>
            <a:ext cx="428625" cy="2921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09" name="Picture 9" descr="egypte">
            <a:extLst>
              <a:ext uri="{FF2B5EF4-FFF2-40B4-BE49-F238E27FC236}">
                <a16:creationId xmlns:a16="http://schemas.microsoft.com/office/drawing/2014/main" id="{8C10C171-1B10-42BB-8897-327613AA37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21100" y="3778250"/>
            <a:ext cx="406400" cy="265113"/>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10" name="Picture 10" descr="sa">
            <a:extLst>
              <a:ext uri="{FF2B5EF4-FFF2-40B4-BE49-F238E27FC236}">
                <a16:creationId xmlns:a16="http://schemas.microsoft.com/office/drawing/2014/main" id="{0D5FB82C-0D5A-4A4E-8645-41715EB108D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35713" y="3524250"/>
            <a:ext cx="533400" cy="3556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11" name="Picture 11" descr="koweit">
            <a:extLst>
              <a:ext uri="{FF2B5EF4-FFF2-40B4-BE49-F238E27FC236}">
                <a16:creationId xmlns:a16="http://schemas.microsoft.com/office/drawing/2014/main" id="{C0821B67-3AE9-4B71-849A-8D5341DF03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67550" y="2949575"/>
            <a:ext cx="444500" cy="2222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12" name="Picture 12" descr="ANd9GcQz-MX3pYjVBbVWwkaCLj3PWSh51Y1aMtWlREBagQR4hFY1u_6e8IEfee7I">
            <a:extLst>
              <a:ext uri="{FF2B5EF4-FFF2-40B4-BE49-F238E27FC236}">
                <a16:creationId xmlns:a16="http://schemas.microsoft.com/office/drawing/2014/main" id="{BA6DD30A-407B-46FE-B191-AF97D501363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13663" y="3559175"/>
            <a:ext cx="438150" cy="26193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13" name="Picture 13" descr="drapeau+qatar">
            <a:extLst>
              <a:ext uri="{FF2B5EF4-FFF2-40B4-BE49-F238E27FC236}">
                <a16:creationId xmlns:a16="http://schemas.microsoft.com/office/drawing/2014/main" id="{3E33573F-D8CF-4E58-85F7-B4D9DA1320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3838" y="3924300"/>
            <a:ext cx="365125" cy="24288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14" name="Picture 14" descr="UAE_lgflag">
            <a:extLst>
              <a:ext uri="{FF2B5EF4-FFF2-40B4-BE49-F238E27FC236}">
                <a16:creationId xmlns:a16="http://schemas.microsoft.com/office/drawing/2014/main" id="{1C5B71FE-BA22-4940-9C6F-B15AE57DA7C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42313" y="4122738"/>
            <a:ext cx="574675" cy="287337"/>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15" name="Picture 15" descr="OMA_lgflag">
            <a:extLst>
              <a:ext uri="{FF2B5EF4-FFF2-40B4-BE49-F238E27FC236}">
                <a16:creationId xmlns:a16="http://schemas.microsoft.com/office/drawing/2014/main" id="{9FFE483A-2CB0-4D6B-A6C6-8206E4664AD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77288" y="4937125"/>
            <a:ext cx="466725" cy="3111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16" name="Picture 16" descr="flag_YEMEN">
            <a:extLst>
              <a:ext uri="{FF2B5EF4-FFF2-40B4-BE49-F238E27FC236}">
                <a16:creationId xmlns:a16="http://schemas.microsoft.com/office/drawing/2014/main" id="{C0E4F87D-4BB2-45A5-AAE6-7335409D739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51800" y="4633913"/>
            <a:ext cx="444500" cy="26987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17" name="Picture 17" descr="territoire-palestinien">
            <a:extLst>
              <a:ext uri="{FF2B5EF4-FFF2-40B4-BE49-F238E27FC236}">
                <a16:creationId xmlns:a16="http://schemas.microsoft.com/office/drawing/2014/main" id="{6CA997B9-1560-4D28-9B28-89427177B4E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84750" y="2536825"/>
            <a:ext cx="431800" cy="2159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18" name="Picture 18" descr="israel">
            <a:extLst>
              <a:ext uri="{FF2B5EF4-FFF2-40B4-BE49-F238E27FC236}">
                <a16:creationId xmlns:a16="http://schemas.microsoft.com/office/drawing/2014/main" id="{552E9E40-93FC-4066-88BD-5D42933172B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89513" y="2311400"/>
            <a:ext cx="300037" cy="214313"/>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19" name="Picture 19" descr="File:Flag of Lebanon.svg">
            <a:extLst>
              <a:ext uri="{FF2B5EF4-FFF2-40B4-BE49-F238E27FC236}">
                <a16:creationId xmlns:a16="http://schemas.microsoft.com/office/drawing/2014/main" id="{47007872-DB8B-43F5-AEED-A29E64D2630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30813" y="2114550"/>
            <a:ext cx="323850" cy="2159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20" name="Picture 20">
            <a:extLst>
              <a:ext uri="{FF2B5EF4-FFF2-40B4-BE49-F238E27FC236}">
                <a16:creationId xmlns:a16="http://schemas.microsoft.com/office/drawing/2014/main" id="{00E675A1-B595-4EC7-9B71-0245D714078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96050" y="5976938"/>
            <a:ext cx="444500"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21" name="Text Box 21">
            <a:extLst>
              <a:ext uri="{FF2B5EF4-FFF2-40B4-BE49-F238E27FC236}">
                <a16:creationId xmlns:a16="http://schemas.microsoft.com/office/drawing/2014/main" id="{18C09B09-A5F6-4094-814D-0C6A2BA26086}"/>
              </a:ext>
            </a:extLst>
          </p:cNvPr>
          <p:cNvSpPr txBox="1">
            <a:spLocks noChangeArrowheads="1"/>
          </p:cNvSpPr>
          <p:nvPr/>
        </p:nvSpPr>
        <p:spPr bwMode="auto">
          <a:xfrm>
            <a:off x="0" y="0"/>
            <a:ext cx="3060700" cy="1558925"/>
          </a:xfrm>
          <a:prstGeom prst="rect">
            <a:avLst/>
          </a:prstGeom>
          <a:solidFill>
            <a:srgbClr val="838977"/>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a:spcBef>
                <a:spcPct val="50000"/>
              </a:spcBef>
            </a:pPr>
            <a:r>
              <a:rPr lang="fr-FR" altLang="fr-FR">
                <a:latin typeface="Constantia" panose="02030602050306030303" pitchFamily="18" charset="0"/>
                <a:cs typeface="Arial" panose="020B0604020202020204" pitchFamily="34" charset="0"/>
              </a:rPr>
              <a:t>A l’exception de la Turquie et de l’Iran, la  plupart des Etats  de la région sont de construction récente et sont nés sur les décombres de l’Empire ottoman. </a:t>
            </a:r>
          </a:p>
        </p:txBody>
      </p:sp>
      <p:sp>
        <p:nvSpPr>
          <p:cNvPr id="204826" name="Text Box 26">
            <a:extLst>
              <a:ext uri="{FF2B5EF4-FFF2-40B4-BE49-F238E27FC236}">
                <a16:creationId xmlns:a16="http://schemas.microsoft.com/office/drawing/2014/main" id="{EDB0EEB3-6615-44FE-89FE-14CFA3F8D3F6}"/>
              </a:ext>
            </a:extLst>
          </p:cNvPr>
          <p:cNvSpPr txBox="1">
            <a:spLocks noChangeArrowheads="1"/>
          </p:cNvSpPr>
          <p:nvPr/>
        </p:nvSpPr>
        <p:spPr bwMode="auto">
          <a:xfrm>
            <a:off x="0" y="1622425"/>
            <a:ext cx="3060700" cy="1069975"/>
          </a:xfrm>
          <a:prstGeom prst="rect">
            <a:avLst/>
          </a:prstGeom>
          <a:solidFill>
            <a:srgbClr val="838977"/>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latin typeface="Constantia" panose="02030602050306030303" pitchFamily="18" charset="0"/>
                <a:cs typeface="Arial" panose="020B0604020202020204" pitchFamily="34" charset="0"/>
              </a:rPr>
              <a:t>Beaucoup de ces États, au nationalisme pointilleux,  hésitent entre l’arabisme et l’islamisme. </a:t>
            </a:r>
          </a:p>
        </p:txBody>
      </p:sp>
      <p:sp>
        <p:nvSpPr>
          <p:cNvPr id="204827" name="Rectangle 27">
            <a:extLst>
              <a:ext uri="{FF2B5EF4-FFF2-40B4-BE49-F238E27FC236}">
                <a16:creationId xmlns:a16="http://schemas.microsoft.com/office/drawing/2014/main" id="{A9F26B47-C75D-446B-96E9-3385172DBC11}"/>
              </a:ext>
            </a:extLst>
          </p:cNvPr>
          <p:cNvSpPr>
            <a:spLocks noChangeArrowheads="1"/>
          </p:cNvSpPr>
          <p:nvPr/>
        </p:nvSpPr>
        <p:spPr bwMode="auto">
          <a:xfrm>
            <a:off x="1635125" y="2105025"/>
            <a:ext cx="1076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a:r>
              <a:rPr lang="fr-FR" altLang="fr-FR">
                <a:solidFill>
                  <a:srgbClr val="003300"/>
                </a:solidFill>
                <a:latin typeface="Constantia" panose="02030602050306030303" pitchFamily="18" charset="0"/>
                <a:cs typeface="Arial" panose="020B0604020202020204" pitchFamily="34" charset="0"/>
              </a:rPr>
              <a:t>arabisme</a:t>
            </a:r>
          </a:p>
        </p:txBody>
      </p:sp>
      <p:sp>
        <p:nvSpPr>
          <p:cNvPr id="204828" name="Rectangle 28">
            <a:extLst>
              <a:ext uri="{FF2B5EF4-FFF2-40B4-BE49-F238E27FC236}">
                <a16:creationId xmlns:a16="http://schemas.microsoft.com/office/drawing/2014/main" id="{8B42D268-2BA3-4B4E-8C74-5C694F8C9E2D}"/>
              </a:ext>
            </a:extLst>
          </p:cNvPr>
          <p:cNvSpPr>
            <a:spLocks noChangeArrowheads="1"/>
          </p:cNvSpPr>
          <p:nvPr/>
        </p:nvSpPr>
        <p:spPr bwMode="auto">
          <a:xfrm>
            <a:off x="976313" y="2349500"/>
            <a:ext cx="116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a:r>
              <a:rPr lang="fr-FR" altLang="fr-FR">
                <a:solidFill>
                  <a:srgbClr val="003300"/>
                </a:solidFill>
                <a:latin typeface="Constantia" panose="02030602050306030303" pitchFamily="18" charset="0"/>
                <a:cs typeface="Arial" panose="020B0604020202020204" pitchFamily="34" charset="0"/>
              </a:rPr>
              <a:t>islamisme</a:t>
            </a:r>
          </a:p>
        </p:txBody>
      </p:sp>
      <p:sp>
        <p:nvSpPr>
          <p:cNvPr id="204829" name="Rectangle 29">
            <a:extLst>
              <a:ext uri="{FF2B5EF4-FFF2-40B4-BE49-F238E27FC236}">
                <a16:creationId xmlns:a16="http://schemas.microsoft.com/office/drawing/2014/main" id="{64202180-6DA4-4152-A8EF-D93C6F5C1652}"/>
              </a:ext>
            </a:extLst>
          </p:cNvPr>
          <p:cNvSpPr>
            <a:spLocks noChangeArrowheads="1"/>
          </p:cNvSpPr>
          <p:nvPr/>
        </p:nvSpPr>
        <p:spPr bwMode="auto">
          <a:xfrm>
            <a:off x="190500" y="3463925"/>
            <a:ext cx="2824163" cy="1069975"/>
          </a:xfrm>
          <a:prstGeom prst="rect">
            <a:avLst/>
          </a:prstGeom>
          <a:solidFill>
            <a:schemeClr val="bg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eaLnBrk="1" hangingPunct="1">
              <a:spcBef>
                <a:spcPct val="50000"/>
              </a:spcBef>
            </a:pPr>
            <a:r>
              <a:rPr lang="fr-FR" altLang="fr-FR">
                <a:latin typeface="Constantia" panose="02030602050306030303" pitchFamily="18" charset="0"/>
                <a:cs typeface="Arial" panose="020B0604020202020204" pitchFamily="34" charset="0"/>
              </a:rPr>
              <a:t>= Sentiment d’appartenance à la culture arabe ayant une langue et une histoire commune.</a:t>
            </a:r>
          </a:p>
        </p:txBody>
      </p:sp>
      <p:pic>
        <p:nvPicPr>
          <p:cNvPr id="204831" name="Picture 31" descr="nasser-photo">
            <a:extLst>
              <a:ext uri="{FF2B5EF4-FFF2-40B4-BE49-F238E27FC236}">
                <a16:creationId xmlns:a16="http://schemas.microsoft.com/office/drawing/2014/main" id="{464D1AB9-1578-4AC3-9311-33A86BAFB10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38500" y="2806700"/>
            <a:ext cx="18288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3" name="Picture 33" descr="nasser-photo">
            <a:extLst>
              <a:ext uri="{FF2B5EF4-FFF2-40B4-BE49-F238E27FC236}">
                <a16:creationId xmlns:a16="http://schemas.microsoft.com/office/drawing/2014/main" id="{3F92CAFC-E877-4305-AC00-5CCA1543D52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87375" y="-1819275"/>
            <a:ext cx="6634163"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0" name="Rectangle 30">
            <a:extLst>
              <a:ext uri="{FF2B5EF4-FFF2-40B4-BE49-F238E27FC236}">
                <a16:creationId xmlns:a16="http://schemas.microsoft.com/office/drawing/2014/main" id="{F3803A11-412E-427B-85AE-AC444B657A22}"/>
              </a:ext>
            </a:extLst>
          </p:cNvPr>
          <p:cNvSpPr>
            <a:spLocks noChangeArrowheads="1"/>
          </p:cNvSpPr>
          <p:nvPr/>
        </p:nvSpPr>
        <p:spPr bwMode="auto">
          <a:xfrm>
            <a:off x="0" y="5543550"/>
            <a:ext cx="4170363" cy="1314450"/>
          </a:xfrm>
          <a:prstGeom prst="rect">
            <a:avLst/>
          </a:prstGeom>
          <a:solidFill>
            <a:schemeClr val="bg2"/>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latin typeface="Constantia" panose="02030602050306030303" pitchFamily="18" charset="0"/>
                <a:cs typeface="Arial" panose="020B0604020202020204" pitchFamily="34" charset="0"/>
              </a:rPr>
              <a:t>= Idéologie politique et religieuse affirmant la primauté de l’Islam et revendiquant l’application de la </a:t>
            </a:r>
            <a:r>
              <a:rPr lang="fr-FR" altLang="fr-FR" i="1">
                <a:latin typeface="Constantia" panose="02030602050306030303" pitchFamily="18" charset="0"/>
                <a:cs typeface="Arial" panose="020B0604020202020204" pitchFamily="34" charset="0"/>
              </a:rPr>
              <a:t>charia, </a:t>
            </a:r>
            <a:r>
              <a:rPr lang="fr-FR" altLang="fr-FR">
                <a:latin typeface="Constantia" panose="02030602050306030303" pitchFamily="18" charset="0"/>
                <a:cs typeface="Arial" panose="020B0604020202020204" pitchFamily="34" charset="0"/>
              </a:rPr>
              <a:t>c’est-à-dire de la loi coranique dans les Etats.</a:t>
            </a:r>
          </a:p>
        </p:txBody>
      </p:sp>
      <p:sp>
        <p:nvSpPr>
          <p:cNvPr id="29" name="ZoneTexte 28">
            <a:extLst>
              <a:ext uri="{FF2B5EF4-FFF2-40B4-BE49-F238E27FC236}">
                <a16:creationId xmlns:a16="http://schemas.microsoft.com/office/drawing/2014/main" id="{BCDB1FD9-9D76-4A05-8238-9D3C25C01296}"/>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7763"/>
                                        </p:tgtEl>
                                        <p:attrNameLst>
                                          <p:attrName>style.visibility</p:attrName>
                                        </p:attrNameLst>
                                      </p:cBhvr>
                                      <p:to>
                                        <p:strVal val="visible"/>
                                      </p:to>
                                    </p:set>
                                    <p:animEffect transition="in" filter="fade">
                                      <p:cBhvr>
                                        <p:cTn id="7" dur="2000"/>
                                        <p:tgtEl>
                                          <p:spTgt spid="1177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204803"/>
                                        </p:tgtEl>
                                        <p:attrNameLst>
                                          <p:attrName>style.visibility</p:attrName>
                                        </p:attrNameLst>
                                      </p:cBhvr>
                                      <p:to>
                                        <p:strVal val="visible"/>
                                      </p:to>
                                    </p:set>
                                    <p:anim calcmode="lin" valueType="num">
                                      <p:cBhvr>
                                        <p:cTn id="12" dur="1000" fill="hold"/>
                                        <p:tgtEl>
                                          <p:spTgt spid="204803"/>
                                        </p:tgtEl>
                                        <p:attrNameLst>
                                          <p:attrName>ppt_w</p:attrName>
                                        </p:attrNameLst>
                                      </p:cBhvr>
                                      <p:tavLst>
                                        <p:tav tm="0">
                                          <p:val>
                                            <p:fltVal val="0"/>
                                          </p:val>
                                        </p:tav>
                                        <p:tav tm="100000">
                                          <p:val>
                                            <p:strVal val="#ppt_w"/>
                                          </p:val>
                                        </p:tav>
                                      </p:tavLst>
                                    </p:anim>
                                    <p:anim calcmode="lin" valueType="num">
                                      <p:cBhvr>
                                        <p:cTn id="13" dur="1000" fill="hold"/>
                                        <p:tgtEl>
                                          <p:spTgt spid="204803"/>
                                        </p:tgtEl>
                                        <p:attrNameLst>
                                          <p:attrName>ppt_h</p:attrName>
                                        </p:attrNameLst>
                                      </p:cBhvr>
                                      <p:tavLst>
                                        <p:tav tm="0">
                                          <p:val>
                                            <p:fltVal val="0"/>
                                          </p:val>
                                        </p:tav>
                                        <p:tav tm="100000">
                                          <p:val>
                                            <p:strVal val="#ppt_h"/>
                                          </p:val>
                                        </p:tav>
                                      </p:tavLst>
                                    </p:anim>
                                    <p:anim calcmode="lin" valueType="num">
                                      <p:cBhvr>
                                        <p:cTn id="14" dur="1000" fill="hold"/>
                                        <p:tgtEl>
                                          <p:spTgt spid="20480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04803"/>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nodeType="withEffect">
                                  <p:stCondLst>
                                    <p:cond delay="0"/>
                                  </p:stCondLst>
                                  <p:childTnLst>
                                    <p:set>
                                      <p:cBhvr>
                                        <p:cTn id="17" dur="1" fill="hold">
                                          <p:stCondLst>
                                            <p:cond delay="0"/>
                                          </p:stCondLst>
                                        </p:cTn>
                                        <p:tgtEl>
                                          <p:spTgt spid="204804"/>
                                        </p:tgtEl>
                                        <p:attrNameLst>
                                          <p:attrName>style.visibility</p:attrName>
                                        </p:attrNameLst>
                                      </p:cBhvr>
                                      <p:to>
                                        <p:strVal val="visible"/>
                                      </p:to>
                                    </p:set>
                                    <p:anim calcmode="lin" valueType="num">
                                      <p:cBhvr>
                                        <p:cTn id="18" dur="1000" fill="hold"/>
                                        <p:tgtEl>
                                          <p:spTgt spid="204804"/>
                                        </p:tgtEl>
                                        <p:attrNameLst>
                                          <p:attrName>ppt_w</p:attrName>
                                        </p:attrNameLst>
                                      </p:cBhvr>
                                      <p:tavLst>
                                        <p:tav tm="0">
                                          <p:val>
                                            <p:fltVal val="0"/>
                                          </p:val>
                                        </p:tav>
                                        <p:tav tm="100000">
                                          <p:val>
                                            <p:strVal val="#ppt_w"/>
                                          </p:val>
                                        </p:tav>
                                      </p:tavLst>
                                    </p:anim>
                                    <p:anim calcmode="lin" valueType="num">
                                      <p:cBhvr>
                                        <p:cTn id="19" dur="1000" fill="hold"/>
                                        <p:tgtEl>
                                          <p:spTgt spid="204804"/>
                                        </p:tgtEl>
                                        <p:attrNameLst>
                                          <p:attrName>ppt_h</p:attrName>
                                        </p:attrNameLst>
                                      </p:cBhvr>
                                      <p:tavLst>
                                        <p:tav tm="0">
                                          <p:val>
                                            <p:fltVal val="0"/>
                                          </p:val>
                                        </p:tav>
                                        <p:tav tm="100000">
                                          <p:val>
                                            <p:strVal val="#ppt_h"/>
                                          </p:val>
                                        </p:tav>
                                      </p:tavLst>
                                    </p:anim>
                                    <p:anim calcmode="lin" valueType="num">
                                      <p:cBhvr>
                                        <p:cTn id="20" dur="1000" fill="hold"/>
                                        <p:tgtEl>
                                          <p:spTgt spid="204804"/>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204804"/>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204805"/>
                                        </p:tgtEl>
                                        <p:attrNameLst>
                                          <p:attrName>style.visibility</p:attrName>
                                        </p:attrNameLst>
                                      </p:cBhvr>
                                      <p:to>
                                        <p:strVal val="visible"/>
                                      </p:to>
                                    </p:set>
                                    <p:anim calcmode="lin" valueType="num">
                                      <p:cBhvr>
                                        <p:cTn id="24" dur="1000" fill="hold"/>
                                        <p:tgtEl>
                                          <p:spTgt spid="204805"/>
                                        </p:tgtEl>
                                        <p:attrNameLst>
                                          <p:attrName>ppt_w</p:attrName>
                                        </p:attrNameLst>
                                      </p:cBhvr>
                                      <p:tavLst>
                                        <p:tav tm="0">
                                          <p:val>
                                            <p:fltVal val="0"/>
                                          </p:val>
                                        </p:tav>
                                        <p:tav tm="100000">
                                          <p:val>
                                            <p:strVal val="#ppt_w"/>
                                          </p:val>
                                        </p:tav>
                                      </p:tavLst>
                                    </p:anim>
                                    <p:anim calcmode="lin" valueType="num">
                                      <p:cBhvr>
                                        <p:cTn id="25" dur="1000" fill="hold"/>
                                        <p:tgtEl>
                                          <p:spTgt spid="204805"/>
                                        </p:tgtEl>
                                        <p:attrNameLst>
                                          <p:attrName>ppt_h</p:attrName>
                                        </p:attrNameLst>
                                      </p:cBhvr>
                                      <p:tavLst>
                                        <p:tav tm="0">
                                          <p:val>
                                            <p:fltVal val="0"/>
                                          </p:val>
                                        </p:tav>
                                        <p:tav tm="100000">
                                          <p:val>
                                            <p:strVal val="#ppt_h"/>
                                          </p:val>
                                        </p:tav>
                                      </p:tavLst>
                                    </p:anim>
                                    <p:anim calcmode="lin" valueType="num">
                                      <p:cBhvr>
                                        <p:cTn id="26" dur="1000" fill="hold"/>
                                        <p:tgtEl>
                                          <p:spTgt spid="204805"/>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2048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04821"/>
                                        </p:tgtEl>
                                        <p:attrNameLst>
                                          <p:attrName>style.visibility</p:attrName>
                                        </p:attrNameLst>
                                      </p:cBhvr>
                                      <p:to>
                                        <p:strVal val="visible"/>
                                      </p:to>
                                    </p:set>
                                    <p:animEffect transition="in" filter="fade">
                                      <p:cBhvr>
                                        <p:cTn id="32" dur="800" decel="100000"/>
                                        <p:tgtEl>
                                          <p:spTgt spid="204821"/>
                                        </p:tgtEl>
                                      </p:cBhvr>
                                    </p:animEffect>
                                    <p:anim calcmode="lin" valueType="num">
                                      <p:cBhvr>
                                        <p:cTn id="33" dur="800" decel="100000" fill="hold"/>
                                        <p:tgtEl>
                                          <p:spTgt spid="204821"/>
                                        </p:tgtEl>
                                        <p:attrNameLst>
                                          <p:attrName>style.rotation</p:attrName>
                                        </p:attrNameLst>
                                      </p:cBhvr>
                                      <p:tavLst>
                                        <p:tav tm="0">
                                          <p:val>
                                            <p:fltVal val="-90"/>
                                          </p:val>
                                        </p:tav>
                                        <p:tav tm="100000">
                                          <p:val>
                                            <p:fltVal val="0"/>
                                          </p:val>
                                        </p:tav>
                                      </p:tavLst>
                                    </p:anim>
                                    <p:anim calcmode="lin" valueType="num">
                                      <p:cBhvr>
                                        <p:cTn id="34" dur="800" decel="100000" fill="hold"/>
                                        <p:tgtEl>
                                          <p:spTgt spid="204821"/>
                                        </p:tgtEl>
                                        <p:attrNameLst>
                                          <p:attrName>ppt_x</p:attrName>
                                        </p:attrNameLst>
                                      </p:cBhvr>
                                      <p:tavLst>
                                        <p:tav tm="0">
                                          <p:val>
                                            <p:strVal val="#ppt_x+0.4"/>
                                          </p:val>
                                        </p:tav>
                                        <p:tav tm="100000">
                                          <p:val>
                                            <p:strVal val="#ppt_x-0.05"/>
                                          </p:val>
                                        </p:tav>
                                      </p:tavLst>
                                    </p:anim>
                                    <p:anim calcmode="lin" valueType="num">
                                      <p:cBhvr>
                                        <p:cTn id="35" dur="800" decel="100000" fill="hold"/>
                                        <p:tgtEl>
                                          <p:spTgt spid="204821"/>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04821"/>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04821"/>
                                        </p:tgtEl>
                                        <p:attrNameLst>
                                          <p:attrName>ppt_y</p:attrName>
                                        </p:attrNameLst>
                                      </p:cBhvr>
                                      <p:tavLst>
                                        <p:tav tm="0">
                                          <p:val>
                                            <p:strVal val="#ppt_y+0.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04806"/>
                                        </p:tgtEl>
                                        <p:attrNameLst>
                                          <p:attrName>style.visibility</p:attrName>
                                        </p:attrNameLst>
                                      </p:cBhvr>
                                      <p:to>
                                        <p:strVal val="visible"/>
                                      </p:to>
                                    </p:set>
                                    <p:anim calcmode="lin" valueType="num">
                                      <p:cBhvr>
                                        <p:cTn id="42" dur="1000" fill="hold"/>
                                        <p:tgtEl>
                                          <p:spTgt spid="204806"/>
                                        </p:tgtEl>
                                        <p:attrNameLst>
                                          <p:attrName>ppt_w</p:attrName>
                                        </p:attrNameLst>
                                      </p:cBhvr>
                                      <p:tavLst>
                                        <p:tav tm="0">
                                          <p:val>
                                            <p:fltVal val="0"/>
                                          </p:val>
                                        </p:tav>
                                        <p:tav tm="100000">
                                          <p:val>
                                            <p:strVal val="#ppt_w"/>
                                          </p:val>
                                        </p:tav>
                                      </p:tavLst>
                                    </p:anim>
                                    <p:anim calcmode="lin" valueType="num">
                                      <p:cBhvr>
                                        <p:cTn id="43" dur="1000" fill="hold"/>
                                        <p:tgtEl>
                                          <p:spTgt spid="204806"/>
                                        </p:tgtEl>
                                        <p:attrNameLst>
                                          <p:attrName>ppt_h</p:attrName>
                                        </p:attrNameLst>
                                      </p:cBhvr>
                                      <p:tavLst>
                                        <p:tav tm="0">
                                          <p:val>
                                            <p:fltVal val="0"/>
                                          </p:val>
                                        </p:tav>
                                        <p:tav tm="100000">
                                          <p:val>
                                            <p:strVal val="#ppt_h"/>
                                          </p:val>
                                        </p:tav>
                                      </p:tavLst>
                                    </p:anim>
                                    <p:anim calcmode="lin" valueType="num">
                                      <p:cBhvr>
                                        <p:cTn id="44" dur="1000" fill="hold"/>
                                        <p:tgtEl>
                                          <p:spTgt spid="204806"/>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04806"/>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nodeType="withEffect">
                                  <p:stCondLst>
                                    <p:cond delay="0"/>
                                  </p:stCondLst>
                                  <p:childTnLst>
                                    <p:set>
                                      <p:cBhvr>
                                        <p:cTn id="47" dur="1" fill="hold">
                                          <p:stCondLst>
                                            <p:cond delay="0"/>
                                          </p:stCondLst>
                                        </p:cTn>
                                        <p:tgtEl>
                                          <p:spTgt spid="204807"/>
                                        </p:tgtEl>
                                        <p:attrNameLst>
                                          <p:attrName>style.visibility</p:attrName>
                                        </p:attrNameLst>
                                      </p:cBhvr>
                                      <p:to>
                                        <p:strVal val="visible"/>
                                      </p:to>
                                    </p:set>
                                    <p:anim calcmode="lin" valueType="num">
                                      <p:cBhvr>
                                        <p:cTn id="48" dur="1000" fill="hold"/>
                                        <p:tgtEl>
                                          <p:spTgt spid="204807"/>
                                        </p:tgtEl>
                                        <p:attrNameLst>
                                          <p:attrName>ppt_w</p:attrName>
                                        </p:attrNameLst>
                                      </p:cBhvr>
                                      <p:tavLst>
                                        <p:tav tm="0">
                                          <p:val>
                                            <p:fltVal val="0"/>
                                          </p:val>
                                        </p:tav>
                                        <p:tav tm="100000">
                                          <p:val>
                                            <p:strVal val="#ppt_w"/>
                                          </p:val>
                                        </p:tav>
                                      </p:tavLst>
                                    </p:anim>
                                    <p:anim calcmode="lin" valueType="num">
                                      <p:cBhvr>
                                        <p:cTn id="49" dur="1000" fill="hold"/>
                                        <p:tgtEl>
                                          <p:spTgt spid="204807"/>
                                        </p:tgtEl>
                                        <p:attrNameLst>
                                          <p:attrName>ppt_h</p:attrName>
                                        </p:attrNameLst>
                                      </p:cBhvr>
                                      <p:tavLst>
                                        <p:tav tm="0">
                                          <p:val>
                                            <p:fltVal val="0"/>
                                          </p:val>
                                        </p:tav>
                                        <p:tav tm="100000">
                                          <p:val>
                                            <p:strVal val="#ppt_h"/>
                                          </p:val>
                                        </p:tav>
                                      </p:tavLst>
                                    </p:anim>
                                    <p:anim calcmode="lin" valueType="num">
                                      <p:cBhvr>
                                        <p:cTn id="50" dur="1000" fill="hold"/>
                                        <p:tgtEl>
                                          <p:spTgt spid="204807"/>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04807"/>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nodeType="withEffect">
                                  <p:stCondLst>
                                    <p:cond delay="0"/>
                                  </p:stCondLst>
                                  <p:childTnLst>
                                    <p:set>
                                      <p:cBhvr>
                                        <p:cTn id="53" dur="1" fill="hold">
                                          <p:stCondLst>
                                            <p:cond delay="0"/>
                                          </p:stCondLst>
                                        </p:cTn>
                                        <p:tgtEl>
                                          <p:spTgt spid="204808"/>
                                        </p:tgtEl>
                                        <p:attrNameLst>
                                          <p:attrName>style.visibility</p:attrName>
                                        </p:attrNameLst>
                                      </p:cBhvr>
                                      <p:to>
                                        <p:strVal val="visible"/>
                                      </p:to>
                                    </p:set>
                                    <p:anim calcmode="lin" valueType="num">
                                      <p:cBhvr>
                                        <p:cTn id="54" dur="1000" fill="hold"/>
                                        <p:tgtEl>
                                          <p:spTgt spid="204808"/>
                                        </p:tgtEl>
                                        <p:attrNameLst>
                                          <p:attrName>ppt_w</p:attrName>
                                        </p:attrNameLst>
                                      </p:cBhvr>
                                      <p:tavLst>
                                        <p:tav tm="0">
                                          <p:val>
                                            <p:fltVal val="0"/>
                                          </p:val>
                                        </p:tav>
                                        <p:tav tm="100000">
                                          <p:val>
                                            <p:strVal val="#ppt_w"/>
                                          </p:val>
                                        </p:tav>
                                      </p:tavLst>
                                    </p:anim>
                                    <p:anim calcmode="lin" valueType="num">
                                      <p:cBhvr>
                                        <p:cTn id="55" dur="1000" fill="hold"/>
                                        <p:tgtEl>
                                          <p:spTgt spid="204808"/>
                                        </p:tgtEl>
                                        <p:attrNameLst>
                                          <p:attrName>ppt_h</p:attrName>
                                        </p:attrNameLst>
                                      </p:cBhvr>
                                      <p:tavLst>
                                        <p:tav tm="0">
                                          <p:val>
                                            <p:fltVal val="0"/>
                                          </p:val>
                                        </p:tav>
                                        <p:tav tm="100000">
                                          <p:val>
                                            <p:strVal val="#ppt_h"/>
                                          </p:val>
                                        </p:tav>
                                      </p:tavLst>
                                    </p:anim>
                                    <p:anim calcmode="lin" valueType="num">
                                      <p:cBhvr>
                                        <p:cTn id="56" dur="1000" fill="hold"/>
                                        <p:tgtEl>
                                          <p:spTgt spid="20480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204808"/>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nodeType="withEffect">
                                  <p:stCondLst>
                                    <p:cond delay="0"/>
                                  </p:stCondLst>
                                  <p:childTnLst>
                                    <p:set>
                                      <p:cBhvr>
                                        <p:cTn id="59" dur="1" fill="hold">
                                          <p:stCondLst>
                                            <p:cond delay="0"/>
                                          </p:stCondLst>
                                        </p:cTn>
                                        <p:tgtEl>
                                          <p:spTgt spid="204809"/>
                                        </p:tgtEl>
                                        <p:attrNameLst>
                                          <p:attrName>style.visibility</p:attrName>
                                        </p:attrNameLst>
                                      </p:cBhvr>
                                      <p:to>
                                        <p:strVal val="visible"/>
                                      </p:to>
                                    </p:set>
                                    <p:anim calcmode="lin" valueType="num">
                                      <p:cBhvr>
                                        <p:cTn id="60" dur="1000" fill="hold"/>
                                        <p:tgtEl>
                                          <p:spTgt spid="204809"/>
                                        </p:tgtEl>
                                        <p:attrNameLst>
                                          <p:attrName>ppt_w</p:attrName>
                                        </p:attrNameLst>
                                      </p:cBhvr>
                                      <p:tavLst>
                                        <p:tav tm="0">
                                          <p:val>
                                            <p:fltVal val="0"/>
                                          </p:val>
                                        </p:tav>
                                        <p:tav tm="100000">
                                          <p:val>
                                            <p:strVal val="#ppt_w"/>
                                          </p:val>
                                        </p:tav>
                                      </p:tavLst>
                                    </p:anim>
                                    <p:anim calcmode="lin" valueType="num">
                                      <p:cBhvr>
                                        <p:cTn id="61" dur="1000" fill="hold"/>
                                        <p:tgtEl>
                                          <p:spTgt spid="204809"/>
                                        </p:tgtEl>
                                        <p:attrNameLst>
                                          <p:attrName>ppt_h</p:attrName>
                                        </p:attrNameLst>
                                      </p:cBhvr>
                                      <p:tavLst>
                                        <p:tav tm="0">
                                          <p:val>
                                            <p:fltVal val="0"/>
                                          </p:val>
                                        </p:tav>
                                        <p:tav tm="100000">
                                          <p:val>
                                            <p:strVal val="#ppt_h"/>
                                          </p:val>
                                        </p:tav>
                                      </p:tavLst>
                                    </p:anim>
                                    <p:anim calcmode="lin" valueType="num">
                                      <p:cBhvr>
                                        <p:cTn id="62" dur="1000" fill="hold"/>
                                        <p:tgtEl>
                                          <p:spTgt spid="204809"/>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204809"/>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nodeType="withEffect">
                                  <p:stCondLst>
                                    <p:cond delay="0"/>
                                  </p:stCondLst>
                                  <p:childTnLst>
                                    <p:set>
                                      <p:cBhvr>
                                        <p:cTn id="65" dur="1" fill="hold">
                                          <p:stCondLst>
                                            <p:cond delay="0"/>
                                          </p:stCondLst>
                                        </p:cTn>
                                        <p:tgtEl>
                                          <p:spTgt spid="204810"/>
                                        </p:tgtEl>
                                        <p:attrNameLst>
                                          <p:attrName>style.visibility</p:attrName>
                                        </p:attrNameLst>
                                      </p:cBhvr>
                                      <p:to>
                                        <p:strVal val="visible"/>
                                      </p:to>
                                    </p:set>
                                    <p:anim calcmode="lin" valueType="num">
                                      <p:cBhvr>
                                        <p:cTn id="66" dur="1000" fill="hold"/>
                                        <p:tgtEl>
                                          <p:spTgt spid="204810"/>
                                        </p:tgtEl>
                                        <p:attrNameLst>
                                          <p:attrName>ppt_w</p:attrName>
                                        </p:attrNameLst>
                                      </p:cBhvr>
                                      <p:tavLst>
                                        <p:tav tm="0">
                                          <p:val>
                                            <p:fltVal val="0"/>
                                          </p:val>
                                        </p:tav>
                                        <p:tav tm="100000">
                                          <p:val>
                                            <p:strVal val="#ppt_w"/>
                                          </p:val>
                                        </p:tav>
                                      </p:tavLst>
                                    </p:anim>
                                    <p:anim calcmode="lin" valueType="num">
                                      <p:cBhvr>
                                        <p:cTn id="67" dur="1000" fill="hold"/>
                                        <p:tgtEl>
                                          <p:spTgt spid="204810"/>
                                        </p:tgtEl>
                                        <p:attrNameLst>
                                          <p:attrName>ppt_h</p:attrName>
                                        </p:attrNameLst>
                                      </p:cBhvr>
                                      <p:tavLst>
                                        <p:tav tm="0">
                                          <p:val>
                                            <p:fltVal val="0"/>
                                          </p:val>
                                        </p:tav>
                                        <p:tav tm="100000">
                                          <p:val>
                                            <p:strVal val="#ppt_h"/>
                                          </p:val>
                                        </p:tav>
                                      </p:tavLst>
                                    </p:anim>
                                    <p:anim calcmode="lin" valueType="num">
                                      <p:cBhvr>
                                        <p:cTn id="68" dur="1000" fill="hold"/>
                                        <p:tgtEl>
                                          <p:spTgt spid="204810"/>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204810"/>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nodeType="withEffect">
                                  <p:stCondLst>
                                    <p:cond delay="0"/>
                                  </p:stCondLst>
                                  <p:childTnLst>
                                    <p:set>
                                      <p:cBhvr>
                                        <p:cTn id="71" dur="1" fill="hold">
                                          <p:stCondLst>
                                            <p:cond delay="0"/>
                                          </p:stCondLst>
                                        </p:cTn>
                                        <p:tgtEl>
                                          <p:spTgt spid="204811"/>
                                        </p:tgtEl>
                                        <p:attrNameLst>
                                          <p:attrName>style.visibility</p:attrName>
                                        </p:attrNameLst>
                                      </p:cBhvr>
                                      <p:to>
                                        <p:strVal val="visible"/>
                                      </p:to>
                                    </p:set>
                                    <p:anim calcmode="lin" valueType="num">
                                      <p:cBhvr>
                                        <p:cTn id="72" dur="1000" fill="hold"/>
                                        <p:tgtEl>
                                          <p:spTgt spid="204811"/>
                                        </p:tgtEl>
                                        <p:attrNameLst>
                                          <p:attrName>ppt_w</p:attrName>
                                        </p:attrNameLst>
                                      </p:cBhvr>
                                      <p:tavLst>
                                        <p:tav tm="0">
                                          <p:val>
                                            <p:fltVal val="0"/>
                                          </p:val>
                                        </p:tav>
                                        <p:tav tm="100000">
                                          <p:val>
                                            <p:strVal val="#ppt_w"/>
                                          </p:val>
                                        </p:tav>
                                      </p:tavLst>
                                    </p:anim>
                                    <p:anim calcmode="lin" valueType="num">
                                      <p:cBhvr>
                                        <p:cTn id="73" dur="1000" fill="hold"/>
                                        <p:tgtEl>
                                          <p:spTgt spid="204811"/>
                                        </p:tgtEl>
                                        <p:attrNameLst>
                                          <p:attrName>ppt_h</p:attrName>
                                        </p:attrNameLst>
                                      </p:cBhvr>
                                      <p:tavLst>
                                        <p:tav tm="0">
                                          <p:val>
                                            <p:fltVal val="0"/>
                                          </p:val>
                                        </p:tav>
                                        <p:tav tm="100000">
                                          <p:val>
                                            <p:strVal val="#ppt_h"/>
                                          </p:val>
                                        </p:tav>
                                      </p:tavLst>
                                    </p:anim>
                                    <p:anim calcmode="lin" valueType="num">
                                      <p:cBhvr>
                                        <p:cTn id="74" dur="1000" fill="hold"/>
                                        <p:tgtEl>
                                          <p:spTgt spid="204811"/>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204811"/>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0"/>
                                  </p:stCondLst>
                                  <p:childTnLst>
                                    <p:set>
                                      <p:cBhvr>
                                        <p:cTn id="77" dur="1" fill="hold">
                                          <p:stCondLst>
                                            <p:cond delay="0"/>
                                          </p:stCondLst>
                                        </p:cTn>
                                        <p:tgtEl>
                                          <p:spTgt spid="204812"/>
                                        </p:tgtEl>
                                        <p:attrNameLst>
                                          <p:attrName>style.visibility</p:attrName>
                                        </p:attrNameLst>
                                      </p:cBhvr>
                                      <p:to>
                                        <p:strVal val="visible"/>
                                      </p:to>
                                    </p:set>
                                    <p:anim calcmode="lin" valueType="num">
                                      <p:cBhvr>
                                        <p:cTn id="78" dur="1000" fill="hold"/>
                                        <p:tgtEl>
                                          <p:spTgt spid="204812"/>
                                        </p:tgtEl>
                                        <p:attrNameLst>
                                          <p:attrName>ppt_w</p:attrName>
                                        </p:attrNameLst>
                                      </p:cBhvr>
                                      <p:tavLst>
                                        <p:tav tm="0">
                                          <p:val>
                                            <p:fltVal val="0"/>
                                          </p:val>
                                        </p:tav>
                                        <p:tav tm="100000">
                                          <p:val>
                                            <p:strVal val="#ppt_w"/>
                                          </p:val>
                                        </p:tav>
                                      </p:tavLst>
                                    </p:anim>
                                    <p:anim calcmode="lin" valueType="num">
                                      <p:cBhvr>
                                        <p:cTn id="79" dur="1000" fill="hold"/>
                                        <p:tgtEl>
                                          <p:spTgt spid="204812"/>
                                        </p:tgtEl>
                                        <p:attrNameLst>
                                          <p:attrName>ppt_h</p:attrName>
                                        </p:attrNameLst>
                                      </p:cBhvr>
                                      <p:tavLst>
                                        <p:tav tm="0">
                                          <p:val>
                                            <p:fltVal val="0"/>
                                          </p:val>
                                        </p:tav>
                                        <p:tav tm="100000">
                                          <p:val>
                                            <p:strVal val="#ppt_h"/>
                                          </p:val>
                                        </p:tav>
                                      </p:tavLst>
                                    </p:anim>
                                    <p:anim calcmode="lin" valueType="num">
                                      <p:cBhvr>
                                        <p:cTn id="80" dur="1000" fill="hold"/>
                                        <p:tgtEl>
                                          <p:spTgt spid="204812"/>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204812"/>
                                        </p:tgtEl>
                                        <p:attrNameLst>
                                          <p:attrName>ppt_y</p:attrName>
                                        </p:attrNameLst>
                                      </p:cBhvr>
                                      <p:tavLst>
                                        <p:tav tm="0" fmla="#ppt_y+(sin(-2*pi*(1-$))*-#ppt_x+cos(-2*pi*(1-$))*(1-#ppt_y))*(1-$)">
                                          <p:val>
                                            <p:fltVal val="0"/>
                                          </p:val>
                                        </p:tav>
                                        <p:tav tm="100000">
                                          <p:val>
                                            <p:fltVal val="1"/>
                                          </p:val>
                                        </p:tav>
                                      </p:tavLst>
                                    </p:anim>
                                  </p:childTnLst>
                                </p:cTn>
                              </p:par>
                              <p:par>
                                <p:cTn id="82" presetID="15" presetClass="entr" presetSubtype="0" fill="hold" nodeType="withEffect">
                                  <p:stCondLst>
                                    <p:cond delay="0"/>
                                  </p:stCondLst>
                                  <p:childTnLst>
                                    <p:set>
                                      <p:cBhvr>
                                        <p:cTn id="83" dur="1" fill="hold">
                                          <p:stCondLst>
                                            <p:cond delay="0"/>
                                          </p:stCondLst>
                                        </p:cTn>
                                        <p:tgtEl>
                                          <p:spTgt spid="204813"/>
                                        </p:tgtEl>
                                        <p:attrNameLst>
                                          <p:attrName>style.visibility</p:attrName>
                                        </p:attrNameLst>
                                      </p:cBhvr>
                                      <p:to>
                                        <p:strVal val="visible"/>
                                      </p:to>
                                    </p:set>
                                    <p:anim calcmode="lin" valueType="num">
                                      <p:cBhvr>
                                        <p:cTn id="84" dur="1000" fill="hold"/>
                                        <p:tgtEl>
                                          <p:spTgt spid="204813"/>
                                        </p:tgtEl>
                                        <p:attrNameLst>
                                          <p:attrName>ppt_w</p:attrName>
                                        </p:attrNameLst>
                                      </p:cBhvr>
                                      <p:tavLst>
                                        <p:tav tm="0">
                                          <p:val>
                                            <p:fltVal val="0"/>
                                          </p:val>
                                        </p:tav>
                                        <p:tav tm="100000">
                                          <p:val>
                                            <p:strVal val="#ppt_w"/>
                                          </p:val>
                                        </p:tav>
                                      </p:tavLst>
                                    </p:anim>
                                    <p:anim calcmode="lin" valueType="num">
                                      <p:cBhvr>
                                        <p:cTn id="85" dur="1000" fill="hold"/>
                                        <p:tgtEl>
                                          <p:spTgt spid="204813"/>
                                        </p:tgtEl>
                                        <p:attrNameLst>
                                          <p:attrName>ppt_h</p:attrName>
                                        </p:attrNameLst>
                                      </p:cBhvr>
                                      <p:tavLst>
                                        <p:tav tm="0">
                                          <p:val>
                                            <p:fltVal val="0"/>
                                          </p:val>
                                        </p:tav>
                                        <p:tav tm="100000">
                                          <p:val>
                                            <p:strVal val="#ppt_h"/>
                                          </p:val>
                                        </p:tav>
                                      </p:tavLst>
                                    </p:anim>
                                    <p:anim calcmode="lin" valueType="num">
                                      <p:cBhvr>
                                        <p:cTn id="86" dur="1000" fill="hold"/>
                                        <p:tgtEl>
                                          <p:spTgt spid="204813"/>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204813"/>
                                        </p:tgtEl>
                                        <p:attrNameLst>
                                          <p:attrName>ppt_y</p:attrName>
                                        </p:attrNameLst>
                                      </p:cBhvr>
                                      <p:tavLst>
                                        <p:tav tm="0" fmla="#ppt_y+(sin(-2*pi*(1-$))*-#ppt_x+cos(-2*pi*(1-$))*(1-#ppt_y))*(1-$)">
                                          <p:val>
                                            <p:fltVal val="0"/>
                                          </p:val>
                                        </p:tav>
                                        <p:tav tm="100000">
                                          <p:val>
                                            <p:fltVal val="1"/>
                                          </p:val>
                                        </p:tav>
                                      </p:tavLst>
                                    </p:anim>
                                  </p:childTnLst>
                                </p:cTn>
                              </p:par>
                              <p:par>
                                <p:cTn id="88" presetID="15" presetClass="entr" presetSubtype="0" fill="hold" nodeType="withEffect">
                                  <p:stCondLst>
                                    <p:cond delay="0"/>
                                  </p:stCondLst>
                                  <p:childTnLst>
                                    <p:set>
                                      <p:cBhvr>
                                        <p:cTn id="89" dur="1" fill="hold">
                                          <p:stCondLst>
                                            <p:cond delay="0"/>
                                          </p:stCondLst>
                                        </p:cTn>
                                        <p:tgtEl>
                                          <p:spTgt spid="204814"/>
                                        </p:tgtEl>
                                        <p:attrNameLst>
                                          <p:attrName>style.visibility</p:attrName>
                                        </p:attrNameLst>
                                      </p:cBhvr>
                                      <p:to>
                                        <p:strVal val="visible"/>
                                      </p:to>
                                    </p:set>
                                    <p:anim calcmode="lin" valueType="num">
                                      <p:cBhvr>
                                        <p:cTn id="90" dur="1000" fill="hold"/>
                                        <p:tgtEl>
                                          <p:spTgt spid="204814"/>
                                        </p:tgtEl>
                                        <p:attrNameLst>
                                          <p:attrName>ppt_w</p:attrName>
                                        </p:attrNameLst>
                                      </p:cBhvr>
                                      <p:tavLst>
                                        <p:tav tm="0">
                                          <p:val>
                                            <p:fltVal val="0"/>
                                          </p:val>
                                        </p:tav>
                                        <p:tav tm="100000">
                                          <p:val>
                                            <p:strVal val="#ppt_w"/>
                                          </p:val>
                                        </p:tav>
                                      </p:tavLst>
                                    </p:anim>
                                    <p:anim calcmode="lin" valueType="num">
                                      <p:cBhvr>
                                        <p:cTn id="91" dur="1000" fill="hold"/>
                                        <p:tgtEl>
                                          <p:spTgt spid="204814"/>
                                        </p:tgtEl>
                                        <p:attrNameLst>
                                          <p:attrName>ppt_h</p:attrName>
                                        </p:attrNameLst>
                                      </p:cBhvr>
                                      <p:tavLst>
                                        <p:tav tm="0">
                                          <p:val>
                                            <p:fltVal val="0"/>
                                          </p:val>
                                        </p:tav>
                                        <p:tav tm="100000">
                                          <p:val>
                                            <p:strVal val="#ppt_h"/>
                                          </p:val>
                                        </p:tav>
                                      </p:tavLst>
                                    </p:anim>
                                    <p:anim calcmode="lin" valueType="num">
                                      <p:cBhvr>
                                        <p:cTn id="92" dur="1000" fill="hold"/>
                                        <p:tgtEl>
                                          <p:spTgt spid="204814"/>
                                        </p:tgtEl>
                                        <p:attrNameLst>
                                          <p:attrName>ppt_x</p:attrName>
                                        </p:attrNameLst>
                                      </p:cBhvr>
                                      <p:tavLst>
                                        <p:tav tm="0" fmla="#ppt_x+(cos(-2*pi*(1-$))*-#ppt_x-sin(-2*pi*(1-$))*(1-#ppt_y))*(1-$)">
                                          <p:val>
                                            <p:fltVal val="0"/>
                                          </p:val>
                                        </p:tav>
                                        <p:tav tm="100000">
                                          <p:val>
                                            <p:fltVal val="1"/>
                                          </p:val>
                                        </p:tav>
                                      </p:tavLst>
                                    </p:anim>
                                    <p:anim calcmode="lin" valueType="num">
                                      <p:cBhvr>
                                        <p:cTn id="93" dur="1000" fill="hold"/>
                                        <p:tgtEl>
                                          <p:spTgt spid="204814"/>
                                        </p:tgtEl>
                                        <p:attrNameLst>
                                          <p:attrName>ppt_y</p:attrName>
                                        </p:attrNameLst>
                                      </p:cBhvr>
                                      <p:tavLst>
                                        <p:tav tm="0" fmla="#ppt_y+(sin(-2*pi*(1-$))*-#ppt_x+cos(-2*pi*(1-$))*(1-#ppt_y))*(1-$)">
                                          <p:val>
                                            <p:fltVal val="0"/>
                                          </p:val>
                                        </p:tav>
                                        <p:tav tm="100000">
                                          <p:val>
                                            <p:fltVal val="1"/>
                                          </p:val>
                                        </p:tav>
                                      </p:tavLst>
                                    </p:anim>
                                  </p:childTnLst>
                                </p:cTn>
                              </p:par>
                              <p:par>
                                <p:cTn id="94" presetID="15" presetClass="entr" presetSubtype="0" fill="hold" nodeType="withEffect">
                                  <p:stCondLst>
                                    <p:cond delay="0"/>
                                  </p:stCondLst>
                                  <p:childTnLst>
                                    <p:set>
                                      <p:cBhvr>
                                        <p:cTn id="95" dur="1" fill="hold">
                                          <p:stCondLst>
                                            <p:cond delay="0"/>
                                          </p:stCondLst>
                                        </p:cTn>
                                        <p:tgtEl>
                                          <p:spTgt spid="204815"/>
                                        </p:tgtEl>
                                        <p:attrNameLst>
                                          <p:attrName>style.visibility</p:attrName>
                                        </p:attrNameLst>
                                      </p:cBhvr>
                                      <p:to>
                                        <p:strVal val="visible"/>
                                      </p:to>
                                    </p:set>
                                    <p:anim calcmode="lin" valueType="num">
                                      <p:cBhvr>
                                        <p:cTn id="96" dur="1000" fill="hold"/>
                                        <p:tgtEl>
                                          <p:spTgt spid="204815"/>
                                        </p:tgtEl>
                                        <p:attrNameLst>
                                          <p:attrName>ppt_w</p:attrName>
                                        </p:attrNameLst>
                                      </p:cBhvr>
                                      <p:tavLst>
                                        <p:tav tm="0">
                                          <p:val>
                                            <p:fltVal val="0"/>
                                          </p:val>
                                        </p:tav>
                                        <p:tav tm="100000">
                                          <p:val>
                                            <p:strVal val="#ppt_w"/>
                                          </p:val>
                                        </p:tav>
                                      </p:tavLst>
                                    </p:anim>
                                    <p:anim calcmode="lin" valueType="num">
                                      <p:cBhvr>
                                        <p:cTn id="97" dur="1000" fill="hold"/>
                                        <p:tgtEl>
                                          <p:spTgt spid="204815"/>
                                        </p:tgtEl>
                                        <p:attrNameLst>
                                          <p:attrName>ppt_h</p:attrName>
                                        </p:attrNameLst>
                                      </p:cBhvr>
                                      <p:tavLst>
                                        <p:tav tm="0">
                                          <p:val>
                                            <p:fltVal val="0"/>
                                          </p:val>
                                        </p:tav>
                                        <p:tav tm="100000">
                                          <p:val>
                                            <p:strVal val="#ppt_h"/>
                                          </p:val>
                                        </p:tav>
                                      </p:tavLst>
                                    </p:anim>
                                    <p:anim calcmode="lin" valueType="num">
                                      <p:cBhvr>
                                        <p:cTn id="98" dur="1000" fill="hold"/>
                                        <p:tgtEl>
                                          <p:spTgt spid="204815"/>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204815"/>
                                        </p:tgtEl>
                                        <p:attrNameLst>
                                          <p:attrName>ppt_y</p:attrName>
                                        </p:attrNameLst>
                                      </p:cBhvr>
                                      <p:tavLst>
                                        <p:tav tm="0" fmla="#ppt_y+(sin(-2*pi*(1-$))*-#ppt_x+cos(-2*pi*(1-$))*(1-#ppt_y))*(1-$)">
                                          <p:val>
                                            <p:fltVal val="0"/>
                                          </p:val>
                                        </p:tav>
                                        <p:tav tm="100000">
                                          <p:val>
                                            <p:fltVal val="1"/>
                                          </p:val>
                                        </p:tav>
                                      </p:tavLst>
                                    </p:anim>
                                  </p:childTnLst>
                                </p:cTn>
                              </p:par>
                              <p:par>
                                <p:cTn id="100" presetID="15" presetClass="entr" presetSubtype="0" fill="hold" nodeType="withEffect">
                                  <p:stCondLst>
                                    <p:cond delay="0"/>
                                  </p:stCondLst>
                                  <p:childTnLst>
                                    <p:set>
                                      <p:cBhvr>
                                        <p:cTn id="101" dur="1" fill="hold">
                                          <p:stCondLst>
                                            <p:cond delay="0"/>
                                          </p:stCondLst>
                                        </p:cTn>
                                        <p:tgtEl>
                                          <p:spTgt spid="204816"/>
                                        </p:tgtEl>
                                        <p:attrNameLst>
                                          <p:attrName>style.visibility</p:attrName>
                                        </p:attrNameLst>
                                      </p:cBhvr>
                                      <p:to>
                                        <p:strVal val="visible"/>
                                      </p:to>
                                    </p:set>
                                    <p:anim calcmode="lin" valueType="num">
                                      <p:cBhvr>
                                        <p:cTn id="102" dur="1000" fill="hold"/>
                                        <p:tgtEl>
                                          <p:spTgt spid="204816"/>
                                        </p:tgtEl>
                                        <p:attrNameLst>
                                          <p:attrName>ppt_w</p:attrName>
                                        </p:attrNameLst>
                                      </p:cBhvr>
                                      <p:tavLst>
                                        <p:tav tm="0">
                                          <p:val>
                                            <p:fltVal val="0"/>
                                          </p:val>
                                        </p:tav>
                                        <p:tav tm="100000">
                                          <p:val>
                                            <p:strVal val="#ppt_w"/>
                                          </p:val>
                                        </p:tav>
                                      </p:tavLst>
                                    </p:anim>
                                    <p:anim calcmode="lin" valueType="num">
                                      <p:cBhvr>
                                        <p:cTn id="103" dur="1000" fill="hold"/>
                                        <p:tgtEl>
                                          <p:spTgt spid="204816"/>
                                        </p:tgtEl>
                                        <p:attrNameLst>
                                          <p:attrName>ppt_h</p:attrName>
                                        </p:attrNameLst>
                                      </p:cBhvr>
                                      <p:tavLst>
                                        <p:tav tm="0">
                                          <p:val>
                                            <p:fltVal val="0"/>
                                          </p:val>
                                        </p:tav>
                                        <p:tav tm="100000">
                                          <p:val>
                                            <p:strVal val="#ppt_h"/>
                                          </p:val>
                                        </p:tav>
                                      </p:tavLst>
                                    </p:anim>
                                    <p:anim calcmode="lin" valueType="num">
                                      <p:cBhvr>
                                        <p:cTn id="104" dur="1000" fill="hold"/>
                                        <p:tgtEl>
                                          <p:spTgt spid="204816"/>
                                        </p:tgtEl>
                                        <p:attrNameLst>
                                          <p:attrName>ppt_x</p:attrName>
                                        </p:attrNameLst>
                                      </p:cBhvr>
                                      <p:tavLst>
                                        <p:tav tm="0" fmla="#ppt_x+(cos(-2*pi*(1-$))*-#ppt_x-sin(-2*pi*(1-$))*(1-#ppt_y))*(1-$)">
                                          <p:val>
                                            <p:fltVal val="0"/>
                                          </p:val>
                                        </p:tav>
                                        <p:tav tm="100000">
                                          <p:val>
                                            <p:fltVal val="1"/>
                                          </p:val>
                                        </p:tav>
                                      </p:tavLst>
                                    </p:anim>
                                    <p:anim calcmode="lin" valueType="num">
                                      <p:cBhvr>
                                        <p:cTn id="105" dur="1000" fill="hold"/>
                                        <p:tgtEl>
                                          <p:spTgt spid="204816"/>
                                        </p:tgtEl>
                                        <p:attrNameLst>
                                          <p:attrName>ppt_y</p:attrName>
                                        </p:attrNameLst>
                                      </p:cBhvr>
                                      <p:tavLst>
                                        <p:tav tm="0" fmla="#ppt_y+(sin(-2*pi*(1-$))*-#ppt_x+cos(-2*pi*(1-$))*(1-#ppt_y))*(1-$)">
                                          <p:val>
                                            <p:fltVal val="0"/>
                                          </p:val>
                                        </p:tav>
                                        <p:tav tm="100000">
                                          <p:val>
                                            <p:fltVal val="1"/>
                                          </p:val>
                                        </p:tav>
                                      </p:tavLst>
                                    </p:anim>
                                  </p:childTnLst>
                                </p:cTn>
                              </p:par>
                              <p:par>
                                <p:cTn id="106" presetID="15" presetClass="entr" presetSubtype="0" fill="hold" nodeType="withEffect">
                                  <p:stCondLst>
                                    <p:cond delay="0"/>
                                  </p:stCondLst>
                                  <p:childTnLst>
                                    <p:set>
                                      <p:cBhvr>
                                        <p:cTn id="107" dur="1" fill="hold">
                                          <p:stCondLst>
                                            <p:cond delay="0"/>
                                          </p:stCondLst>
                                        </p:cTn>
                                        <p:tgtEl>
                                          <p:spTgt spid="204819"/>
                                        </p:tgtEl>
                                        <p:attrNameLst>
                                          <p:attrName>style.visibility</p:attrName>
                                        </p:attrNameLst>
                                      </p:cBhvr>
                                      <p:to>
                                        <p:strVal val="visible"/>
                                      </p:to>
                                    </p:set>
                                    <p:anim calcmode="lin" valueType="num">
                                      <p:cBhvr>
                                        <p:cTn id="108" dur="1000" fill="hold"/>
                                        <p:tgtEl>
                                          <p:spTgt spid="204819"/>
                                        </p:tgtEl>
                                        <p:attrNameLst>
                                          <p:attrName>ppt_w</p:attrName>
                                        </p:attrNameLst>
                                      </p:cBhvr>
                                      <p:tavLst>
                                        <p:tav tm="0">
                                          <p:val>
                                            <p:fltVal val="0"/>
                                          </p:val>
                                        </p:tav>
                                        <p:tav tm="100000">
                                          <p:val>
                                            <p:strVal val="#ppt_w"/>
                                          </p:val>
                                        </p:tav>
                                      </p:tavLst>
                                    </p:anim>
                                    <p:anim calcmode="lin" valueType="num">
                                      <p:cBhvr>
                                        <p:cTn id="109" dur="1000" fill="hold"/>
                                        <p:tgtEl>
                                          <p:spTgt spid="204819"/>
                                        </p:tgtEl>
                                        <p:attrNameLst>
                                          <p:attrName>ppt_h</p:attrName>
                                        </p:attrNameLst>
                                      </p:cBhvr>
                                      <p:tavLst>
                                        <p:tav tm="0">
                                          <p:val>
                                            <p:fltVal val="0"/>
                                          </p:val>
                                        </p:tav>
                                        <p:tav tm="100000">
                                          <p:val>
                                            <p:strVal val="#ppt_h"/>
                                          </p:val>
                                        </p:tav>
                                      </p:tavLst>
                                    </p:anim>
                                    <p:anim calcmode="lin" valueType="num">
                                      <p:cBhvr>
                                        <p:cTn id="110" dur="1000" fill="hold"/>
                                        <p:tgtEl>
                                          <p:spTgt spid="204819"/>
                                        </p:tgtEl>
                                        <p:attrNameLst>
                                          <p:attrName>ppt_x</p:attrName>
                                        </p:attrNameLst>
                                      </p:cBhvr>
                                      <p:tavLst>
                                        <p:tav tm="0" fmla="#ppt_x+(cos(-2*pi*(1-$))*-#ppt_x-sin(-2*pi*(1-$))*(1-#ppt_y))*(1-$)">
                                          <p:val>
                                            <p:fltVal val="0"/>
                                          </p:val>
                                        </p:tav>
                                        <p:tav tm="100000">
                                          <p:val>
                                            <p:fltVal val="1"/>
                                          </p:val>
                                        </p:tav>
                                      </p:tavLst>
                                    </p:anim>
                                    <p:anim calcmode="lin" valueType="num">
                                      <p:cBhvr>
                                        <p:cTn id="111" dur="1000" fill="hold"/>
                                        <p:tgtEl>
                                          <p:spTgt spid="204819"/>
                                        </p:tgtEl>
                                        <p:attrNameLst>
                                          <p:attrName>ppt_y</p:attrName>
                                        </p:attrNameLst>
                                      </p:cBhvr>
                                      <p:tavLst>
                                        <p:tav tm="0" fmla="#ppt_y+(sin(-2*pi*(1-$))*-#ppt_x+cos(-2*pi*(1-$))*(1-#ppt_y))*(1-$)">
                                          <p:val>
                                            <p:fltVal val="0"/>
                                          </p:val>
                                        </p:tav>
                                        <p:tav tm="100000">
                                          <p:val>
                                            <p:fltVal val="1"/>
                                          </p:val>
                                        </p:tav>
                                      </p:tavLst>
                                    </p:anim>
                                  </p:childTnLst>
                                </p:cTn>
                              </p:par>
                              <p:par>
                                <p:cTn id="112" presetID="15" presetClass="entr" presetSubtype="0" fill="hold" nodeType="withEffect">
                                  <p:stCondLst>
                                    <p:cond delay="0"/>
                                  </p:stCondLst>
                                  <p:childTnLst>
                                    <p:set>
                                      <p:cBhvr>
                                        <p:cTn id="113" dur="1" fill="hold">
                                          <p:stCondLst>
                                            <p:cond delay="0"/>
                                          </p:stCondLst>
                                        </p:cTn>
                                        <p:tgtEl>
                                          <p:spTgt spid="204820"/>
                                        </p:tgtEl>
                                        <p:attrNameLst>
                                          <p:attrName>style.visibility</p:attrName>
                                        </p:attrNameLst>
                                      </p:cBhvr>
                                      <p:to>
                                        <p:strVal val="visible"/>
                                      </p:to>
                                    </p:set>
                                    <p:anim calcmode="lin" valueType="num">
                                      <p:cBhvr>
                                        <p:cTn id="114" dur="1000" fill="hold"/>
                                        <p:tgtEl>
                                          <p:spTgt spid="204820"/>
                                        </p:tgtEl>
                                        <p:attrNameLst>
                                          <p:attrName>ppt_w</p:attrName>
                                        </p:attrNameLst>
                                      </p:cBhvr>
                                      <p:tavLst>
                                        <p:tav tm="0">
                                          <p:val>
                                            <p:fltVal val="0"/>
                                          </p:val>
                                        </p:tav>
                                        <p:tav tm="100000">
                                          <p:val>
                                            <p:strVal val="#ppt_w"/>
                                          </p:val>
                                        </p:tav>
                                      </p:tavLst>
                                    </p:anim>
                                    <p:anim calcmode="lin" valueType="num">
                                      <p:cBhvr>
                                        <p:cTn id="115" dur="1000" fill="hold"/>
                                        <p:tgtEl>
                                          <p:spTgt spid="204820"/>
                                        </p:tgtEl>
                                        <p:attrNameLst>
                                          <p:attrName>ppt_h</p:attrName>
                                        </p:attrNameLst>
                                      </p:cBhvr>
                                      <p:tavLst>
                                        <p:tav tm="0">
                                          <p:val>
                                            <p:fltVal val="0"/>
                                          </p:val>
                                        </p:tav>
                                        <p:tav tm="100000">
                                          <p:val>
                                            <p:strVal val="#ppt_h"/>
                                          </p:val>
                                        </p:tav>
                                      </p:tavLst>
                                    </p:anim>
                                    <p:anim calcmode="lin" valueType="num">
                                      <p:cBhvr>
                                        <p:cTn id="116" dur="1000" fill="hold"/>
                                        <p:tgtEl>
                                          <p:spTgt spid="204820"/>
                                        </p:tgtEl>
                                        <p:attrNameLst>
                                          <p:attrName>ppt_x</p:attrName>
                                        </p:attrNameLst>
                                      </p:cBhvr>
                                      <p:tavLst>
                                        <p:tav tm="0" fmla="#ppt_x+(cos(-2*pi*(1-$))*-#ppt_x-sin(-2*pi*(1-$))*(1-#ppt_y))*(1-$)">
                                          <p:val>
                                            <p:fltVal val="0"/>
                                          </p:val>
                                        </p:tav>
                                        <p:tav tm="100000">
                                          <p:val>
                                            <p:fltVal val="1"/>
                                          </p:val>
                                        </p:tav>
                                      </p:tavLst>
                                    </p:anim>
                                    <p:anim calcmode="lin" valueType="num">
                                      <p:cBhvr>
                                        <p:cTn id="117" dur="1000" fill="hold"/>
                                        <p:tgtEl>
                                          <p:spTgt spid="204820"/>
                                        </p:tgtEl>
                                        <p:attrNameLst>
                                          <p:attrName>ppt_y</p:attrName>
                                        </p:attrNameLst>
                                      </p:cBhvr>
                                      <p:tavLst>
                                        <p:tav tm="0" fmla="#ppt_y+(sin(-2*pi*(1-$))*-#ppt_x+cos(-2*pi*(1-$))*(1-#ppt_y))*(1-$)">
                                          <p:val>
                                            <p:fltVal val="0"/>
                                          </p:val>
                                        </p:tav>
                                        <p:tav tm="100000">
                                          <p:val>
                                            <p:fltVal val="1"/>
                                          </p:val>
                                        </p:tav>
                                      </p:tavLst>
                                    </p:anim>
                                  </p:childTnLst>
                                </p:cTn>
                              </p:par>
                              <p:par>
                                <p:cTn id="118" presetID="15" presetClass="entr" presetSubtype="0" fill="hold" nodeType="withEffect">
                                  <p:stCondLst>
                                    <p:cond delay="0"/>
                                  </p:stCondLst>
                                  <p:childTnLst>
                                    <p:set>
                                      <p:cBhvr>
                                        <p:cTn id="119" dur="1" fill="hold">
                                          <p:stCondLst>
                                            <p:cond delay="0"/>
                                          </p:stCondLst>
                                        </p:cTn>
                                        <p:tgtEl>
                                          <p:spTgt spid="204817"/>
                                        </p:tgtEl>
                                        <p:attrNameLst>
                                          <p:attrName>style.visibility</p:attrName>
                                        </p:attrNameLst>
                                      </p:cBhvr>
                                      <p:to>
                                        <p:strVal val="visible"/>
                                      </p:to>
                                    </p:set>
                                    <p:anim calcmode="lin" valueType="num">
                                      <p:cBhvr>
                                        <p:cTn id="120" dur="1000" fill="hold"/>
                                        <p:tgtEl>
                                          <p:spTgt spid="204817"/>
                                        </p:tgtEl>
                                        <p:attrNameLst>
                                          <p:attrName>ppt_w</p:attrName>
                                        </p:attrNameLst>
                                      </p:cBhvr>
                                      <p:tavLst>
                                        <p:tav tm="0">
                                          <p:val>
                                            <p:fltVal val="0"/>
                                          </p:val>
                                        </p:tav>
                                        <p:tav tm="100000">
                                          <p:val>
                                            <p:strVal val="#ppt_w"/>
                                          </p:val>
                                        </p:tav>
                                      </p:tavLst>
                                    </p:anim>
                                    <p:anim calcmode="lin" valueType="num">
                                      <p:cBhvr>
                                        <p:cTn id="121" dur="1000" fill="hold"/>
                                        <p:tgtEl>
                                          <p:spTgt spid="204817"/>
                                        </p:tgtEl>
                                        <p:attrNameLst>
                                          <p:attrName>ppt_h</p:attrName>
                                        </p:attrNameLst>
                                      </p:cBhvr>
                                      <p:tavLst>
                                        <p:tav tm="0">
                                          <p:val>
                                            <p:fltVal val="0"/>
                                          </p:val>
                                        </p:tav>
                                        <p:tav tm="100000">
                                          <p:val>
                                            <p:strVal val="#ppt_h"/>
                                          </p:val>
                                        </p:tav>
                                      </p:tavLst>
                                    </p:anim>
                                    <p:anim calcmode="lin" valueType="num">
                                      <p:cBhvr>
                                        <p:cTn id="122" dur="1000" fill="hold"/>
                                        <p:tgtEl>
                                          <p:spTgt spid="204817"/>
                                        </p:tgtEl>
                                        <p:attrNameLst>
                                          <p:attrName>ppt_x</p:attrName>
                                        </p:attrNameLst>
                                      </p:cBhvr>
                                      <p:tavLst>
                                        <p:tav tm="0" fmla="#ppt_x+(cos(-2*pi*(1-$))*-#ppt_x-sin(-2*pi*(1-$))*(1-#ppt_y))*(1-$)">
                                          <p:val>
                                            <p:fltVal val="0"/>
                                          </p:val>
                                        </p:tav>
                                        <p:tav tm="100000">
                                          <p:val>
                                            <p:fltVal val="1"/>
                                          </p:val>
                                        </p:tav>
                                      </p:tavLst>
                                    </p:anim>
                                    <p:anim calcmode="lin" valueType="num">
                                      <p:cBhvr>
                                        <p:cTn id="123" dur="1000" fill="hold"/>
                                        <p:tgtEl>
                                          <p:spTgt spid="2048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5" presetClass="entr" presetSubtype="0" fill="hold" nodeType="clickEffect">
                                  <p:stCondLst>
                                    <p:cond delay="0"/>
                                  </p:stCondLst>
                                  <p:childTnLst>
                                    <p:set>
                                      <p:cBhvr>
                                        <p:cTn id="127" dur="1" fill="hold">
                                          <p:stCondLst>
                                            <p:cond delay="0"/>
                                          </p:stCondLst>
                                        </p:cTn>
                                        <p:tgtEl>
                                          <p:spTgt spid="204818"/>
                                        </p:tgtEl>
                                        <p:attrNameLst>
                                          <p:attrName>style.visibility</p:attrName>
                                        </p:attrNameLst>
                                      </p:cBhvr>
                                      <p:to>
                                        <p:strVal val="visible"/>
                                      </p:to>
                                    </p:set>
                                    <p:anim calcmode="lin" valueType="num">
                                      <p:cBhvr>
                                        <p:cTn id="128" dur="1000" fill="hold"/>
                                        <p:tgtEl>
                                          <p:spTgt spid="204818"/>
                                        </p:tgtEl>
                                        <p:attrNameLst>
                                          <p:attrName>ppt_w</p:attrName>
                                        </p:attrNameLst>
                                      </p:cBhvr>
                                      <p:tavLst>
                                        <p:tav tm="0">
                                          <p:val>
                                            <p:fltVal val="0"/>
                                          </p:val>
                                        </p:tav>
                                        <p:tav tm="100000">
                                          <p:val>
                                            <p:strVal val="#ppt_w"/>
                                          </p:val>
                                        </p:tav>
                                      </p:tavLst>
                                    </p:anim>
                                    <p:anim calcmode="lin" valueType="num">
                                      <p:cBhvr>
                                        <p:cTn id="129" dur="1000" fill="hold"/>
                                        <p:tgtEl>
                                          <p:spTgt spid="204818"/>
                                        </p:tgtEl>
                                        <p:attrNameLst>
                                          <p:attrName>ppt_h</p:attrName>
                                        </p:attrNameLst>
                                      </p:cBhvr>
                                      <p:tavLst>
                                        <p:tav tm="0">
                                          <p:val>
                                            <p:fltVal val="0"/>
                                          </p:val>
                                        </p:tav>
                                        <p:tav tm="100000">
                                          <p:val>
                                            <p:strVal val="#ppt_h"/>
                                          </p:val>
                                        </p:tav>
                                      </p:tavLst>
                                    </p:anim>
                                    <p:anim calcmode="lin" valueType="num">
                                      <p:cBhvr>
                                        <p:cTn id="130" dur="1000" fill="hold"/>
                                        <p:tgtEl>
                                          <p:spTgt spid="204818"/>
                                        </p:tgtEl>
                                        <p:attrNameLst>
                                          <p:attrName>ppt_x</p:attrName>
                                        </p:attrNameLst>
                                      </p:cBhvr>
                                      <p:tavLst>
                                        <p:tav tm="0" fmla="#ppt_x+(cos(-2*pi*(1-$))*-#ppt_x-sin(-2*pi*(1-$))*(1-#ppt_y))*(1-$)">
                                          <p:val>
                                            <p:fltVal val="0"/>
                                          </p:val>
                                        </p:tav>
                                        <p:tav tm="100000">
                                          <p:val>
                                            <p:fltVal val="1"/>
                                          </p:val>
                                        </p:tav>
                                      </p:tavLst>
                                    </p:anim>
                                    <p:anim calcmode="lin" valueType="num">
                                      <p:cBhvr>
                                        <p:cTn id="131" dur="1000" fill="hold"/>
                                        <p:tgtEl>
                                          <p:spTgt spid="2048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32" fill="hold" nodeType="clickPar">
                      <p:stCondLst>
                        <p:cond delay="indefinite"/>
                      </p:stCondLst>
                      <p:childTnLst>
                        <p:par>
                          <p:cTn id="133" fill="hold" nodeType="withGroup">
                            <p:stCondLst>
                              <p:cond delay="0"/>
                            </p:stCondLst>
                            <p:childTnLst>
                              <p:par>
                                <p:cTn id="134" presetID="30" presetClass="entr" presetSubtype="0" fill="hold" grpId="0" nodeType="clickEffect">
                                  <p:stCondLst>
                                    <p:cond delay="0"/>
                                  </p:stCondLst>
                                  <p:childTnLst>
                                    <p:set>
                                      <p:cBhvr>
                                        <p:cTn id="135" dur="1" fill="hold">
                                          <p:stCondLst>
                                            <p:cond delay="0"/>
                                          </p:stCondLst>
                                        </p:cTn>
                                        <p:tgtEl>
                                          <p:spTgt spid="204826"/>
                                        </p:tgtEl>
                                        <p:attrNameLst>
                                          <p:attrName>style.visibility</p:attrName>
                                        </p:attrNameLst>
                                      </p:cBhvr>
                                      <p:to>
                                        <p:strVal val="visible"/>
                                      </p:to>
                                    </p:set>
                                    <p:animEffect transition="in" filter="fade">
                                      <p:cBhvr>
                                        <p:cTn id="136" dur="800" decel="100000"/>
                                        <p:tgtEl>
                                          <p:spTgt spid="204826"/>
                                        </p:tgtEl>
                                      </p:cBhvr>
                                    </p:animEffect>
                                    <p:anim calcmode="lin" valueType="num">
                                      <p:cBhvr>
                                        <p:cTn id="137" dur="800" decel="100000" fill="hold"/>
                                        <p:tgtEl>
                                          <p:spTgt spid="204826"/>
                                        </p:tgtEl>
                                        <p:attrNameLst>
                                          <p:attrName>style.rotation</p:attrName>
                                        </p:attrNameLst>
                                      </p:cBhvr>
                                      <p:tavLst>
                                        <p:tav tm="0">
                                          <p:val>
                                            <p:fltVal val="-90"/>
                                          </p:val>
                                        </p:tav>
                                        <p:tav tm="100000">
                                          <p:val>
                                            <p:fltVal val="0"/>
                                          </p:val>
                                        </p:tav>
                                      </p:tavLst>
                                    </p:anim>
                                    <p:anim calcmode="lin" valueType="num">
                                      <p:cBhvr>
                                        <p:cTn id="138" dur="800" decel="100000" fill="hold"/>
                                        <p:tgtEl>
                                          <p:spTgt spid="204826"/>
                                        </p:tgtEl>
                                        <p:attrNameLst>
                                          <p:attrName>ppt_x</p:attrName>
                                        </p:attrNameLst>
                                      </p:cBhvr>
                                      <p:tavLst>
                                        <p:tav tm="0">
                                          <p:val>
                                            <p:strVal val="#ppt_x+0.4"/>
                                          </p:val>
                                        </p:tav>
                                        <p:tav tm="100000">
                                          <p:val>
                                            <p:strVal val="#ppt_x-0.05"/>
                                          </p:val>
                                        </p:tav>
                                      </p:tavLst>
                                    </p:anim>
                                    <p:anim calcmode="lin" valueType="num">
                                      <p:cBhvr>
                                        <p:cTn id="139" dur="800" decel="100000" fill="hold"/>
                                        <p:tgtEl>
                                          <p:spTgt spid="204826"/>
                                        </p:tgtEl>
                                        <p:attrNameLst>
                                          <p:attrName>ppt_y</p:attrName>
                                        </p:attrNameLst>
                                      </p:cBhvr>
                                      <p:tavLst>
                                        <p:tav tm="0">
                                          <p:val>
                                            <p:strVal val="#ppt_y-0.4"/>
                                          </p:val>
                                        </p:tav>
                                        <p:tav tm="100000">
                                          <p:val>
                                            <p:strVal val="#ppt_y+0.1"/>
                                          </p:val>
                                        </p:tav>
                                      </p:tavLst>
                                    </p:anim>
                                    <p:anim calcmode="lin" valueType="num">
                                      <p:cBhvr>
                                        <p:cTn id="140" dur="200" accel="100000" fill="hold">
                                          <p:stCondLst>
                                            <p:cond delay="800"/>
                                          </p:stCondLst>
                                        </p:cTn>
                                        <p:tgtEl>
                                          <p:spTgt spid="204826"/>
                                        </p:tgtEl>
                                        <p:attrNameLst>
                                          <p:attrName>ppt_x</p:attrName>
                                        </p:attrNameLst>
                                      </p:cBhvr>
                                      <p:tavLst>
                                        <p:tav tm="0">
                                          <p:val>
                                            <p:strVal val="#ppt_x-0.05"/>
                                          </p:val>
                                        </p:tav>
                                        <p:tav tm="100000">
                                          <p:val>
                                            <p:strVal val="#ppt_x"/>
                                          </p:val>
                                        </p:tav>
                                      </p:tavLst>
                                    </p:anim>
                                    <p:anim calcmode="lin" valueType="num">
                                      <p:cBhvr>
                                        <p:cTn id="141" dur="200" accel="100000" fill="hold">
                                          <p:stCondLst>
                                            <p:cond delay="800"/>
                                          </p:stCondLst>
                                        </p:cTn>
                                        <p:tgtEl>
                                          <p:spTgt spid="204826"/>
                                        </p:tgtEl>
                                        <p:attrNameLst>
                                          <p:attrName>ppt_y</p:attrName>
                                        </p:attrNameLst>
                                      </p:cBhvr>
                                      <p:tavLst>
                                        <p:tav tm="0">
                                          <p:val>
                                            <p:strVal val="#ppt_y+0.1"/>
                                          </p:val>
                                        </p:tav>
                                        <p:tav tm="100000">
                                          <p:val>
                                            <p:strVal val="#ppt_y"/>
                                          </p:val>
                                        </p:tav>
                                      </p:tavLst>
                                    </p:anim>
                                  </p:childTnLst>
                                </p:cTn>
                              </p:par>
                            </p:childTnLst>
                          </p:cTn>
                        </p:par>
                      </p:childTnLst>
                    </p:cTn>
                  </p:par>
                  <p:par>
                    <p:cTn id="142" fill="hold" nodeType="clickPar">
                      <p:stCondLst>
                        <p:cond delay="indefinite"/>
                      </p:stCondLst>
                      <p:childTnLst>
                        <p:par>
                          <p:cTn id="143" fill="hold" nodeType="withGroup">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204827"/>
                                        </p:tgtEl>
                                        <p:attrNameLst>
                                          <p:attrName>style.visibility</p:attrName>
                                        </p:attrNameLst>
                                      </p:cBhvr>
                                      <p:to>
                                        <p:strVal val="visible"/>
                                      </p:to>
                                    </p:set>
                                    <p:animEffect transition="in" filter="fade">
                                      <p:cBhvr>
                                        <p:cTn id="146" dur="2000"/>
                                        <p:tgtEl>
                                          <p:spTgt spid="204827"/>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204828"/>
                                        </p:tgtEl>
                                        <p:attrNameLst>
                                          <p:attrName>style.visibility</p:attrName>
                                        </p:attrNameLst>
                                      </p:cBhvr>
                                      <p:to>
                                        <p:strVal val="visible"/>
                                      </p:to>
                                    </p:set>
                                    <p:animEffect transition="in" filter="fade">
                                      <p:cBhvr>
                                        <p:cTn id="149" dur="2000"/>
                                        <p:tgtEl>
                                          <p:spTgt spid="204828"/>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42" presetClass="path" presetSubtype="0" accel="50000" decel="50000" fill="hold" grpId="1" nodeType="clickEffect">
                                  <p:stCondLst>
                                    <p:cond delay="0"/>
                                  </p:stCondLst>
                                  <p:childTnLst>
                                    <p:animMotion origin="layout" path="M -3.125E-6 -7.40741E-7 L -0.05104 0.11667 " pathEditMode="relative" rAng="0" ptsTypes="AA">
                                      <p:cBhvr>
                                        <p:cTn id="153" dur="2000" fill="hold"/>
                                        <p:tgtEl>
                                          <p:spTgt spid="204827"/>
                                        </p:tgtEl>
                                        <p:attrNameLst>
                                          <p:attrName>ppt_x</p:attrName>
                                          <p:attrName>ppt_y</p:attrName>
                                        </p:attrNameLst>
                                      </p:cBhvr>
                                      <p:rCtr x="-2552" y="5833"/>
                                    </p:animMotion>
                                  </p:childTnLst>
                                </p:cTn>
                              </p:par>
                              <p:par>
                                <p:cTn id="154" presetID="3" presetClass="emph" presetSubtype="2" fill="hold" grpId="2" nodeType="withEffect">
                                  <p:stCondLst>
                                    <p:cond delay="0"/>
                                  </p:stCondLst>
                                  <p:childTnLst>
                                    <p:animClr clrSpc="rgb" dir="cw">
                                      <p:cBhvr override="childStyle">
                                        <p:cTn id="155" dur="2000" fill="hold"/>
                                        <p:tgtEl>
                                          <p:spTgt spid="204827"/>
                                        </p:tgtEl>
                                        <p:attrNameLst>
                                          <p:attrName>style.color</p:attrName>
                                        </p:attrNameLst>
                                      </p:cBhvr>
                                      <p:to>
                                        <a:srgbClr val="0000FF"/>
                                      </p:to>
                                    </p:animClr>
                                  </p:childTnLst>
                                </p:cTn>
                              </p:par>
                            </p:childTnLst>
                          </p:cTn>
                        </p:par>
                      </p:childTnLst>
                    </p:cTn>
                  </p:par>
                  <p:par>
                    <p:cTn id="156" fill="hold" nodeType="clickPar">
                      <p:stCondLst>
                        <p:cond delay="indefinite"/>
                      </p:stCondLst>
                      <p:childTnLst>
                        <p:par>
                          <p:cTn id="157" fill="hold" nodeType="withGroup">
                            <p:stCondLst>
                              <p:cond delay="0"/>
                            </p:stCondLst>
                            <p:childTnLst>
                              <p:par>
                                <p:cTn id="158" presetID="49" presetClass="entr" presetSubtype="0" decel="100000" fill="hold" grpId="0" nodeType="clickEffect">
                                  <p:stCondLst>
                                    <p:cond delay="0"/>
                                  </p:stCondLst>
                                  <p:childTnLst>
                                    <p:set>
                                      <p:cBhvr>
                                        <p:cTn id="159" dur="1" fill="hold">
                                          <p:stCondLst>
                                            <p:cond delay="0"/>
                                          </p:stCondLst>
                                        </p:cTn>
                                        <p:tgtEl>
                                          <p:spTgt spid="204829"/>
                                        </p:tgtEl>
                                        <p:attrNameLst>
                                          <p:attrName>style.visibility</p:attrName>
                                        </p:attrNameLst>
                                      </p:cBhvr>
                                      <p:to>
                                        <p:strVal val="visible"/>
                                      </p:to>
                                    </p:set>
                                    <p:anim calcmode="lin" valueType="num">
                                      <p:cBhvr>
                                        <p:cTn id="160" dur="500" fill="hold"/>
                                        <p:tgtEl>
                                          <p:spTgt spid="204829"/>
                                        </p:tgtEl>
                                        <p:attrNameLst>
                                          <p:attrName>ppt_w</p:attrName>
                                        </p:attrNameLst>
                                      </p:cBhvr>
                                      <p:tavLst>
                                        <p:tav tm="0">
                                          <p:val>
                                            <p:fltVal val="0"/>
                                          </p:val>
                                        </p:tav>
                                        <p:tav tm="100000">
                                          <p:val>
                                            <p:strVal val="#ppt_w"/>
                                          </p:val>
                                        </p:tav>
                                      </p:tavLst>
                                    </p:anim>
                                    <p:anim calcmode="lin" valueType="num">
                                      <p:cBhvr>
                                        <p:cTn id="161" dur="500" fill="hold"/>
                                        <p:tgtEl>
                                          <p:spTgt spid="204829"/>
                                        </p:tgtEl>
                                        <p:attrNameLst>
                                          <p:attrName>ppt_h</p:attrName>
                                        </p:attrNameLst>
                                      </p:cBhvr>
                                      <p:tavLst>
                                        <p:tav tm="0">
                                          <p:val>
                                            <p:fltVal val="0"/>
                                          </p:val>
                                        </p:tav>
                                        <p:tav tm="100000">
                                          <p:val>
                                            <p:strVal val="#ppt_h"/>
                                          </p:val>
                                        </p:tav>
                                      </p:tavLst>
                                    </p:anim>
                                    <p:anim calcmode="lin" valueType="num">
                                      <p:cBhvr>
                                        <p:cTn id="162" dur="500" fill="hold"/>
                                        <p:tgtEl>
                                          <p:spTgt spid="204829"/>
                                        </p:tgtEl>
                                        <p:attrNameLst>
                                          <p:attrName>style.rotation</p:attrName>
                                        </p:attrNameLst>
                                      </p:cBhvr>
                                      <p:tavLst>
                                        <p:tav tm="0">
                                          <p:val>
                                            <p:fltVal val="360"/>
                                          </p:val>
                                        </p:tav>
                                        <p:tav tm="100000">
                                          <p:val>
                                            <p:fltVal val="0"/>
                                          </p:val>
                                        </p:tav>
                                      </p:tavLst>
                                    </p:anim>
                                    <p:animEffect transition="in" filter="fade">
                                      <p:cBhvr>
                                        <p:cTn id="163" dur="500"/>
                                        <p:tgtEl>
                                          <p:spTgt spid="204829"/>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63" presetClass="path" presetSubtype="0" accel="50000" decel="50000" fill="hold" grpId="1" nodeType="clickEffect">
                                  <p:stCondLst>
                                    <p:cond delay="0"/>
                                  </p:stCondLst>
                                  <p:childTnLst>
                                    <p:animMotion origin="layout" path="M -2.70833E-6 4.81481E-6 L -2.70833E-6 0.42222 " pathEditMode="relative" rAng="0" ptsTypes="AA">
                                      <p:cBhvr>
                                        <p:cTn id="167" dur="2000" fill="hold"/>
                                        <p:tgtEl>
                                          <p:spTgt spid="204828"/>
                                        </p:tgtEl>
                                        <p:attrNameLst>
                                          <p:attrName>ppt_x</p:attrName>
                                          <p:attrName>ppt_y</p:attrName>
                                        </p:attrNameLst>
                                      </p:cBhvr>
                                      <p:rCtr x="0" y="21111"/>
                                    </p:animMotion>
                                  </p:childTnLst>
                                </p:cTn>
                              </p:par>
                              <p:par>
                                <p:cTn id="168" presetID="3" presetClass="emph" presetSubtype="2" fill="hold" grpId="2" nodeType="withEffect">
                                  <p:stCondLst>
                                    <p:cond delay="0"/>
                                  </p:stCondLst>
                                  <p:childTnLst>
                                    <p:animClr clrSpc="rgb" dir="cw">
                                      <p:cBhvr override="childStyle">
                                        <p:cTn id="169" dur="2000" fill="hold"/>
                                        <p:tgtEl>
                                          <p:spTgt spid="204828"/>
                                        </p:tgtEl>
                                        <p:attrNameLst>
                                          <p:attrName>style.color</p:attrName>
                                        </p:attrNameLst>
                                      </p:cBhvr>
                                      <p:to>
                                        <a:srgbClr val="0000FF"/>
                                      </p:to>
                                    </p:animClr>
                                  </p:childTnLst>
                                </p:cTn>
                              </p:par>
                            </p:childTnLst>
                          </p:cTn>
                        </p:par>
                      </p:childTnLst>
                    </p:cTn>
                  </p:par>
                  <p:par>
                    <p:cTn id="170" fill="hold" nodeType="clickPar">
                      <p:stCondLst>
                        <p:cond delay="indefinite"/>
                      </p:stCondLst>
                      <p:childTnLst>
                        <p:par>
                          <p:cTn id="171" fill="hold" nodeType="withGroup">
                            <p:stCondLst>
                              <p:cond delay="0"/>
                            </p:stCondLst>
                            <p:childTnLst>
                              <p:par>
                                <p:cTn id="172" presetID="49" presetClass="entr" presetSubtype="0" decel="100000" fill="hold" grpId="0" nodeType="clickEffect">
                                  <p:stCondLst>
                                    <p:cond delay="0"/>
                                  </p:stCondLst>
                                  <p:childTnLst>
                                    <p:set>
                                      <p:cBhvr>
                                        <p:cTn id="173" dur="1" fill="hold">
                                          <p:stCondLst>
                                            <p:cond delay="0"/>
                                          </p:stCondLst>
                                        </p:cTn>
                                        <p:tgtEl>
                                          <p:spTgt spid="204830"/>
                                        </p:tgtEl>
                                        <p:attrNameLst>
                                          <p:attrName>style.visibility</p:attrName>
                                        </p:attrNameLst>
                                      </p:cBhvr>
                                      <p:to>
                                        <p:strVal val="visible"/>
                                      </p:to>
                                    </p:set>
                                    <p:anim calcmode="lin" valueType="num">
                                      <p:cBhvr>
                                        <p:cTn id="174" dur="500" fill="hold"/>
                                        <p:tgtEl>
                                          <p:spTgt spid="204830"/>
                                        </p:tgtEl>
                                        <p:attrNameLst>
                                          <p:attrName>ppt_w</p:attrName>
                                        </p:attrNameLst>
                                      </p:cBhvr>
                                      <p:tavLst>
                                        <p:tav tm="0">
                                          <p:val>
                                            <p:fltVal val="0"/>
                                          </p:val>
                                        </p:tav>
                                        <p:tav tm="100000">
                                          <p:val>
                                            <p:strVal val="#ppt_w"/>
                                          </p:val>
                                        </p:tav>
                                      </p:tavLst>
                                    </p:anim>
                                    <p:anim calcmode="lin" valueType="num">
                                      <p:cBhvr>
                                        <p:cTn id="175" dur="500" fill="hold"/>
                                        <p:tgtEl>
                                          <p:spTgt spid="204830"/>
                                        </p:tgtEl>
                                        <p:attrNameLst>
                                          <p:attrName>ppt_h</p:attrName>
                                        </p:attrNameLst>
                                      </p:cBhvr>
                                      <p:tavLst>
                                        <p:tav tm="0">
                                          <p:val>
                                            <p:fltVal val="0"/>
                                          </p:val>
                                        </p:tav>
                                        <p:tav tm="100000">
                                          <p:val>
                                            <p:strVal val="#ppt_h"/>
                                          </p:val>
                                        </p:tav>
                                      </p:tavLst>
                                    </p:anim>
                                    <p:anim calcmode="lin" valueType="num">
                                      <p:cBhvr>
                                        <p:cTn id="176" dur="500" fill="hold"/>
                                        <p:tgtEl>
                                          <p:spTgt spid="204830"/>
                                        </p:tgtEl>
                                        <p:attrNameLst>
                                          <p:attrName>style.rotation</p:attrName>
                                        </p:attrNameLst>
                                      </p:cBhvr>
                                      <p:tavLst>
                                        <p:tav tm="0">
                                          <p:val>
                                            <p:fltVal val="360"/>
                                          </p:val>
                                        </p:tav>
                                        <p:tav tm="100000">
                                          <p:val>
                                            <p:fltVal val="0"/>
                                          </p:val>
                                        </p:tav>
                                      </p:tavLst>
                                    </p:anim>
                                    <p:animEffect transition="in" filter="fade">
                                      <p:cBhvr>
                                        <p:cTn id="177" dur="500"/>
                                        <p:tgtEl>
                                          <p:spTgt spid="204830"/>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23" presetClass="entr" presetSubtype="16" fill="hold" nodeType="clickEffect">
                                  <p:stCondLst>
                                    <p:cond delay="0"/>
                                  </p:stCondLst>
                                  <p:childTnLst>
                                    <p:set>
                                      <p:cBhvr>
                                        <p:cTn id="181" dur="1" fill="hold">
                                          <p:stCondLst>
                                            <p:cond delay="0"/>
                                          </p:stCondLst>
                                        </p:cTn>
                                        <p:tgtEl>
                                          <p:spTgt spid="204831"/>
                                        </p:tgtEl>
                                        <p:attrNameLst>
                                          <p:attrName>style.visibility</p:attrName>
                                        </p:attrNameLst>
                                      </p:cBhvr>
                                      <p:to>
                                        <p:strVal val="visible"/>
                                      </p:to>
                                    </p:set>
                                    <p:anim calcmode="lin" valueType="num">
                                      <p:cBhvr>
                                        <p:cTn id="182" dur="500" fill="hold"/>
                                        <p:tgtEl>
                                          <p:spTgt spid="204831"/>
                                        </p:tgtEl>
                                        <p:attrNameLst>
                                          <p:attrName>ppt_w</p:attrName>
                                        </p:attrNameLst>
                                      </p:cBhvr>
                                      <p:tavLst>
                                        <p:tav tm="0">
                                          <p:val>
                                            <p:fltVal val="0"/>
                                          </p:val>
                                        </p:tav>
                                        <p:tav tm="100000">
                                          <p:val>
                                            <p:strVal val="#ppt_w"/>
                                          </p:val>
                                        </p:tav>
                                      </p:tavLst>
                                    </p:anim>
                                    <p:anim calcmode="lin" valueType="num">
                                      <p:cBhvr>
                                        <p:cTn id="183" dur="500" fill="hold"/>
                                        <p:tgtEl>
                                          <p:spTgt spid="204831"/>
                                        </p:tgtEl>
                                        <p:attrNameLst>
                                          <p:attrName>ppt_h</p:attrName>
                                        </p:attrNameLst>
                                      </p:cBhvr>
                                      <p:tavLst>
                                        <p:tav tm="0">
                                          <p:val>
                                            <p:fltVal val="0"/>
                                          </p:val>
                                        </p:tav>
                                        <p:tav tm="100000">
                                          <p:val>
                                            <p:strVal val="#ppt_h"/>
                                          </p:val>
                                        </p:tav>
                                      </p:tavLst>
                                    </p:anim>
                                  </p:childTnLst>
                                </p:cTn>
                              </p:par>
                            </p:childTnLst>
                          </p:cTn>
                        </p:par>
                      </p:childTnLst>
                    </p:cTn>
                  </p:par>
                  <p:par>
                    <p:cTn id="184" fill="hold" nodeType="clickPar">
                      <p:stCondLst>
                        <p:cond delay="indefinite"/>
                      </p:stCondLst>
                      <p:childTnLst>
                        <p:par>
                          <p:cTn id="185" fill="hold" nodeType="withGroup">
                            <p:stCondLst>
                              <p:cond delay="0"/>
                            </p:stCondLst>
                            <p:childTnLst>
                              <p:par>
                                <p:cTn id="186" presetID="63" presetClass="path" presetSubtype="0" accel="50000" decel="50000" fill="hold" nodeType="clickEffect">
                                  <p:stCondLst>
                                    <p:cond delay="0"/>
                                  </p:stCondLst>
                                  <p:childTnLst>
                                    <p:animMotion origin="layout" path="M 5E-6 -2.59259E-6 L 0.2448 -0.10555 " pathEditMode="relative" rAng="0" ptsTypes="AA">
                                      <p:cBhvr>
                                        <p:cTn id="187" dur="2000" fill="hold"/>
                                        <p:tgtEl>
                                          <p:spTgt spid="204831"/>
                                        </p:tgtEl>
                                        <p:attrNameLst>
                                          <p:attrName>ppt_x</p:attrName>
                                          <p:attrName>ppt_y</p:attrName>
                                        </p:attrNameLst>
                                      </p:cBhvr>
                                      <p:rCtr x="12240" y="-5278"/>
                                    </p:animMotion>
                                  </p:childTnLst>
                                </p:cTn>
                              </p:par>
                              <p:par>
                                <p:cTn id="188" presetID="6" presetClass="emph" presetSubtype="0" fill="hold" nodeType="withEffect">
                                  <p:stCondLst>
                                    <p:cond delay="0"/>
                                  </p:stCondLst>
                                  <p:childTnLst>
                                    <p:animScale>
                                      <p:cBhvr>
                                        <p:cTn id="189" dur="2000" fill="hold"/>
                                        <p:tgtEl>
                                          <p:spTgt spid="204831"/>
                                        </p:tgtEl>
                                      </p:cBhvr>
                                      <p:by x="350000" y="350000"/>
                                    </p:animScale>
                                  </p:childTnLst>
                                </p:cTn>
                              </p:par>
                            </p:childTnLst>
                          </p:cTn>
                        </p:par>
                        <p:par>
                          <p:cTn id="190" fill="hold" nodeType="afterGroup">
                            <p:stCondLst>
                              <p:cond delay="2000"/>
                            </p:stCondLst>
                            <p:childTnLst>
                              <p:par>
                                <p:cTn id="191" presetID="10" presetClass="exit" presetSubtype="0" fill="hold" nodeType="afterEffect">
                                  <p:stCondLst>
                                    <p:cond delay="0"/>
                                  </p:stCondLst>
                                  <p:childTnLst>
                                    <p:animEffect transition="out" filter="fade">
                                      <p:cBhvr>
                                        <p:cTn id="192" dur="1000"/>
                                        <p:tgtEl>
                                          <p:spTgt spid="204831"/>
                                        </p:tgtEl>
                                      </p:cBhvr>
                                    </p:animEffect>
                                    <p:set>
                                      <p:cBhvr>
                                        <p:cTn id="193" dur="1" fill="hold">
                                          <p:stCondLst>
                                            <p:cond delay="999"/>
                                          </p:stCondLst>
                                        </p:cTn>
                                        <p:tgtEl>
                                          <p:spTgt spid="204831"/>
                                        </p:tgtEl>
                                        <p:attrNameLst>
                                          <p:attrName>style.visibility</p:attrName>
                                        </p:attrNameLst>
                                      </p:cBhvr>
                                      <p:to>
                                        <p:strVal val="hidden"/>
                                      </p:to>
                                    </p:set>
                                  </p:childTnLst>
                                </p:cTn>
                              </p:par>
                              <p:par>
                                <p:cTn id="194" presetID="10" presetClass="entr" presetSubtype="0" fill="hold" nodeType="withEffect">
                                  <p:stCondLst>
                                    <p:cond delay="0"/>
                                  </p:stCondLst>
                                  <p:childTnLst>
                                    <p:set>
                                      <p:cBhvr>
                                        <p:cTn id="195" dur="1" fill="hold">
                                          <p:stCondLst>
                                            <p:cond delay="0"/>
                                          </p:stCondLst>
                                        </p:cTn>
                                        <p:tgtEl>
                                          <p:spTgt spid="204833"/>
                                        </p:tgtEl>
                                        <p:attrNameLst>
                                          <p:attrName>style.visibility</p:attrName>
                                        </p:attrNameLst>
                                      </p:cBhvr>
                                      <p:to>
                                        <p:strVal val="visible"/>
                                      </p:to>
                                    </p:set>
                                    <p:animEffect transition="in" filter="fade">
                                      <p:cBhvr>
                                        <p:cTn id="196" dur="500"/>
                                        <p:tgtEl>
                                          <p:spTgt spid="204833"/>
                                        </p:tgtEl>
                                      </p:cBhvr>
                                    </p:animEffect>
                                  </p:childTnLst>
                                </p:cTn>
                              </p:par>
                            </p:childTnLst>
                          </p:cTn>
                        </p:par>
                      </p:childTnLst>
                    </p:cTn>
                  </p:par>
                  <p:par>
                    <p:cTn id="197" fill="hold" nodeType="clickPar">
                      <p:stCondLst>
                        <p:cond delay="indefinite"/>
                      </p:stCondLst>
                      <p:childTnLst>
                        <p:par>
                          <p:cTn id="198" fill="hold" nodeType="withGroup">
                            <p:stCondLst>
                              <p:cond delay="0"/>
                            </p:stCondLst>
                            <p:childTnLst>
                              <p:par>
                                <p:cTn id="199" presetID="25" presetClass="exit" presetSubtype="0" fill="hold" nodeType="clickEffect">
                                  <p:stCondLst>
                                    <p:cond delay="0"/>
                                  </p:stCondLst>
                                  <p:childTnLst>
                                    <p:animEffect transition="out" filter="fade">
                                      <p:cBhvr>
                                        <p:cTn id="200" dur="1000" accel="50000">
                                          <p:stCondLst>
                                            <p:cond delay="0"/>
                                          </p:stCondLst>
                                        </p:cTn>
                                        <p:tgtEl>
                                          <p:spTgt spid="204833"/>
                                        </p:tgtEl>
                                      </p:cBhvr>
                                    </p:animEffect>
                                    <p:anim calcmode="lin" valueType="num">
                                      <p:cBhvr>
                                        <p:cTn id="201" dur="500" accel="50000">
                                          <p:stCondLst>
                                            <p:cond delay="0"/>
                                          </p:stCondLst>
                                        </p:cTn>
                                        <p:tgtEl>
                                          <p:spTgt spid="204833"/>
                                        </p:tgtEl>
                                        <p:attrNameLst>
                                          <p:attrName>ppt_y</p:attrName>
                                        </p:attrNameLst>
                                      </p:cBhvr>
                                      <p:tavLst>
                                        <p:tav tm="0">
                                          <p:val>
                                            <p:strVal val="ppt_y"/>
                                          </p:val>
                                        </p:tav>
                                        <p:tav tm="100000">
                                          <p:val>
                                            <p:strVal val="ppt_y+.1"/>
                                          </p:val>
                                        </p:tav>
                                      </p:tavLst>
                                    </p:anim>
                                    <p:anim calcmode="lin" valueType="num">
                                      <p:cBhvr>
                                        <p:cTn id="202" dur="500" decel="50000">
                                          <p:stCondLst>
                                            <p:cond delay="500"/>
                                          </p:stCondLst>
                                        </p:cTn>
                                        <p:tgtEl>
                                          <p:spTgt spid="204833"/>
                                        </p:tgtEl>
                                        <p:attrNameLst>
                                          <p:attrName>ppt_y</p:attrName>
                                        </p:attrNameLst>
                                      </p:cBhvr>
                                      <p:tavLst>
                                        <p:tav tm="0">
                                          <p:val>
                                            <p:strVal val="ppt_y"/>
                                          </p:val>
                                        </p:tav>
                                        <p:tav tm="100000">
                                          <p:val>
                                            <p:strVal val="ppt_y-.1"/>
                                          </p:val>
                                        </p:tav>
                                      </p:tavLst>
                                    </p:anim>
                                    <p:anim calcmode="lin" valueType="num">
                                      <p:cBhvr>
                                        <p:cTn id="203" dur="500" accel="50000">
                                          <p:stCondLst>
                                            <p:cond delay="500"/>
                                          </p:stCondLst>
                                        </p:cTn>
                                        <p:tgtEl>
                                          <p:spTgt spid="204833"/>
                                        </p:tgtEl>
                                        <p:attrNameLst>
                                          <p:attrName>ppt_x</p:attrName>
                                        </p:attrNameLst>
                                      </p:cBhvr>
                                      <p:tavLst>
                                        <p:tav tm="0">
                                          <p:val>
                                            <p:strVal val="ppt_x"/>
                                          </p:val>
                                        </p:tav>
                                        <p:tav tm="100000">
                                          <p:val>
                                            <p:strVal val="ppt_x+.4"/>
                                          </p:val>
                                        </p:tav>
                                      </p:tavLst>
                                    </p:anim>
                                    <p:anim calcmode="lin" valueType="num">
                                      <p:cBhvr>
                                        <p:cTn id="204" dur="1000"/>
                                        <p:tgtEl>
                                          <p:spTgt spid="204833"/>
                                        </p:tgtEl>
                                        <p:attrNameLst>
                                          <p:attrName>ppt_h</p:attrName>
                                        </p:attrNameLst>
                                      </p:cBhvr>
                                      <p:tavLst>
                                        <p:tav tm="0">
                                          <p:val>
                                            <p:strVal val="ppt_h"/>
                                          </p:val>
                                        </p:tav>
                                        <p:tav tm="100000">
                                          <p:val>
                                            <p:strVal val="ppt_h"/>
                                          </p:val>
                                        </p:tav>
                                      </p:tavLst>
                                    </p:anim>
                                    <p:anim calcmode="lin" valueType="num">
                                      <p:cBhvr>
                                        <p:cTn id="205" dur="500" accel="50000">
                                          <p:stCondLst>
                                            <p:cond delay="0"/>
                                          </p:stCondLst>
                                        </p:cTn>
                                        <p:tgtEl>
                                          <p:spTgt spid="204833"/>
                                        </p:tgtEl>
                                        <p:attrNameLst>
                                          <p:attrName>ppt_w</p:attrName>
                                        </p:attrNameLst>
                                      </p:cBhvr>
                                      <p:tavLst>
                                        <p:tav tm="0">
                                          <p:val>
                                            <p:strVal val="ppt_w"/>
                                          </p:val>
                                        </p:tav>
                                        <p:tav tm="100000">
                                          <p:val>
                                            <p:strVal val="ppt_w*.05"/>
                                          </p:val>
                                        </p:tav>
                                      </p:tavLst>
                                    </p:anim>
                                    <p:anim calcmode="lin" valueType="num">
                                      <p:cBhvr>
                                        <p:cTn id="206" dur="500" decel="50000">
                                          <p:stCondLst>
                                            <p:cond delay="500"/>
                                          </p:stCondLst>
                                        </p:cTn>
                                        <p:tgtEl>
                                          <p:spTgt spid="204833"/>
                                        </p:tgtEl>
                                        <p:attrNameLst>
                                          <p:attrName>ppt_w</p:attrName>
                                        </p:attrNameLst>
                                      </p:cBhvr>
                                      <p:tavLst>
                                        <p:tav tm="0">
                                          <p:val>
                                            <p:strVal val="ppt_w"/>
                                          </p:val>
                                        </p:tav>
                                        <p:tav tm="100000">
                                          <p:val>
                                            <p:strVal val="ppt_w/.05"/>
                                          </p:val>
                                        </p:tav>
                                      </p:tavLst>
                                    </p:anim>
                                    <p:anim calcmode="lin" valueType="num">
                                      <p:cBhvr>
                                        <p:cTn id="207" dur="500" accel="50000">
                                          <p:stCondLst>
                                            <p:cond delay="500"/>
                                          </p:stCondLst>
                                        </p:cTn>
                                        <p:tgtEl>
                                          <p:spTgt spid="204833"/>
                                        </p:tgtEl>
                                        <p:attrNameLst>
                                          <p:attrName>style.rotation</p:attrName>
                                        </p:attrNameLst>
                                      </p:cBhvr>
                                      <p:tavLst>
                                        <p:tav tm="0">
                                          <p:val>
                                            <p:fltVal val="0"/>
                                          </p:val>
                                        </p:tav>
                                        <p:tav tm="100000">
                                          <p:val>
                                            <p:fltVal val="-90"/>
                                          </p:val>
                                        </p:tav>
                                      </p:tavLst>
                                    </p:anim>
                                    <p:set>
                                      <p:cBhvr>
                                        <p:cTn id="208" dur="1" fill="hold">
                                          <p:stCondLst>
                                            <p:cond delay="999"/>
                                          </p:stCondLst>
                                        </p:cTn>
                                        <p:tgtEl>
                                          <p:spTgt spid="2048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1" grpId="0" animBg="1"/>
      <p:bldP spid="204826" grpId="0" animBg="1"/>
      <p:bldP spid="204827" grpId="0"/>
      <p:bldP spid="204827" grpId="1"/>
      <p:bldP spid="204827" grpId="2"/>
      <p:bldP spid="204828" grpId="0"/>
      <p:bldP spid="204828" grpId="1"/>
      <p:bldP spid="204828" grpId="2"/>
      <p:bldP spid="204829" grpId="0" animBg="1"/>
      <p:bldP spid="20483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F1BBB51D-D2A9-47D3-BEDF-8B45636D62C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endParaRPr lang="fr-FR" altLang="fr-FR">
              <a:solidFill>
                <a:schemeClr val="bg1"/>
              </a:solidFill>
              <a:latin typeface="Constantia" panose="02030602050306030303" pitchFamily="18" charset="0"/>
              <a:cs typeface="Arial" panose="020B0604020202020204" pitchFamily="34" charset="0"/>
            </a:endParaRPr>
          </a:p>
        </p:txBody>
      </p:sp>
      <p:pic>
        <p:nvPicPr>
          <p:cNvPr id="151555" name="Picture 3" descr="Ibn Saoud et Franklin D. Roosevelt à bord du Quincy (1945)">
            <a:extLst>
              <a:ext uri="{FF2B5EF4-FFF2-40B4-BE49-F238E27FC236}">
                <a16:creationId xmlns:a16="http://schemas.microsoft.com/office/drawing/2014/main" id="{8B9390DC-6EDB-4E78-972B-12CAC8D48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6585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7">
            <a:extLst>
              <a:ext uri="{FF2B5EF4-FFF2-40B4-BE49-F238E27FC236}">
                <a16:creationId xmlns:a16="http://schemas.microsoft.com/office/drawing/2014/main" id="{BFE1DA51-5D7E-4253-801D-D488553CCA39}"/>
              </a:ext>
            </a:extLst>
          </p:cNvPr>
          <p:cNvSpPr txBox="1">
            <a:spLocks noChangeArrowheads="1"/>
          </p:cNvSpPr>
          <p:nvPr/>
        </p:nvSpPr>
        <p:spPr bwMode="auto">
          <a:xfrm>
            <a:off x="6686550" y="874713"/>
            <a:ext cx="5505450" cy="606425"/>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Effacement du Royaume-Uni et de la France (retrait définitif en 1956).</a:t>
            </a:r>
          </a:p>
        </p:txBody>
      </p:sp>
      <p:sp>
        <p:nvSpPr>
          <p:cNvPr id="2" name="Text Box 27">
            <a:extLst>
              <a:ext uri="{FF2B5EF4-FFF2-40B4-BE49-F238E27FC236}">
                <a16:creationId xmlns:a16="http://schemas.microsoft.com/office/drawing/2014/main" id="{8D0350AE-0A3E-4BEC-B059-AC36F057B88C}"/>
              </a:ext>
            </a:extLst>
          </p:cNvPr>
          <p:cNvSpPr txBox="1">
            <a:spLocks noChangeArrowheads="1"/>
          </p:cNvSpPr>
          <p:nvPr/>
        </p:nvSpPr>
        <p:spPr bwMode="auto">
          <a:xfrm>
            <a:off x="6848475" y="5162550"/>
            <a:ext cx="5343525" cy="850900"/>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Émergence d’autres acteurs importants [Israël, Turquie (Otan), Arabie Saoudite, Égypte, Syrie, Irak, Ligue arabe, ONU…). </a:t>
            </a:r>
          </a:p>
        </p:txBody>
      </p:sp>
      <p:sp>
        <p:nvSpPr>
          <p:cNvPr id="3" name="Text Box 27">
            <a:extLst>
              <a:ext uri="{FF2B5EF4-FFF2-40B4-BE49-F238E27FC236}">
                <a16:creationId xmlns:a16="http://schemas.microsoft.com/office/drawing/2014/main" id="{03DEDF0E-F1AC-4A04-87CE-123B0D9B7A9A}"/>
              </a:ext>
            </a:extLst>
          </p:cNvPr>
          <p:cNvSpPr txBox="1">
            <a:spLocks noChangeArrowheads="1"/>
          </p:cNvSpPr>
          <p:nvPr/>
        </p:nvSpPr>
        <p:spPr bwMode="auto">
          <a:xfrm>
            <a:off x="6661150" y="1700213"/>
            <a:ext cx="5530850" cy="606425"/>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Pacte entre les Etats-Unis et l’Arabie Saoudite (« Pétrole contre sécurité »).</a:t>
            </a:r>
          </a:p>
        </p:txBody>
      </p:sp>
      <p:sp>
        <p:nvSpPr>
          <p:cNvPr id="151560" name="Line 8">
            <a:extLst>
              <a:ext uri="{FF2B5EF4-FFF2-40B4-BE49-F238E27FC236}">
                <a16:creationId xmlns:a16="http://schemas.microsoft.com/office/drawing/2014/main" id="{EEA6F14B-DC55-420B-8DAF-BBFBD7E198E4}"/>
              </a:ext>
            </a:extLst>
          </p:cNvPr>
          <p:cNvSpPr>
            <a:spLocks noChangeShapeType="1"/>
          </p:cNvSpPr>
          <p:nvPr/>
        </p:nvSpPr>
        <p:spPr bwMode="auto">
          <a:xfrm>
            <a:off x="7150100" y="2374900"/>
            <a:ext cx="0" cy="182880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1561" name="Line 9">
            <a:extLst>
              <a:ext uri="{FF2B5EF4-FFF2-40B4-BE49-F238E27FC236}">
                <a16:creationId xmlns:a16="http://schemas.microsoft.com/office/drawing/2014/main" id="{06C765DE-0428-4D49-B6F7-E7E482E45EE1}"/>
              </a:ext>
            </a:extLst>
          </p:cNvPr>
          <p:cNvSpPr>
            <a:spLocks noChangeShapeType="1"/>
          </p:cNvSpPr>
          <p:nvPr/>
        </p:nvSpPr>
        <p:spPr bwMode="auto">
          <a:xfrm>
            <a:off x="7137400" y="2895600"/>
            <a:ext cx="622300" cy="0"/>
          </a:xfrm>
          <a:prstGeom prst="line">
            <a:avLst/>
          </a:prstGeom>
          <a:noFill/>
          <a:ln w="222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Text Box 27">
            <a:extLst>
              <a:ext uri="{FF2B5EF4-FFF2-40B4-BE49-F238E27FC236}">
                <a16:creationId xmlns:a16="http://schemas.microsoft.com/office/drawing/2014/main" id="{C9FAB34C-709C-4122-B870-DA885AD856C1}"/>
              </a:ext>
            </a:extLst>
          </p:cNvPr>
          <p:cNvSpPr txBox="1">
            <a:spLocks noChangeArrowheads="1"/>
          </p:cNvSpPr>
          <p:nvPr/>
        </p:nvSpPr>
        <p:spPr bwMode="auto">
          <a:xfrm>
            <a:off x="7842250" y="2627313"/>
            <a:ext cx="4349750" cy="361950"/>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anticommunisme</a:t>
            </a:r>
          </a:p>
        </p:txBody>
      </p:sp>
      <p:sp>
        <p:nvSpPr>
          <p:cNvPr id="151563" name="Line 11">
            <a:extLst>
              <a:ext uri="{FF2B5EF4-FFF2-40B4-BE49-F238E27FC236}">
                <a16:creationId xmlns:a16="http://schemas.microsoft.com/office/drawing/2014/main" id="{ABC36B1A-8541-4472-9ABA-C79A66ED1264}"/>
              </a:ext>
            </a:extLst>
          </p:cNvPr>
          <p:cNvSpPr>
            <a:spLocks noChangeShapeType="1"/>
          </p:cNvSpPr>
          <p:nvPr/>
        </p:nvSpPr>
        <p:spPr bwMode="auto">
          <a:xfrm>
            <a:off x="7158038" y="3546475"/>
            <a:ext cx="622300" cy="0"/>
          </a:xfrm>
          <a:prstGeom prst="line">
            <a:avLst/>
          </a:prstGeom>
          <a:noFill/>
          <a:ln w="222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Text Box 27">
            <a:extLst>
              <a:ext uri="{FF2B5EF4-FFF2-40B4-BE49-F238E27FC236}">
                <a16:creationId xmlns:a16="http://schemas.microsoft.com/office/drawing/2014/main" id="{464AF8A6-4238-4D0B-A647-54E35D4C9C40}"/>
              </a:ext>
            </a:extLst>
          </p:cNvPr>
          <p:cNvSpPr txBox="1">
            <a:spLocks noChangeArrowheads="1"/>
          </p:cNvSpPr>
          <p:nvPr/>
        </p:nvSpPr>
        <p:spPr bwMode="auto">
          <a:xfrm>
            <a:off x="7842250" y="3233738"/>
            <a:ext cx="4349750" cy="361950"/>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Soutien inconditionnel à Israël</a:t>
            </a:r>
          </a:p>
        </p:txBody>
      </p:sp>
      <p:sp>
        <p:nvSpPr>
          <p:cNvPr id="151565" name="Line 13">
            <a:extLst>
              <a:ext uri="{FF2B5EF4-FFF2-40B4-BE49-F238E27FC236}">
                <a16:creationId xmlns:a16="http://schemas.microsoft.com/office/drawing/2014/main" id="{FABEC165-46B6-4CAA-96B3-A4DE60EAA7CE}"/>
              </a:ext>
            </a:extLst>
          </p:cNvPr>
          <p:cNvSpPr>
            <a:spLocks noChangeShapeType="1"/>
          </p:cNvSpPr>
          <p:nvPr/>
        </p:nvSpPr>
        <p:spPr bwMode="auto">
          <a:xfrm>
            <a:off x="7167563" y="4195763"/>
            <a:ext cx="622300" cy="0"/>
          </a:xfrm>
          <a:prstGeom prst="line">
            <a:avLst/>
          </a:prstGeom>
          <a:noFill/>
          <a:ln w="222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 name="Text Box 27">
            <a:extLst>
              <a:ext uri="{FF2B5EF4-FFF2-40B4-BE49-F238E27FC236}">
                <a16:creationId xmlns:a16="http://schemas.microsoft.com/office/drawing/2014/main" id="{5F4ACC45-2F1F-4262-BDE9-B2ED5F210E1B}"/>
              </a:ext>
            </a:extLst>
          </p:cNvPr>
          <p:cNvSpPr txBox="1">
            <a:spLocks noChangeArrowheads="1"/>
          </p:cNvSpPr>
          <p:nvPr/>
        </p:nvSpPr>
        <p:spPr bwMode="auto">
          <a:xfrm>
            <a:off x="7842250" y="3754438"/>
            <a:ext cx="4349750" cy="606425"/>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Sécurité des approvisionnements en pétrole</a:t>
            </a:r>
          </a:p>
        </p:txBody>
      </p:sp>
      <p:sp>
        <p:nvSpPr>
          <p:cNvPr id="151567" name="Text Box 15">
            <a:extLst>
              <a:ext uri="{FF2B5EF4-FFF2-40B4-BE49-F238E27FC236}">
                <a16:creationId xmlns:a16="http://schemas.microsoft.com/office/drawing/2014/main" id="{24CD3CF7-3053-4C28-BF6A-F2EF8A150BE7}"/>
              </a:ext>
            </a:extLst>
          </p:cNvPr>
          <p:cNvSpPr txBox="1">
            <a:spLocks noChangeArrowheads="1"/>
          </p:cNvSpPr>
          <p:nvPr/>
        </p:nvSpPr>
        <p:spPr bwMode="auto">
          <a:xfrm>
            <a:off x="6848475" y="2981325"/>
            <a:ext cx="1914525" cy="304800"/>
          </a:xfrm>
          <a:prstGeom prst="rect">
            <a:avLst/>
          </a:prstGeom>
          <a:solidFill>
            <a:srgbClr val="A8993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sz="1400" i="1">
                <a:solidFill>
                  <a:schemeClr val="bg1"/>
                </a:solidFill>
                <a:latin typeface="Constantia" panose="02030602050306030303" pitchFamily="18" charset="0"/>
                <a:cs typeface="Arial" panose="020B0604020202020204" pitchFamily="34" charset="0"/>
              </a:rPr>
              <a:t>Trilogie américaine</a:t>
            </a:r>
          </a:p>
        </p:txBody>
      </p:sp>
      <p:sp>
        <p:nvSpPr>
          <p:cNvPr id="7" name="Text Box 27">
            <a:extLst>
              <a:ext uri="{FF2B5EF4-FFF2-40B4-BE49-F238E27FC236}">
                <a16:creationId xmlns:a16="http://schemas.microsoft.com/office/drawing/2014/main" id="{165C7CF6-0DEB-4923-9A83-AB7AB33EE3E8}"/>
              </a:ext>
            </a:extLst>
          </p:cNvPr>
          <p:cNvSpPr txBox="1">
            <a:spLocks noChangeArrowheads="1"/>
          </p:cNvSpPr>
          <p:nvPr/>
        </p:nvSpPr>
        <p:spPr bwMode="auto">
          <a:xfrm>
            <a:off x="0" y="5199063"/>
            <a:ext cx="6203950" cy="606425"/>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Un nouvel acteur essentiel dans la région entre en scène: les ETATS-UNIS</a:t>
            </a:r>
          </a:p>
        </p:txBody>
      </p:sp>
      <p:pic>
        <p:nvPicPr>
          <p:cNvPr id="125972" name="Picture 20" descr="bouton Ok&quot; : photos, illustrations, vecteurs et vidéos libres de ...">
            <a:hlinkClick r:id="rId3" action="ppaction://hlinksldjump"/>
            <a:extLst>
              <a:ext uri="{FF2B5EF4-FFF2-40B4-BE49-F238E27FC236}">
                <a16:creationId xmlns:a16="http://schemas.microsoft.com/office/drawing/2014/main" id="{5473A343-3042-42C2-81CF-30C43DAFB3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8863"/>
            <a:ext cx="719138" cy="719137"/>
          </a:xfrm>
          <a:prstGeom prst="rect">
            <a:avLst/>
          </a:prstGeom>
          <a:noFill/>
          <a:extLst>
            <a:ext uri="{909E8E84-426E-40DD-AFC4-6F175D3DCCD1}">
              <a14:hiddenFill xmlns:a14="http://schemas.microsoft.com/office/drawing/2010/main">
                <a:solidFill>
                  <a:srgbClr val="FFFFFF"/>
                </a:solidFill>
              </a14:hiddenFill>
            </a:ext>
          </a:extLst>
        </p:spPr>
      </p:pic>
      <p:pic>
        <p:nvPicPr>
          <p:cNvPr id="161812" name="Picture 20" descr="Franklin_D">
            <a:extLst>
              <a:ext uri="{FF2B5EF4-FFF2-40B4-BE49-F238E27FC236}">
                <a16:creationId xmlns:a16="http://schemas.microsoft.com/office/drawing/2014/main" id="{2D74B3BF-DF07-4D03-9B11-398D183482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30263"/>
            <a:ext cx="12353925" cy="973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5" name="Text Box 17">
            <a:extLst>
              <a:ext uri="{FF2B5EF4-FFF2-40B4-BE49-F238E27FC236}">
                <a16:creationId xmlns:a16="http://schemas.microsoft.com/office/drawing/2014/main" id="{2F6FCC6D-9EBD-4B27-8458-6928E2AA7F4C}"/>
              </a:ext>
            </a:extLst>
          </p:cNvPr>
          <p:cNvSpPr txBox="1">
            <a:spLocks noChangeArrowheads="1"/>
          </p:cNvSpPr>
          <p:nvPr/>
        </p:nvSpPr>
        <p:spPr bwMode="auto">
          <a:xfrm>
            <a:off x="6754813" y="0"/>
            <a:ext cx="54371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a:spcBef>
                <a:spcPct val="50000"/>
              </a:spcBef>
            </a:pPr>
            <a:r>
              <a:rPr lang="fr-FR" altLang="fr-FR" sz="2400">
                <a:solidFill>
                  <a:schemeClr val="bg1"/>
                </a:solidFill>
                <a:latin typeface="Constantia" panose="02030602050306030303" pitchFamily="18" charset="0"/>
                <a:cs typeface="Arial" panose="020B0604020202020204" pitchFamily="34" charset="0"/>
              </a:rPr>
              <a:t>L’année 1945 constitue un tournant dans cette région du monde</a:t>
            </a:r>
          </a:p>
        </p:txBody>
      </p:sp>
      <p:sp>
        <p:nvSpPr>
          <p:cNvPr id="151556" name="Rectangle 4">
            <a:extLst>
              <a:ext uri="{FF2B5EF4-FFF2-40B4-BE49-F238E27FC236}">
                <a16:creationId xmlns:a16="http://schemas.microsoft.com/office/drawing/2014/main" id="{324FB3C7-3909-4424-BC51-28A76FB306C4}"/>
              </a:ext>
            </a:extLst>
          </p:cNvPr>
          <p:cNvSpPr>
            <a:spLocks noChangeArrowheads="1"/>
          </p:cNvSpPr>
          <p:nvPr/>
        </p:nvSpPr>
        <p:spPr bwMode="auto">
          <a:xfrm>
            <a:off x="5413375" y="6359525"/>
            <a:ext cx="5816600" cy="336550"/>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fr-FR" sz="1200">
                <a:latin typeface="Times New Roman" panose="02020603050405020304" pitchFamily="18" charset="0"/>
                <a:cs typeface="Arial" panose="020B0604020202020204" pitchFamily="34" charset="0"/>
              </a:rPr>
              <a:t>Ibn Saoud et Franklin D. Roosevelt à bord du  USS Quincy ( 14 février 1945</a:t>
            </a:r>
            <a:r>
              <a:rPr lang="en-US" altLang="fr-FR" sz="1200">
                <a:latin typeface="Constantia" panose="02030602050306030303" pitchFamily="18" charset="0"/>
                <a:cs typeface="Arial" panose="020B0604020202020204" pitchFamily="34" charset="0"/>
              </a:rPr>
              <a:t>)</a:t>
            </a:r>
            <a:r>
              <a:rPr lang="en-US" altLang="fr-FR">
                <a:latin typeface="Constantia" panose="02030602050306030303" pitchFamily="18" charset="0"/>
                <a:cs typeface="Arial" panose="020B0604020202020204" pitchFamily="34" charset="0"/>
              </a:rPr>
              <a:t> </a:t>
            </a:r>
            <a:r>
              <a:rPr lang="en-US" altLang="fr-FR" sz="1000">
                <a:latin typeface="Times New Roman" panose="02020603050405020304" pitchFamily="18" charset="0"/>
                <a:cs typeface="Arial" panose="020B0604020202020204" pitchFamily="34" charset="0"/>
              </a:rPr>
              <a:t>[lepoint.fr]</a:t>
            </a:r>
          </a:p>
        </p:txBody>
      </p:sp>
      <p:sp>
        <p:nvSpPr>
          <p:cNvPr id="125979" name="Text Box 17">
            <a:extLst>
              <a:ext uri="{FF2B5EF4-FFF2-40B4-BE49-F238E27FC236}">
                <a16:creationId xmlns:a16="http://schemas.microsoft.com/office/drawing/2014/main" id="{92292D20-89EC-4746-8816-4EC1DA493705}"/>
              </a:ext>
            </a:extLst>
          </p:cNvPr>
          <p:cNvSpPr txBox="1">
            <a:spLocks noChangeArrowheads="1"/>
          </p:cNvSpPr>
          <p:nvPr/>
        </p:nvSpPr>
        <p:spPr bwMode="auto">
          <a:xfrm>
            <a:off x="4989513" y="927100"/>
            <a:ext cx="6846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a:spcBef>
                <a:spcPct val="50000"/>
              </a:spcBef>
            </a:pPr>
            <a:r>
              <a:rPr lang="fr-FR" altLang="fr-FR" sz="2000" i="1">
                <a:solidFill>
                  <a:schemeClr val="bg1"/>
                </a:solidFill>
                <a:latin typeface="Constantia" panose="02030602050306030303" pitchFamily="18" charset="0"/>
                <a:cs typeface="Arial" panose="020B0604020202020204" pitchFamily="34" charset="0"/>
              </a:rPr>
              <a:t>Qu’est-ce que cette photographie illustre</a:t>
            </a:r>
            <a:r>
              <a:rPr lang="fr-FR" altLang="fr-FR" sz="2400">
                <a:solidFill>
                  <a:schemeClr val="bg1"/>
                </a:solidFill>
                <a:latin typeface="Constantia" panose="02030602050306030303" pitchFamily="18" charset="0"/>
                <a:cs typeface="Arial" panose="020B0604020202020204" pitchFamily="34" charset="0"/>
              </a:rPr>
              <a:t> ? </a:t>
            </a:r>
          </a:p>
        </p:txBody>
      </p:sp>
      <p:sp>
        <p:nvSpPr>
          <p:cNvPr id="21" name="ZoneTexte 20">
            <a:extLst>
              <a:ext uri="{FF2B5EF4-FFF2-40B4-BE49-F238E27FC236}">
                <a16:creationId xmlns:a16="http://schemas.microsoft.com/office/drawing/2014/main" id="{6DE5011D-5EC9-474C-8191-77DB69B75042}"/>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25975"/>
                                        </p:tgtEl>
                                        <p:attrNameLst>
                                          <p:attrName>style.visibility</p:attrName>
                                        </p:attrNameLst>
                                      </p:cBhvr>
                                      <p:to>
                                        <p:strVal val="visible"/>
                                      </p:to>
                                    </p:set>
                                    <p:animEffect transition="in" filter="fade">
                                      <p:cBhvr>
                                        <p:cTn id="7" dur="800" decel="100000"/>
                                        <p:tgtEl>
                                          <p:spTgt spid="125975"/>
                                        </p:tgtEl>
                                      </p:cBhvr>
                                    </p:animEffect>
                                    <p:anim calcmode="lin" valueType="num">
                                      <p:cBhvr>
                                        <p:cTn id="8" dur="800" decel="100000" fill="hold"/>
                                        <p:tgtEl>
                                          <p:spTgt spid="125975"/>
                                        </p:tgtEl>
                                        <p:attrNameLst>
                                          <p:attrName>style.rotation</p:attrName>
                                        </p:attrNameLst>
                                      </p:cBhvr>
                                      <p:tavLst>
                                        <p:tav tm="0">
                                          <p:val>
                                            <p:fltVal val="-90"/>
                                          </p:val>
                                        </p:tav>
                                        <p:tav tm="100000">
                                          <p:val>
                                            <p:fltVal val="0"/>
                                          </p:val>
                                        </p:tav>
                                      </p:tavLst>
                                    </p:anim>
                                    <p:anim calcmode="lin" valueType="num">
                                      <p:cBhvr>
                                        <p:cTn id="9" dur="800" decel="100000" fill="hold"/>
                                        <p:tgtEl>
                                          <p:spTgt spid="125975"/>
                                        </p:tgtEl>
                                        <p:attrNameLst>
                                          <p:attrName>ppt_x</p:attrName>
                                        </p:attrNameLst>
                                      </p:cBhvr>
                                      <p:tavLst>
                                        <p:tav tm="0">
                                          <p:val>
                                            <p:strVal val="#ppt_x+0.4"/>
                                          </p:val>
                                        </p:tav>
                                        <p:tav tm="100000">
                                          <p:val>
                                            <p:strVal val="#ppt_x-0.05"/>
                                          </p:val>
                                        </p:tav>
                                      </p:tavLst>
                                    </p:anim>
                                    <p:anim calcmode="lin" valueType="num">
                                      <p:cBhvr>
                                        <p:cTn id="10" dur="800" decel="100000" fill="hold"/>
                                        <p:tgtEl>
                                          <p:spTgt spid="12597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597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5975"/>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2" nodeType="clickEffect">
                                  <p:stCondLst>
                                    <p:cond delay="0"/>
                                  </p:stCondLst>
                                  <p:childTnLst>
                                    <p:set>
                                      <p:cBhvr>
                                        <p:cTn id="16" dur="1" fill="hold">
                                          <p:stCondLst>
                                            <p:cond delay="0"/>
                                          </p:stCondLst>
                                        </p:cTn>
                                        <p:tgtEl>
                                          <p:spTgt spid="125979"/>
                                        </p:tgtEl>
                                        <p:attrNameLst>
                                          <p:attrName>style.visibility</p:attrName>
                                        </p:attrNameLst>
                                      </p:cBhvr>
                                      <p:to>
                                        <p:strVal val="visible"/>
                                      </p:to>
                                    </p:set>
                                    <p:anim calcmode="lin" valueType="num">
                                      <p:cBhvr>
                                        <p:cTn id="17" dur="500" fill="hold"/>
                                        <p:tgtEl>
                                          <p:spTgt spid="125979"/>
                                        </p:tgtEl>
                                        <p:attrNameLst>
                                          <p:attrName>ppt_w</p:attrName>
                                        </p:attrNameLst>
                                      </p:cBhvr>
                                      <p:tavLst>
                                        <p:tav tm="0">
                                          <p:val>
                                            <p:fltVal val="0"/>
                                          </p:val>
                                        </p:tav>
                                        <p:tav tm="100000">
                                          <p:val>
                                            <p:strVal val="#ppt_w"/>
                                          </p:val>
                                        </p:tav>
                                      </p:tavLst>
                                    </p:anim>
                                    <p:anim calcmode="lin" valueType="num">
                                      <p:cBhvr>
                                        <p:cTn id="18" dur="500" fill="hold"/>
                                        <p:tgtEl>
                                          <p:spTgt spid="125979"/>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1556"/>
                                        </p:tgtEl>
                                        <p:attrNameLst>
                                          <p:attrName>style.visibility</p:attrName>
                                        </p:attrNameLst>
                                      </p:cBhvr>
                                      <p:to>
                                        <p:strVal val="visible"/>
                                      </p:to>
                                    </p:set>
                                    <p:anim calcmode="lin" valueType="num">
                                      <p:cBhvr>
                                        <p:cTn id="23" dur="1000" fill="hold"/>
                                        <p:tgtEl>
                                          <p:spTgt spid="151556"/>
                                        </p:tgtEl>
                                        <p:attrNameLst>
                                          <p:attrName>ppt_w</p:attrName>
                                        </p:attrNameLst>
                                      </p:cBhvr>
                                      <p:tavLst>
                                        <p:tav tm="0">
                                          <p:val>
                                            <p:fltVal val="0"/>
                                          </p:val>
                                        </p:tav>
                                        <p:tav tm="100000">
                                          <p:val>
                                            <p:strVal val="#ppt_w"/>
                                          </p:val>
                                        </p:tav>
                                      </p:tavLst>
                                    </p:anim>
                                    <p:anim calcmode="lin" valueType="num">
                                      <p:cBhvr>
                                        <p:cTn id="24" dur="1000" fill="hold"/>
                                        <p:tgtEl>
                                          <p:spTgt spid="151556"/>
                                        </p:tgtEl>
                                        <p:attrNameLst>
                                          <p:attrName>ppt_h</p:attrName>
                                        </p:attrNameLst>
                                      </p:cBhvr>
                                      <p:tavLst>
                                        <p:tav tm="0">
                                          <p:val>
                                            <p:fltVal val="0"/>
                                          </p:val>
                                        </p:tav>
                                        <p:tav tm="100000">
                                          <p:val>
                                            <p:strVal val="#ppt_h"/>
                                          </p:val>
                                        </p:tav>
                                      </p:tavLst>
                                    </p:anim>
                                    <p:anim calcmode="lin" valueType="num">
                                      <p:cBhvr>
                                        <p:cTn id="25" dur="1000" fill="hold"/>
                                        <p:tgtEl>
                                          <p:spTgt spid="15155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155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151555"/>
                                        </p:tgtEl>
                                        <p:attrNameLst>
                                          <p:attrName>style.visibility</p:attrName>
                                        </p:attrNameLst>
                                      </p:cBhvr>
                                      <p:to>
                                        <p:strVal val="visible"/>
                                      </p:to>
                                    </p:set>
                                    <p:animEffect transition="in" filter="fade">
                                      <p:cBhvr>
                                        <p:cTn id="31" dur="3000"/>
                                        <p:tgtEl>
                                          <p:spTgt spid="151555"/>
                                        </p:tgtEl>
                                      </p:cBhvr>
                                    </p:animEffect>
                                  </p:childTnLst>
                                </p:cTn>
                              </p:par>
                              <p:par>
                                <p:cTn id="32" presetID="23" presetClass="exit" presetSubtype="32" fill="hold" nodeType="withEffect">
                                  <p:stCondLst>
                                    <p:cond delay="0"/>
                                  </p:stCondLst>
                                  <p:childTnLst>
                                    <p:anim calcmode="lin" valueType="num">
                                      <p:cBhvr>
                                        <p:cTn id="33" dur="2000"/>
                                        <p:tgtEl>
                                          <p:spTgt spid="161812"/>
                                        </p:tgtEl>
                                        <p:attrNameLst>
                                          <p:attrName>ppt_w</p:attrName>
                                        </p:attrNameLst>
                                      </p:cBhvr>
                                      <p:tavLst>
                                        <p:tav tm="0">
                                          <p:val>
                                            <p:strVal val="ppt_w"/>
                                          </p:val>
                                        </p:tav>
                                        <p:tav tm="100000">
                                          <p:val>
                                            <p:fltVal val="0"/>
                                          </p:val>
                                        </p:tav>
                                      </p:tavLst>
                                    </p:anim>
                                    <p:anim calcmode="lin" valueType="num">
                                      <p:cBhvr>
                                        <p:cTn id="34" dur="2000"/>
                                        <p:tgtEl>
                                          <p:spTgt spid="161812"/>
                                        </p:tgtEl>
                                        <p:attrNameLst>
                                          <p:attrName>ppt_h</p:attrName>
                                        </p:attrNameLst>
                                      </p:cBhvr>
                                      <p:tavLst>
                                        <p:tav tm="0">
                                          <p:val>
                                            <p:strVal val="ppt_h"/>
                                          </p:val>
                                        </p:tav>
                                        <p:tav tm="100000">
                                          <p:val>
                                            <p:fltVal val="0"/>
                                          </p:val>
                                        </p:tav>
                                      </p:tavLst>
                                    </p:anim>
                                    <p:set>
                                      <p:cBhvr>
                                        <p:cTn id="35" dur="1" fill="hold">
                                          <p:stCondLst>
                                            <p:cond delay="1999"/>
                                          </p:stCondLst>
                                        </p:cTn>
                                        <p:tgtEl>
                                          <p:spTgt spid="161812"/>
                                        </p:tgtEl>
                                        <p:attrNameLst>
                                          <p:attrName>style.visibility</p:attrName>
                                        </p:attrNameLst>
                                      </p:cBhvr>
                                      <p:to>
                                        <p:strVal val="hidden"/>
                                      </p:to>
                                    </p:set>
                                  </p:childTnLst>
                                </p:cTn>
                              </p:par>
                              <p:par>
                                <p:cTn id="36" presetID="35" presetClass="path" presetSubtype="0" accel="50000" decel="50000" fill="hold" nodeType="withEffect">
                                  <p:stCondLst>
                                    <p:cond delay="0"/>
                                  </p:stCondLst>
                                  <p:childTnLst>
                                    <p:animMotion origin="layout" path="M -6.25E-7 7.40741E-7 L -0.31042 -0.40556 " pathEditMode="relative" rAng="0" ptsTypes="AA">
                                      <p:cBhvr>
                                        <p:cTn id="37" dur="2000" fill="hold"/>
                                        <p:tgtEl>
                                          <p:spTgt spid="161812"/>
                                        </p:tgtEl>
                                        <p:attrNameLst>
                                          <p:attrName>ppt_x</p:attrName>
                                          <p:attrName>ppt_y</p:attrName>
                                        </p:attrNameLst>
                                      </p:cBhvr>
                                      <p:rCtr x="-15521" y="-20278"/>
                                    </p:animMotion>
                                  </p:childTnLst>
                                </p:cTn>
                              </p:par>
                              <p:par>
                                <p:cTn id="38" presetID="64" presetClass="path" presetSubtype="0" accel="50000" decel="50000" fill="hold" grpId="1" nodeType="withEffect">
                                  <p:stCondLst>
                                    <p:cond delay="0"/>
                                  </p:stCondLst>
                                  <p:childTnLst>
                                    <p:animMotion origin="layout" path="M -2.08333E-6 -1.85185E-6 L -0.42291 -0.21852 " pathEditMode="relative" rAng="0" ptsTypes="AA">
                                      <p:cBhvr>
                                        <p:cTn id="39" dur="2000" fill="hold"/>
                                        <p:tgtEl>
                                          <p:spTgt spid="151556"/>
                                        </p:tgtEl>
                                        <p:attrNameLst>
                                          <p:attrName>ppt_x</p:attrName>
                                          <p:attrName>ppt_y</p:attrName>
                                        </p:attrNameLst>
                                      </p:cBhvr>
                                      <p:rCtr x="-21146" y="-10926"/>
                                    </p:animMotion>
                                  </p:childTnLst>
                                </p:cTn>
                              </p:par>
                              <p:par>
                                <p:cTn id="40" presetID="3" presetClass="emph" presetSubtype="2" fill="hold" grpId="1" nodeType="withEffect">
                                  <p:stCondLst>
                                    <p:cond delay="0"/>
                                  </p:stCondLst>
                                  <p:childTnLst>
                                    <p:animClr clrSpc="rgb" dir="cw">
                                      <p:cBhvr override="childStyle">
                                        <p:cTn id="41" dur="2000" fill="hold"/>
                                        <p:tgtEl>
                                          <p:spTgt spid="125975"/>
                                        </p:tgtEl>
                                        <p:attrNameLst>
                                          <p:attrName>style.color</p:attrName>
                                        </p:attrNameLst>
                                      </p:cBhvr>
                                      <p:to>
                                        <a:schemeClr val="tx1"/>
                                      </p:to>
                                    </p:animClr>
                                  </p:childTnLst>
                                </p:cTn>
                              </p:par>
                              <p:par>
                                <p:cTn id="42" presetID="15" presetClass="exit" presetSubtype="0" fill="hold" grpId="3" nodeType="withEffect">
                                  <p:stCondLst>
                                    <p:cond delay="0"/>
                                  </p:stCondLst>
                                  <p:childTnLst>
                                    <p:anim calcmode="lin" valueType="num">
                                      <p:cBhvr>
                                        <p:cTn id="43" dur="1000"/>
                                        <p:tgtEl>
                                          <p:spTgt spid="125979"/>
                                        </p:tgtEl>
                                        <p:attrNameLst>
                                          <p:attrName>ppt_w</p:attrName>
                                        </p:attrNameLst>
                                      </p:cBhvr>
                                      <p:tavLst>
                                        <p:tav tm="0">
                                          <p:val>
                                            <p:strVal val="ppt_w"/>
                                          </p:val>
                                        </p:tav>
                                        <p:tav tm="100000">
                                          <p:val>
                                            <p:fltVal val="0"/>
                                          </p:val>
                                        </p:tav>
                                      </p:tavLst>
                                    </p:anim>
                                    <p:anim calcmode="lin" valueType="num">
                                      <p:cBhvr>
                                        <p:cTn id="44" dur="1000"/>
                                        <p:tgtEl>
                                          <p:spTgt spid="125979"/>
                                        </p:tgtEl>
                                        <p:attrNameLst>
                                          <p:attrName>ppt_h</p:attrName>
                                        </p:attrNameLst>
                                      </p:cBhvr>
                                      <p:tavLst>
                                        <p:tav tm="0">
                                          <p:val>
                                            <p:strVal val="ppt_h"/>
                                          </p:val>
                                        </p:tav>
                                        <p:tav tm="100000">
                                          <p:val>
                                            <p:fltVal val="0"/>
                                          </p:val>
                                        </p:tav>
                                      </p:tavLst>
                                    </p:anim>
                                    <p:anim calcmode="lin" valueType="num">
                                      <p:cBhvr>
                                        <p:cTn id="45" dur="1000"/>
                                        <p:tgtEl>
                                          <p:spTgt spid="12597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6" dur="1000"/>
                                        <p:tgtEl>
                                          <p:spTgt spid="12597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7" dur="1" fill="hold">
                                          <p:stCondLst>
                                            <p:cond delay="999"/>
                                          </p:stCondLst>
                                        </p:cTn>
                                        <p:tgtEl>
                                          <p:spTgt spid="125979"/>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3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800" decel="100000"/>
                                        <p:tgtEl>
                                          <p:spTgt spid="7"/>
                                        </p:tgtEl>
                                      </p:cBhvr>
                                    </p:animEffect>
                                    <p:anim calcmode="lin" valueType="num">
                                      <p:cBhvr>
                                        <p:cTn id="53" dur="800" decel="100000" fill="hold"/>
                                        <p:tgtEl>
                                          <p:spTgt spid="7"/>
                                        </p:tgtEl>
                                        <p:attrNameLst>
                                          <p:attrName>style.rotation</p:attrName>
                                        </p:attrNameLst>
                                      </p:cBhvr>
                                      <p:tavLst>
                                        <p:tav tm="0">
                                          <p:val>
                                            <p:fltVal val="-90"/>
                                          </p:val>
                                        </p:tav>
                                        <p:tav tm="100000">
                                          <p:val>
                                            <p:fltVal val="0"/>
                                          </p:val>
                                        </p:tav>
                                      </p:tavLst>
                                    </p:anim>
                                    <p:anim calcmode="lin" valueType="num">
                                      <p:cBhvr>
                                        <p:cTn id="54" dur="800" decel="100000" fill="hold"/>
                                        <p:tgtEl>
                                          <p:spTgt spid="7"/>
                                        </p:tgtEl>
                                        <p:attrNameLst>
                                          <p:attrName>ppt_x</p:attrName>
                                        </p:attrNameLst>
                                      </p:cBhvr>
                                      <p:tavLst>
                                        <p:tav tm="0">
                                          <p:val>
                                            <p:strVal val="#ppt_x+0.4"/>
                                          </p:val>
                                        </p:tav>
                                        <p:tav tm="100000">
                                          <p:val>
                                            <p:strVal val="#ppt_x-0.05"/>
                                          </p:val>
                                        </p:tav>
                                      </p:tavLst>
                                    </p:anim>
                                    <p:anim calcmode="lin" valueType="num">
                                      <p:cBhvr>
                                        <p:cTn id="55" dur="800" decel="100000" fill="hold"/>
                                        <p:tgtEl>
                                          <p:spTgt spid="7"/>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30"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800" decel="100000"/>
                                        <p:tgtEl>
                                          <p:spTgt spid="2"/>
                                        </p:tgtEl>
                                      </p:cBhvr>
                                    </p:animEffect>
                                    <p:anim calcmode="lin" valueType="num">
                                      <p:cBhvr>
                                        <p:cTn id="63" dur="800" decel="100000" fill="hold"/>
                                        <p:tgtEl>
                                          <p:spTgt spid="2"/>
                                        </p:tgtEl>
                                        <p:attrNameLst>
                                          <p:attrName>style.rotation</p:attrName>
                                        </p:attrNameLst>
                                      </p:cBhvr>
                                      <p:tavLst>
                                        <p:tav tm="0">
                                          <p:val>
                                            <p:fltVal val="-90"/>
                                          </p:val>
                                        </p:tav>
                                        <p:tav tm="100000">
                                          <p:val>
                                            <p:fltVal val="0"/>
                                          </p:val>
                                        </p:tav>
                                      </p:tavLst>
                                    </p:anim>
                                    <p:anim calcmode="lin" valueType="num">
                                      <p:cBhvr>
                                        <p:cTn id="64" dur="800" decel="100000" fill="hold"/>
                                        <p:tgtEl>
                                          <p:spTgt spid="2"/>
                                        </p:tgtEl>
                                        <p:attrNameLst>
                                          <p:attrName>ppt_x</p:attrName>
                                        </p:attrNameLst>
                                      </p:cBhvr>
                                      <p:tavLst>
                                        <p:tav tm="0">
                                          <p:val>
                                            <p:strVal val="#ppt_x+0.4"/>
                                          </p:val>
                                        </p:tav>
                                        <p:tav tm="100000">
                                          <p:val>
                                            <p:strVal val="#ppt_x-0.05"/>
                                          </p:val>
                                        </p:tav>
                                      </p:tavLst>
                                    </p:anim>
                                    <p:anim calcmode="lin" valueType="num">
                                      <p:cBhvr>
                                        <p:cTn id="65" dur="800" decel="100000" fill="hold"/>
                                        <p:tgtEl>
                                          <p:spTgt spid="2"/>
                                        </p:tgtEl>
                                        <p:attrNameLst>
                                          <p:attrName>ppt_y</p:attrName>
                                        </p:attrNameLst>
                                      </p:cBhvr>
                                      <p:tavLst>
                                        <p:tav tm="0">
                                          <p:val>
                                            <p:strVal val="#ppt_y-0.4"/>
                                          </p:val>
                                        </p:tav>
                                        <p:tav tm="100000">
                                          <p:val>
                                            <p:strVal val="#ppt_y+0.1"/>
                                          </p:val>
                                        </p:tav>
                                      </p:tavLst>
                                    </p:anim>
                                    <p:anim calcmode="lin" valueType="num">
                                      <p:cBhvr>
                                        <p:cTn id="6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6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3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800" decel="100000"/>
                                        <p:tgtEl>
                                          <p:spTgt spid="22"/>
                                        </p:tgtEl>
                                      </p:cBhvr>
                                    </p:animEffect>
                                    <p:anim calcmode="lin" valueType="num">
                                      <p:cBhvr>
                                        <p:cTn id="73" dur="800" decel="100000" fill="hold"/>
                                        <p:tgtEl>
                                          <p:spTgt spid="22"/>
                                        </p:tgtEl>
                                        <p:attrNameLst>
                                          <p:attrName>style.rotation</p:attrName>
                                        </p:attrNameLst>
                                      </p:cBhvr>
                                      <p:tavLst>
                                        <p:tav tm="0">
                                          <p:val>
                                            <p:fltVal val="-90"/>
                                          </p:val>
                                        </p:tav>
                                        <p:tav tm="100000">
                                          <p:val>
                                            <p:fltVal val="0"/>
                                          </p:val>
                                        </p:tav>
                                      </p:tavLst>
                                    </p:anim>
                                    <p:anim calcmode="lin" valueType="num">
                                      <p:cBhvr>
                                        <p:cTn id="74" dur="800" decel="100000" fill="hold"/>
                                        <p:tgtEl>
                                          <p:spTgt spid="22"/>
                                        </p:tgtEl>
                                        <p:attrNameLst>
                                          <p:attrName>ppt_x</p:attrName>
                                        </p:attrNameLst>
                                      </p:cBhvr>
                                      <p:tavLst>
                                        <p:tav tm="0">
                                          <p:val>
                                            <p:strVal val="#ppt_x+0.4"/>
                                          </p:val>
                                        </p:tav>
                                        <p:tav tm="100000">
                                          <p:val>
                                            <p:strVal val="#ppt_x-0.05"/>
                                          </p:val>
                                        </p:tav>
                                      </p:tavLst>
                                    </p:anim>
                                    <p:anim calcmode="lin" valueType="num">
                                      <p:cBhvr>
                                        <p:cTn id="75" dur="800" decel="100000" fill="hold"/>
                                        <p:tgtEl>
                                          <p:spTgt spid="22"/>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30" presetClass="entr" presetSubtype="0" fill="hold" grpId="0" nodeType="click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fade">
                                      <p:cBhvr>
                                        <p:cTn id="82" dur="800" decel="100000"/>
                                        <p:tgtEl>
                                          <p:spTgt spid="3"/>
                                        </p:tgtEl>
                                      </p:cBhvr>
                                    </p:animEffect>
                                    <p:anim calcmode="lin" valueType="num">
                                      <p:cBhvr>
                                        <p:cTn id="83" dur="800" decel="100000" fill="hold"/>
                                        <p:tgtEl>
                                          <p:spTgt spid="3"/>
                                        </p:tgtEl>
                                        <p:attrNameLst>
                                          <p:attrName>style.rotation</p:attrName>
                                        </p:attrNameLst>
                                      </p:cBhvr>
                                      <p:tavLst>
                                        <p:tav tm="0">
                                          <p:val>
                                            <p:fltVal val="-90"/>
                                          </p:val>
                                        </p:tav>
                                        <p:tav tm="100000">
                                          <p:val>
                                            <p:fltVal val="0"/>
                                          </p:val>
                                        </p:tav>
                                      </p:tavLst>
                                    </p:anim>
                                    <p:anim calcmode="lin" valueType="num">
                                      <p:cBhvr>
                                        <p:cTn id="84" dur="800" decel="100000" fill="hold"/>
                                        <p:tgtEl>
                                          <p:spTgt spid="3"/>
                                        </p:tgtEl>
                                        <p:attrNameLst>
                                          <p:attrName>ppt_x</p:attrName>
                                        </p:attrNameLst>
                                      </p:cBhvr>
                                      <p:tavLst>
                                        <p:tav tm="0">
                                          <p:val>
                                            <p:strVal val="#ppt_x+0.4"/>
                                          </p:val>
                                        </p:tav>
                                        <p:tav tm="100000">
                                          <p:val>
                                            <p:strVal val="#ppt_x-0.05"/>
                                          </p:val>
                                        </p:tav>
                                      </p:tavLst>
                                    </p:anim>
                                    <p:anim calcmode="lin" valueType="num">
                                      <p:cBhvr>
                                        <p:cTn id="85" dur="800" decel="100000" fill="hold"/>
                                        <p:tgtEl>
                                          <p:spTgt spid="3"/>
                                        </p:tgtEl>
                                        <p:attrNameLst>
                                          <p:attrName>ppt_y</p:attrName>
                                        </p:attrNameLst>
                                      </p:cBhvr>
                                      <p:tavLst>
                                        <p:tav tm="0">
                                          <p:val>
                                            <p:strVal val="#ppt_y-0.4"/>
                                          </p:val>
                                        </p:tav>
                                        <p:tav tm="100000">
                                          <p:val>
                                            <p:strVal val="#ppt_y+0.1"/>
                                          </p:val>
                                        </p:tav>
                                      </p:tavLst>
                                    </p:anim>
                                    <p:anim calcmode="lin" valueType="num">
                                      <p:cBhvr>
                                        <p:cTn id="86"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87"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1" fill="hold" nodeType="clickEffect">
                                  <p:stCondLst>
                                    <p:cond delay="0"/>
                                  </p:stCondLst>
                                  <p:childTnLst>
                                    <p:set>
                                      <p:cBhvr>
                                        <p:cTn id="91" dur="1" fill="hold">
                                          <p:stCondLst>
                                            <p:cond delay="0"/>
                                          </p:stCondLst>
                                        </p:cTn>
                                        <p:tgtEl>
                                          <p:spTgt spid="151560"/>
                                        </p:tgtEl>
                                        <p:attrNameLst>
                                          <p:attrName>style.visibility</p:attrName>
                                        </p:attrNameLst>
                                      </p:cBhvr>
                                      <p:to>
                                        <p:strVal val="visible"/>
                                      </p:to>
                                    </p:set>
                                    <p:animEffect transition="in" filter="wipe(up)">
                                      <p:cBhvr>
                                        <p:cTn id="92" dur="500"/>
                                        <p:tgtEl>
                                          <p:spTgt spid="151560"/>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49" presetClass="entr" presetSubtype="0" decel="100000" fill="hold" grpId="0" nodeType="clickEffect">
                                  <p:stCondLst>
                                    <p:cond delay="0"/>
                                  </p:stCondLst>
                                  <p:childTnLst>
                                    <p:set>
                                      <p:cBhvr>
                                        <p:cTn id="96" dur="1" fill="hold">
                                          <p:stCondLst>
                                            <p:cond delay="0"/>
                                          </p:stCondLst>
                                        </p:cTn>
                                        <p:tgtEl>
                                          <p:spTgt spid="151567"/>
                                        </p:tgtEl>
                                        <p:attrNameLst>
                                          <p:attrName>style.visibility</p:attrName>
                                        </p:attrNameLst>
                                      </p:cBhvr>
                                      <p:to>
                                        <p:strVal val="visible"/>
                                      </p:to>
                                    </p:set>
                                    <p:anim calcmode="lin" valueType="num">
                                      <p:cBhvr>
                                        <p:cTn id="97" dur="500" fill="hold"/>
                                        <p:tgtEl>
                                          <p:spTgt spid="151567"/>
                                        </p:tgtEl>
                                        <p:attrNameLst>
                                          <p:attrName>ppt_w</p:attrName>
                                        </p:attrNameLst>
                                      </p:cBhvr>
                                      <p:tavLst>
                                        <p:tav tm="0">
                                          <p:val>
                                            <p:fltVal val="0"/>
                                          </p:val>
                                        </p:tav>
                                        <p:tav tm="100000">
                                          <p:val>
                                            <p:strVal val="#ppt_w"/>
                                          </p:val>
                                        </p:tav>
                                      </p:tavLst>
                                    </p:anim>
                                    <p:anim calcmode="lin" valueType="num">
                                      <p:cBhvr>
                                        <p:cTn id="98" dur="500" fill="hold"/>
                                        <p:tgtEl>
                                          <p:spTgt spid="151567"/>
                                        </p:tgtEl>
                                        <p:attrNameLst>
                                          <p:attrName>ppt_h</p:attrName>
                                        </p:attrNameLst>
                                      </p:cBhvr>
                                      <p:tavLst>
                                        <p:tav tm="0">
                                          <p:val>
                                            <p:fltVal val="0"/>
                                          </p:val>
                                        </p:tav>
                                        <p:tav tm="100000">
                                          <p:val>
                                            <p:strVal val="#ppt_h"/>
                                          </p:val>
                                        </p:tav>
                                      </p:tavLst>
                                    </p:anim>
                                    <p:anim calcmode="lin" valueType="num">
                                      <p:cBhvr>
                                        <p:cTn id="99" dur="500" fill="hold"/>
                                        <p:tgtEl>
                                          <p:spTgt spid="151567"/>
                                        </p:tgtEl>
                                        <p:attrNameLst>
                                          <p:attrName>style.rotation</p:attrName>
                                        </p:attrNameLst>
                                      </p:cBhvr>
                                      <p:tavLst>
                                        <p:tav tm="0">
                                          <p:val>
                                            <p:fltVal val="360"/>
                                          </p:val>
                                        </p:tav>
                                        <p:tav tm="100000">
                                          <p:val>
                                            <p:fltVal val="0"/>
                                          </p:val>
                                        </p:tav>
                                      </p:tavLst>
                                    </p:anim>
                                    <p:animEffect transition="in" filter="fade">
                                      <p:cBhvr>
                                        <p:cTn id="100" dur="500"/>
                                        <p:tgtEl>
                                          <p:spTgt spid="151567"/>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5" presetClass="path" presetSubtype="0" accel="50000" decel="50000" fill="hold" grpId="1" nodeType="clickEffect">
                                  <p:stCondLst>
                                    <p:cond delay="0"/>
                                  </p:stCondLst>
                                  <p:childTnLst>
                                    <p:animMotion origin="layout" path="M -4.375E-6 -4.44444E-6 L -0.07734 0.02639 " pathEditMode="relative" rAng="0" ptsTypes="AA">
                                      <p:cBhvr>
                                        <p:cTn id="104" dur="2000" fill="hold"/>
                                        <p:tgtEl>
                                          <p:spTgt spid="151567"/>
                                        </p:tgtEl>
                                        <p:attrNameLst>
                                          <p:attrName>ppt_x</p:attrName>
                                          <p:attrName>ppt_y</p:attrName>
                                        </p:attrNameLst>
                                      </p:cBhvr>
                                      <p:rCtr x="-3867" y="1319"/>
                                    </p:animMotion>
                                  </p:childTnLst>
                                </p:cTn>
                              </p:par>
                              <p:par>
                                <p:cTn id="105" presetID="8" presetClass="emph" presetSubtype="0" fill="hold" grpId="2" nodeType="withEffect">
                                  <p:stCondLst>
                                    <p:cond delay="0"/>
                                  </p:stCondLst>
                                  <p:childTnLst>
                                    <p:animRot by="5400000">
                                      <p:cBhvr>
                                        <p:cTn id="106" dur="2000" fill="hold"/>
                                        <p:tgtEl>
                                          <p:spTgt spid="151567"/>
                                        </p:tgtEl>
                                        <p:attrNameLst>
                                          <p:attrName>r</p:attrName>
                                        </p:attrNameLst>
                                      </p:cBhvr>
                                    </p:animRo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2" presetClass="entr" presetSubtype="8" fill="hold" nodeType="clickEffect">
                                  <p:stCondLst>
                                    <p:cond delay="0"/>
                                  </p:stCondLst>
                                  <p:childTnLst>
                                    <p:set>
                                      <p:cBhvr>
                                        <p:cTn id="110" dur="1" fill="hold">
                                          <p:stCondLst>
                                            <p:cond delay="0"/>
                                          </p:stCondLst>
                                        </p:cTn>
                                        <p:tgtEl>
                                          <p:spTgt spid="151561"/>
                                        </p:tgtEl>
                                        <p:attrNameLst>
                                          <p:attrName>style.visibility</p:attrName>
                                        </p:attrNameLst>
                                      </p:cBhvr>
                                      <p:to>
                                        <p:strVal val="visible"/>
                                      </p:to>
                                    </p:set>
                                    <p:animEffect transition="in" filter="wipe(left)">
                                      <p:cBhvr>
                                        <p:cTn id="111" dur="500"/>
                                        <p:tgtEl>
                                          <p:spTgt spid="151561"/>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30" presetClass="entr" presetSubtype="0" fill="hold" grpId="0"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800" decel="100000"/>
                                        <p:tgtEl>
                                          <p:spTgt spid="4"/>
                                        </p:tgtEl>
                                      </p:cBhvr>
                                    </p:animEffect>
                                    <p:anim calcmode="lin" valueType="num">
                                      <p:cBhvr>
                                        <p:cTn id="117" dur="800" decel="100000" fill="hold"/>
                                        <p:tgtEl>
                                          <p:spTgt spid="4"/>
                                        </p:tgtEl>
                                        <p:attrNameLst>
                                          <p:attrName>style.rotation</p:attrName>
                                        </p:attrNameLst>
                                      </p:cBhvr>
                                      <p:tavLst>
                                        <p:tav tm="0">
                                          <p:val>
                                            <p:fltVal val="-90"/>
                                          </p:val>
                                        </p:tav>
                                        <p:tav tm="100000">
                                          <p:val>
                                            <p:fltVal val="0"/>
                                          </p:val>
                                        </p:tav>
                                      </p:tavLst>
                                    </p:anim>
                                    <p:anim calcmode="lin" valueType="num">
                                      <p:cBhvr>
                                        <p:cTn id="118" dur="800" decel="100000" fill="hold"/>
                                        <p:tgtEl>
                                          <p:spTgt spid="4"/>
                                        </p:tgtEl>
                                        <p:attrNameLst>
                                          <p:attrName>ppt_x</p:attrName>
                                        </p:attrNameLst>
                                      </p:cBhvr>
                                      <p:tavLst>
                                        <p:tav tm="0">
                                          <p:val>
                                            <p:strVal val="#ppt_x+0.4"/>
                                          </p:val>
                                        </p:tav>
                                        <p:tav tm="100000">
                                          <p:val>
                                            <p:strVal val="#ppt_x-0.05"/>
                                          </p:val>
                                        </p:tav>
                                      </p:tavLst>
                                    </p:anim>
                                    <p:anim calcmode="lin" valueType="num">
                                      <p:cBhvr>
                                        <p:cTn id="119" dur="800" decel="100000" fill="hold"/>
                                        <p:tgtEl>
                                          <p:spTgt spid="4"/>
                                        </p:tgtEl>
                                        <p:attrNameLst>
                                          <p:attrName>ppt_y</p:attrName>
                                        </p:attrNameLst>
                                      </p:cBhvr>
                                      <p:tavLst>
                                        <p:tav tm="0">
                                          <p:val>
                                            <p:strVal val="#ppt_y-0.4"/>
                                          </p:val>
                                        </p:tav>
                                        <p:tav tm="100000">
                                          <p:val>
                                            <p:strVal val="#ppt_y+0.1"/>
                                          </p:val>
                                        </p:tav>
                                      </p:tavLst>
                                    </p:anim>
                                    <p:anim calcmode="lin" valueType="num">
                                      <p:cBhvr>
                                        <p:cTn id="120"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1"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2" presetClass="entr" presetSubtype="8" fill="hold" nodeType="clickEffect">
                                  <p:stCondLst>
                                    <p:cond delay="0"/>
                                  </p:stCondLst>
                                  <p:childTnLst>
                                    <p:set>
                                      <p:cBhvr>
                                        <p:cTn id="125" dur="1" fill="hold">
                                          <p:stCondLst>
                                            <p:cond delay="0"/>
                                          </p:stCondLst>
                                        </p:cTn>
                                        <p:tgtEl>
                                          <p:spTgt spid="151563"/>
                                        </p:tgtEl>
                                        <p:attrNameLst>
                                          <p:attrName>style.visibility</p:attrName>
                                        </p:attrNameLst>
                                      </p:cBhvr>
                                      <p:to>
                                        <p:strVal val="visible"/>
                                      </p:to>
                                    </p:set>
                                    <p:animEffect transition="in" filter="wipe(left)">
                                      <p:cBhvr>
                                        <p:cTn id="126" dur="500"/>
                                        <p:tgtEl>
                                          <p:spTgt spid="151563"/>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30" presetClass="entr" presetSubtype="0" fill="hold" grpId="0" nodeType="clickEffect">
                                  <p:stCondLst>
                                    <p:cond delay="0"/>
                                  </p:stCondLst>
                                  <p:childTnLst>
                                    <p:set>
                                      <p:cBhvr>
                                        <p:cTn id="130" dur="1" fill="hold">
                                          <p:stCondLst>
                                            <p:cond delay="0"/>
                                          </p:stCondLst>
                                        </p:cTn>
                                        <p:tgtEl>
                                          <p:spTgt spid="5"/>
                                        </p:tgtEl>
                                        <p:attrNameLst>
                                          <p:attrName>style.visibility</p:attrName>
                                        </p:attrNameLst>
                                      </p:cBhvr>
                                      <p:to>
                                        <p:strVal val="visible"/>
                                      </p:to>
                                    </p:set>
                                    <p:animEffect transition="in" filter="fade">
                                      <p:cBhvr>
                                        <p:cTn id="131" dur="800" decel="100000"/>
                                        <p:tgtEl>
                                          <p:spTgt spid="5"/>
                                        </p:tgtEl>
                                      </p:cBhvr>
                                    </p:animEffect>
                                    <p:anim calcmode="lin" valueType="num">
                                      <p:cBhvr>
                                        <p:cTn id="132" dur="800" decel="100000" fill="hold"/>
                                        <p:tgtEl>
                                          <p:spTgt spid="5"/>
                                        </p:tgtEl>
                                        <p:attrNameLst>
                                          <p:attrName>style.rotation</p:attrName>
                                        </p:attrNameLst>
                                      </p:cBhvr>
                                      <p:tavLst>
                                        <p:tav tm="0">
                                          <p:val>
                                            <p:fltVal val="-90"/>
                                          </p:val>
                                        </p:tav>
                                        <p:tav tm="100000">
                                          <p:val>
                                            <p:fltVal val="0"/>
                                          </p:val>
                                        </p:tav>
                                      </p:tavLst>
                                    </p:anim>
                                    <p:anim calcmode="lin" valueType="num">
                                      <p:cBhvr>
                                        <p:cTn id="133" dur="800" decel="100000" fill="hold"/>
                                        <p:tgtEl>
                                          <p:spTgt spid="5"/>
                                        </p:tgtEl>
                                        <p:attrNameLst>
                                          <p:attrName>ppt_x</p:attrName>
                                        </p:attrNameLst>
                                      </p:cBhvr>
                                      <p:tavLst>
                                        <p:tav tm="0">
                                          <p:val>
                                            <p:strVal val="#ppt_x+0.4"/>
                                          </p:val>
                                        </p:tav>
                                        <p:tav tm="100000">
                                          <p:val>
                                            <p:strVal val="#ppt_x-0.05"/>
                                          </p:val>
                                        </p:tav>
                                      </p:tavLst>
                                    </p:anim>
                                    <p:anim calcmode="lin" valueType="num">
                                      <p:cBhvr>
                                        <p:cTn id="134" dur="800" decel="100000" fill="hold"/>
                                        <p:tgtEl>
                                          <p:spTgt spid="5"/>
                                        </p:tgtEl>
                                        <p:attrNameLst>
                                          <p:attrName>ppt_y</p:attrName>
                                        </p:attrNameLst>
                                      </p:cBhvr>
                                      <p:tavLst>
                                        <p:tav tm="0">
                                          <p:val>
                                            <p:strVal val="#ppt_y-0.4"/>
                                          </p:val>
                                        </p:tav>
                                        <p:tav tm="100000">
                                          <p:val>
                                            <p:strVal val="#ppt_y+0.1"/>
                                          </p:val>
                                        </p:tav>
                                      </p:tavLst>
                                    </p:anim>
                                    <p:anim calcmode="lin" valueType="num">
                                      <p:cBhvr>
                                        <p:cTn id="135"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36"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7" fill="hold" nodeType="clickPar">
                      <p:stCondLst>
                        <p:cond delay="indefinite"/>
                      </p:stCondLst>
                      <p:childTnLst>
                        <p:par>
                          <p:cTn id="138" fill="hold" nodeType="withGroup">
                            <p:stCondLst>
                              <p:cond delay="0"/>
                            </p:stCondLst>
                            <p:childTnLst>
                              <p:par>
                                <p:cTn id="139" presetID="22" presetClass="entr" presetSubtype="8" fill="hold" nodeType="clickEffect">
                                  <p:stCondLst>
                                    <p:cond delay="0"/>
                                  </p:stCondLst>
                                  <p:childTnLst>
                                    <p:set>
                                      <p:cBhvr>
                                        <p:cTn id="140" dur="1" fill="hold">
                                          <p:stCondLst>
                                            <p:cond delay="0"/>
                                          </p:stCondLst>
                                        </p:cTn>
                                        <p:tgtEl>
                                          <p:spTgt spid="151565"/>
                                        </p:tgtEl>
                                        <p:attrNameLst>
                                          <p:attrName>style.visibility</p:attrName>
                                        </p:attrNameLst>
                                      </p:cBhvr>
                                      <p:to>
                                        <p:strVal val="visible"/>
                                      </p:to>
                                    </p:set>
                                    <p:animEffect transition="in" filter="wipe(left)">
                                      <p:cBhvr>
                                        <p:cTn id="141" dur="500"/>
                                        <p:tgtEl>
                                          <p:spTgt spid="151565"/>
                                        </p:tgtEl>
                                      </p:cBhvr>
                                    </p:animEffec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30" presetClass="entr" presetSubtype="0" fill="hold" grpId="0" nodeType="clickEffect">
                                  <p:stCondLst>
                                    <p:cond delay="0"/>
                                  </p:stCondLst>
                                  <p:childTnLst>
                                    <p:set>
                                      <p:cBhvr>
                                        <p:cTn id="145" dur="1" fill="hold">
                                          <p:stCondLst>
                                            <p:cond delay="0"/>
                                          </p:stCondLst>
                                        </p:cTn>
                                        <p:tgtEl>
                                          <p:spTgt spid="6"/>
                                        </p:tgtEl>
                                        <p:attrNameLst>
                                          <p:attrName>style.visibility</p:attrName>
                                        </p:attrNameLst>
                                      </p:cBhvr>
                                      <p:to>
                                        <p:strVal val="visible"/>
                                      </p:to>
                                    </p:set>
                                    <p:animEffect transition="in" filter="fade">
                                      <p:cBhvr>
                                        <p:cTn id="146" dur="800" decel="100000"/>
                                        <p:tgtEl>
                                          <p:spTgt spid="6"/>
                                        </p:tgtEl>
                                      </p:cBhvr>
                                    </p:animEffect>
                                    <p:anim calcmode="lin" valueType="num">
                                      <p:cBhvr>
                                        <p:cTn id="147" dur="800" decel="100000" fill="hold"/>
                                        <p:tgtEl>
                                          <p:spTgt spid="6"/>
                                        </p:tgtEl>
                                        <p:attrNameLst>
                                          <p:attrName>style.rotation</p:attrName>
                                        </p:attrNameLst>
                                      </p:cBhvr>
                                      <p:tavLst>
                                        <p:tav tm="0">
                                          <p:val>
                                            <p:fltVal val="-90"/>
                                          </p:val>
                                        </p:tav>
                                        <p:tav tm="100000">
                                          <p:val>
                                            <p:fltVal val="0"/>
                                          </p:val>
                                        </p:tav>
                                      </p:tavLst>
                                    </p:anim>
                                    <p:anim calcmode="lin" valueType="num">
                                      <p:cBhvr>
                                        <p:cTn id="148" dur="800" decel="100000" fill="hold"/>
                                        <p:tgtEl>
                                          <p:spTgt spid="6"/>
                                        </p:tgtEl>
                                        <p:attrNameLst>
                                          <p:attrName>ppt_x</p:attrName>
                                        </p:attrNameLst>
                                      </p:cBhvr>
                                      <p:tavLst>
                                        <p:tav tm="0">
                                          <p:val>
                                            <p:strVal val="#ppt_x+0.4"/>
                                          </p:val>
                                        </p:tav>
                                        <p:tav tm="100000">
                                          <p:val>
                                            <p:strVal val="#ppt_x-0.05"/>
                                          </p:val>
                                        </p:tav>
                                      </p:tavLst>
                                    </p:anim>
                                    <p:anim calcmode="lin" valueType="num">
                                      <p:cBhvr>
                                        <p:cTn id="149" dur="800" decel="100000" fill="hold"/>
                                        <p:tgtEl>
                                          <p:spTgt spid="6"/>
                                        </p:tgtEl>
                                        <p:attrNameLst>
                                          <p:attrName>ppt_y</p:attrName>
                                        </p:attrNameLst>
                                      </p:cBhvr>
                                      <p:tavLst>
                                        <p:tav tm="0">
                                          <p:val>
                                            <p:strVal val="#ppt_y-0.4"/>
                                          </p:val>
                                        </p:tav>
                                        <p:tav tm="100000">
                                          <p:val>
                                            <p:strVal val="#ppt_y+0.1"/>
                                          </p:val>
                                        </p:tav>
                                      </p:tavLst>
                                    </p:anim>
                                    <p:anim calcmode="lin" valueType="num">
                                      <p:cBhvr>
                                        <p:cTn id="150"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51"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52" presetID="23" presetClass="entr" presetSubtype="16" fill="hold" nodeType="withEffect">
                                  <p:stCondLst>
                                    <p:cond delay="0"/>
                                  </p:stCondLst>
                                  <p:childTnLst>
                                    <p:set>
                                      <p:cBhvr>
                                        <p:cTn id="153" dur="1" fill="hold">
                                          <p:stCondLst>
                                            <p:cond delay="0"/>
                                          </p:stCondLst>
                                        </p:cTn>
                                        <p:tgtEl>
                                          <p:spTgt spid="125972"/>
                                        </p:tgtEl>
                                        <p:attrNameLst>
                                          <p:attrName>style.visibility</p:attrName>
                                        </p:attrNameLst>
                                      </p:cBhvr>
                                      <p:to>
                                        <p:strVal val="visible"/>
                                      </p:to>
                                    </p:set>
                                    <p:anim calcmode="lin" valueType="num">
                                      <p:cBhvr>
                                        <p:cTn id="154" dur="500" fill="hold"/>
                                        <p:tgtEl>
                                          <p:spTgt spid="125972"/>
                                        </p:tgtEl>
                                        <p:attrNameLst>
                                          <p:attrName>ppt_w</p:attrName>
                                        </p:attrNameLst>
                                      </p:cBhvr>
                                      <p:tavLst>
                                        <p:tav tm="0">
                                          <p:val>
                                            <p:fltVal val="0"/>
                                          </p:val>
                                        </p:tav>
                                        <p:tav tm="100000">
                                          <p:val>
                                            <p:strVal val="#ppt_w"/>
                                          </p:val>
                                        </p:tav>
                                      </p:tavLst>
                                    </p:anim>
                                    <p:anim calcmode="lin" valueType="num">
                                      <p:cBhvr>
                                        <p:cTn id="155" dur="500" fill="hold"/>
                                        <p:tgtEl>
                                          <p:spTgt spid="1259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P spid="3" grpId="0" animBg="1"/>
      <p:bldP spid="4" grpId="0" animBg="1"/>
      <p:bldP spid="5" grpId="0" animBg="1"/>
      <p:bldP spid="6" grpId="0" animBg="1"/>
      <p:bldP spid="151567" grpId="0" animBg="1"/>
      <p:bldP spid="151567" grpId="1" animBg="1"/>
      <p:bldP spid="151567" grpId="2" animBg="1"/>
      <p:bldP spid="7" grpId="0" animBg="1"/>
      <p:bldP spid="125975" grpId="0"/>
      <p:bldP spid="125975" grpId="1"/>
      <p:bldP spid="151556" grpId="0" animBg="1"/>
      <p:bldP spid="151556" grpId="1" animBg="1"/>
      <p:bldP spid="125979" grpId="2"/>
      <p:bldP spid="125979" grpId="3"/>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7005" name="Picture 29">
            <a:hlinkClick r:id="rId2"/>
            <a:extLst>
              <a:ext uri="{FF2B5EF4-FFF2-40B4-BE49-F238E27FC236}">
                <a16:creationId xmlns:a16="http://schemas.microsoft.com/office/drawing/2014/main" id="{C09B7365-2B5A-44C4-888D-44A944692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0"/>
            <a:ext cx="92297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27006" name="Rectangle 30">
            <a:extLst>
              <a:ext uri="{FF2B5EF4-FFF2-40B4-BE49-F238E27FC236}">
                <a16:creationId xmlns:a16="http://schemas.microsoft.com/office/drawing/2014/main" id="{A02DB08D-E5E9-4563-9004-BEB5A4F7B152}"/>
              </a:ext>
            </a:extLst>
          </p:cNvPr>
          <p:cNvSpPr>
            <a:spLocks noChangeArrowheads="1"/>
          </p:cNvSpPr>
          <p:nvPr/>
        </p:nvSpPr>
        <p:spPr bwMode="auto">
          <a:xfrm>
            <a:off x="9698038" y="0"/>
            <a:ext cx="20621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defTabSz="914400"/>
            <a:r>
              <a:rPr lang="fr-FR" altLang="fr-FR" sz="1200">
                <a:latin typeface="Times New Roman" panose="02020603050405020304" pitchFamily="18" charset="0"/>
              </a:rPr>
              <a:t>www.monde-diplomatique.fr</a:t>
            </a:r>
          </a:p>
        </p:txBody>
      </p:sp>
      <p:sp>
        <p:nvSpPr>
          <p:cNvPr id="127007" name="Rectangle 31">
            <a:extLst>
              <a:ext uri="{FF2B5EF4-FFF2-40B4-BE49-F238E27FC236}">
                <a16:creationId xmlns:a16="http://schemas.microsoft.com/office/drawing/2014/main" id="{A225B5DD-E913-4F1B-85B4-9D36FA9C9BD3}"/>
              </a:ext>
            </a:extLst>
          </p:cNvPr>
          <p:cNvSpPr>
            <a:spLocks noChangeArrowheads="1"/>
          </p:cNvSpPr>
          <p:nvPr/>
        </p:nvSpPr>
        <p:spPr bwMode="auto">
          <a:xfrm>
            <a:off x="6191250" y="2724150"/>
            <a:ext cx="1333500" cy="1676400"/>
          </a:xfrm>
          <a:prstGeom prst="rect">
            <a:avLst/>
          </a:prstGeom>
          <a:noFill/>
          <a:ln w="47625">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127008" name="Picture 32">
            <a:hlinkClick r:id="rId4"/>
            <a:extLst>
              <a:ext uri="{FF2B5EF4-FFF2-40B4-BE49-F238E27FC236}">
                <a16:creationId xmlns:a16="http://schemas.microsoft.com/office/drawing/2014/main" id="{248356CC-100B-4CFD-BD96-3F0888509D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8750" y="6418263"/>
            <a:ext cx="5461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a:extLst>
              <a:ext uri="{FF2B5EF4-FFF2-40B4-BE49-F238E27FC236}">
                <a16:creationId xmlns:a16="http://schemas.microsoft.com/office/drawing/2014/main" id="{EF7D15BC-ABB6-43ED-AB26-0B6E74A663F9}"/>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27007"/>
                                        </p:tgtEl>
                                        <p:attrNameLst>
                                          <p:attrName>style.visibility</p:attrName>
                                        </p:attrNameLst>
                                      </p:cBhvr>
                                      <p:to>
                                        <p:strVal val="visible"/>
                                      </p:to>
                                    </p:set>
                                    <p:anim calcmode="lin" valueType="num">
                                      <p:cBhvr>
                                        <p:cTn id="7" dur="500" fill="hold"/>
                                        <p:tgtEl>
                                          <p:spTgt spid="127007"/>
                                        </p:tgtEl>
                                        <p:attrNameLst>
                                          <p:attrName>ppt_w</p:attrName>
                                        </p:attrNameLst>
                                      </p:cBhvr>
                                      <p:tavLst>
                                        <p:tav tm="0">
                                          <p:val>
                                            <p:fltVal val="0"/>
                                          </p:val>
                                        </p:tav>
                                        <p:tav tm="100000">
                                          <p:val>
                                            <p:strVal val="#ppt_w"/>
                                          </p:val>
                                        </p:tav>
                                      </p:tavLst>
                                    </p:anim>
                                    <p:anim calcmode="lin" valueType="num">
                                      <p:cBhvr>
                                        <p:cTn id="8" dur="500" fill="hold"/>
                                        <p:tgtEl>
                                          <p:spTgt spid="1270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8002" name="Picture 5" descr="http://s2.lemde.fr/image/2013/08/29/991x0/3468425_5_778b_la-presence-militaire-occidentale-au-large-de_299a91b46ea1056ddd45fcc897147605.png">
            <a:extLst>
              <a:ext uri="{FF2B5EF4-FFF2-40B4-BE49-F238E27FC236}">
                <a16:creationId xmlns:a16="http://schemas.microsoft.com/office/drawing/2014/main" id="{B6925872-1E44-4804-A4EE-974A2931A0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63" y="0"/>
            <a:ext cx="11704637"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4" descr="bouton Ok&quot; : photos, illustrations, vecteurs et vidéos libres de ...">
            <a:hlinkClick r:id="rId3" action="ppaction://hlinksldjump"/>
            <a:extLst>
              <a:ext uri="{FF2B5EF4-FFF2-40B4-BE49-F238E27FC236}">
                <a16:creationId xmlns:a16="http://schemas.microsoft.com/office/drawing/2014/main" id="{8DD9AE62-F177-4724-9B26-F5DE0898B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67463"/>
            <a:ext cx="490538" cy="490537"/>
          </a:xfrm>
          <a:prstGeom prst="rect">
            <a:avLst/>
          </a:prstGeom>
          <a:noFill/>
          <a:extLst>
            <a:ext uri="{909E8E84-426E-40DD-AFC4-6F175D3DCCD1}">
              <a14:hiddenFill xmlns:a14="http://schemas.microsoft.com/office/drawing/2010/main">
                <a:solidFill>
                  <a:srgbClr val="FFFFFF"/>
                </a:solidFill>
              </a14:hiddenFill>
            </a:ext>
          </a:extLst>
        </p:spPr>
      </p:pic>
      <p:sp>
        <p:nvSpPr>
          <p:cNvPr id="128005" name="Text Box 5">
            <a:extLst>
              <a:ext uri="{FF2B5EF4-FFF2-40B4-BE49-F238E27FC236}">
                <a16:creationId xmlns:a16="http://schemas.microsoft.com/office/drawing/2014/main" id="{3824AEE4-9A96-4AC8-B0D2-4C5623AA23AB}"/>
              </a:ext>
            </a:extLst>
          </p:cNvPr>
          <p:cNvSpPr txBox="1">
            <a:spLocks noChangeArrowheads="1"/>
          </p:cNvSpPr>
          <p:nvPr/>
        </p:nvSpPr>
        <p:spPr bwMode="auto">
          <a:xfrm>
            <a:off x="11372850" y="6076950"/>
            <a:ext cx="819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defTabSz="914400">
              <a:spcBef>
                <a:spcPct val="50000"/>
              </a:spcBef>
            </a:pPr>
            <a:r>
              <a:rPr lang="fr-FR" altLang="fr-FR" sz="1000">
                <a:latin typeface="Constantia" panose="02030602050306030303" pitchFamily="18" charset="0"/>
              </a:rPr>
              <a:t>2013</a:t>
            </a:r>
          </a:p>
        </p:txBody>
      </p:sp>
      <p:sp>
        <p:nvSpPr>
          <p:cNvPr id="5" name="ZoneTexte 4">
            <a:extLst>
              <a:ext uri="{FF2B5EF4-FFF2-40B4-BE49-F238E27FC236}">
                <a16:creationId xmlns:a16="http://schemas.microsoft.com/office/drawing/2014/main" id="{692A6CF6-8DBB-4D57-B50F-6A474D3553EB}"/>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9030" name="Picture 6">
            <a:hlinkClick r:id="rId3"/>
            <a:extLst>
              <a:ext uri="{FF2B5EF4-FFF2-40B4-BE49-F238E27FC236}">
                <a16:creationId xmlns:a16="http://schemas.microsoft.com/office/drawing/2014/main" id="{F6F99942-98E8-4995-BEA5-4549D9196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76888" cy="3663950"/>
          </a:xfrm>
          <a:prstGeom prst="rect">
            <a:avLst/>
          </a:prstGeom>
          <a:noFill/>
          <a:extLst>
            <a:ext uri="{909E8E84-426E-40DD-AFC4-6F175D3DCCD1}">
              <a14:hiddenFill xmlns:a14="http://schemas.microsoft.com/office/drawing/2010/main">
                <a:solidFill>
                  <a:srgbClr val="FFFFFF"/>
                </a:solidFill>
              </a14:hiddenFill>
            </a:ext>
          </a:extLst>
        </p:spPr>
      </p:pic>
      <p:pic>
        <p:nvPicPr>
          <p:cNvPr id="209929" name="Picture 9" descr="newspaper-Independance">
            <a:hlinkClick r:id="rId5"/>
            <a:extLst>
              <a:ext uri="{FF2B5EF4-FFF2-40B4-BE49-F238E27FC236}">
                <a16:creationId xmlns:a16="http://schemas.microsoft.com/office/drawing/2014/main" id="{9DA6852B-38C0-4446-8FB0-F1DA5A20E6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 y="4760913"/>
            <a:ext cx="5446713"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2" name="Picture 8">
            <a:extLst>
              <a:ext uri="{FF2B5EF4-FFF2-40B4-BE49-F238E27FC236}">
                <a16:creationId xmlns:a16="http://schemas.microsoft.com/office/drawing/2014/main" id="{6C7F22B8-9AE1-422A-B84C-A786DFD59D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6025" y="0"/>
            <a:ext cx="5461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33" name="Picture 9">
            <a:extLst>
              <a:ext uri="{FF2B5EF4-FFF2-40B4-BE49-F238E27FC236}">
                <a16:creationId xmlns:a16="http://schemas.microsoft.com/office/drawing/2014/main" id="{C35B412B-79BF-4897-9360-BC4AFEE5BA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9725" y="6027738"/>
            <a:ext cx="5461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9034" name="Text Box 10">
            <a:extLst>
              <a:ext uri="{FF2B5EF4-FFF2-40B4-BE49-F238E27FC236}">
                <a16:creationId xmlns:a16="http://schemas.microsoft.com/office/drawing/2014/main" id="{E9DE9C31-7EA7-4DA9-9476-63BB6AD1402D}"/>
              </a:ext>
            </a:extLst>
          </p:cNvPr>
          <p:cNvSpPr txBox="1">
            <a:spLocks noChangeArrowheads="1"/>
          </p:cNvSpPr>
          <p:nvPr/>
        </p:nvSpPr>
        <p:spPr bwMode="auto">
          <a:xfrm>
            <a:off x="7291388" y="344488"/>
            <a:ext cx="3622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defTabSz="914400">
              <a:spcBef>
                <a:spcPct val="50000"/>
              </a:spcBef>
            </a:pPr>
            <a:endParaRPr lang="fr-FR" altLang="fr-FR" sz="1800" b="0"/>
          </a:p>
        </p:txBody>
      </p:sp>
      <p:sp>
        <p:nvSpPr>
          <p:cNvPr id="129035" name="Text Box 11">
            <a:extLst>
              <a:ext uri="{FF2B5EF4-FFF2-40B4-BE49-F238E27FC236}">
                <a16:creationId xmlns:a16="http://schemas.microsoft.com/office/drawing/2014/main" id="{544E7ABB-7CED-4DD3-B027-845A4AED3939}"/>
              </a:ext>
            </a:extLst>
          </p:cNvPr>
          <p:cNvSpPr txBox="1">
            <a:spLocks noChangeArrowheads="1"/>
          </p:cNvSpPr>
          <p:nvPr/>
        </p:nvSpPr>
        <p:spPr bwMode="auto">
          <a:xfrm>
            <a:off x="5570538" y="0"/>
            <a:ext cx="6621462" cy="835025"/>
          </a:xfrm>
          <a:prstGeom prst="rect">
            <a:avLst/>
          </a:prstGeom>
          <a:solidFill>
            <a:srgbClr val="CEE0D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cs typeface="Arial" panose="020B0604020202020204" pitchFamily="34" charset="0"/>
              </a:rPr>
              <a:t>Le 14 mai 1948, Ben Gourion, l’un des principaux activistes juifs avait proclamé la naissance de l’État d’Israël, aussitôt reconnus à époque par les deux Grands. </a:t>
            </a:r>
          </a:p>
        </p:txBody>
      </p:sp>
      <p:sp>
        <p:nvSpPr>
          <p:cNvPr id="129037" name="Rectangle 13">
            <a:extLst>
              <a:ext uri="{FF2B5EF4-FFF2-40B4-BE49-F238E27FC236}">
                <a16:creationId xmlns:a16="http://schemas.microsoft.com/office/drawing/2014/main" id="{5400685C-B89A-4510-8FCF-C29B7AD1780D}"/>
              </a:ext>
            </a:extLst>
          </p:cNvPr>
          <p:cNvSpPr>
            <a:spLocks noChangeArrowheads="1"/>
          </p:cNvSpPr>
          <p:nvPr/>
        </p:nvSpPr>
        <p:spPr bwMode="auto">
          <a:xfrm>
            <a:off x="0" y="3695700"/>
            <a:ext cx="5583238" cy="1079500"/>
          </a:xfrm>
          <a:prstGeom prst="rect">
            <a:avLst/>
          </a:prstGeom>
          <a:solidFill>
            <a:srgbClr val="D5DDD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hangingPunct="1"/>
            <a:r>
              <a:rPr lang="fr-FR" altLang="fr-FR"/>
              <a:t>Le 29 novembre 1947, il y a 70 ans, l'Assemblée générale de l'ONU  avait adopté le plan de partage de la Palestine en deux Etats, juif et arabe, qui a permis la réalisation du projet sioniste. </a:t>
            </a:r>
          </a:p>
        </p:txBody>
      </p:sp>
      <p:pic>
        <p:nvPicPr>
          <p:cNvPr id="129038" name="Picture 14">
            <a:extLst>
              <a:ext uri="{FF2B5EF4-FFF2-40B4-BE49-F238E27FC236}">
                <a16:creationId xmlns:a16="http://schemas.microsoft.com/office/drawing/2014/main" id="{DDA8F5FF-1C7C-4B64-B7E2-A8CE2B92D3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1100" y="0"/>
            <a:ext cx="89217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9039" name="Rectangle 15">
            <a:extLst>
              <a:ext uri="{FF2B5EF4-FFF2-40B4-BE49-F238E27FC236}">
                <a16:creationId xmlns:a16="http://schemas.microsoft.com/office/drawing/2014/main" id="{12A7A210-DC92-43FC-8CFD-5C235D362FA4}"/>
              </a:ext>
            </a:extLst>
          </p:cNvPr>
          <p:cNvSpPr>
            <a:spLocks noChangeArrowheads="1"/>
          </p:cNvSpPr>
          <p:nvPr/>
        </p:nvSpPr>
        <p:spPr bwMode="auto">
          <a:xfrm>
            <a:off x="2114550" y="4435475"/>
            <a:ext cx="15795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gn="ctr" defTabSz="914400"/>
            <a:r>
              <a:rPr lang="fr-FR" altLang="fr-FR">
                <a:latin typeface="Constantia" panose="02030602050306030303" pitchFamily="18" charset="0"/>
              </a:rPr>
              <a:t>projet sioniste</a:t>
            </a:r>
          </a:p>
        </p:txBody>
      </p:sp>
      <p:sp>
        <p:nvSpPr>
          <p:cNvPr id="129041" name="Text Box 17">
            <a:extLst>
              <a:ext uri="{FF2B5EF4-FFF2-40B4-BE49-F238E27FC236}">
                <a16:creationId xmlns:a16="http://schemas.microsoft.com/office/drawing/2014/main" id="{3306C053-BF38-4303-BAA2-028B0A339064}"/>
              </a:ext>
            </a:extLst>
          </p:cNvPr>
          <p:cNvSpPr txBox="1">
            <a:spLocks noChangeArrowheads="1"/>
          </p:cNvSpPr>
          <p:nvPr/>
        </p:nvSpPr>
        <p:spPr bwMode="auto">
          <a:xfrm>
            <a:off x="1133475" y="1628775"/>
            <a:ext cx="3848100" cy="942975"/>
          </a:xfrm>
          <a:prstGeom prst="rect">
            <a:avLst/>
          </a:prstGeom>
          <a:solidFill>
            <a:srgbClr val="474A4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gn="ctr" defTabSz="914400">
              <a:spcBef>
                <a:spcPct val="50000"/>
              </a:spcBef>
            </a:pPr>
            <a:r>
              <a:rPr lang="fr-FR" altLang="fr-FR" sz="1400">
                <a:solidFill>
                  <a:schemeClr val="bg1"/>
                </a:solidFill>
                <a:latin typeface="Times New Roman" panose="02020603050405020304" pitchFamily="18" charset="0"/>
              </a:rPr>
              <a:t>Mouvement fondé à Vienne  en 1897 par Theodor Herlz, en réaction à l’antisémitisme européen,  prônant la création d’un État juif en Palestine et y promouvant l’immigration juive. </a:t>
            </a:r>
          </a:p>
        </p:txBody>
      </p:sp>
      <p:pic>
        <p:nvPicPr>
          <p:cNvPr id="129042" name="Picture 18" descr="bouton Ok&quot; : photos, illustrations, vecteurs et vidéos libres de ...">
            <a:hlinkClick r:id="rId9" action="ppaction://hlinksldjump"/>
            <a:extLst>
              <a:ext uri="{FF2B5EF4-FFF2-40B4-BE49-F238E27FC236}">
                <a16:creationId xmlns:a16="http://schemas.microsoft.com/office/drawing/2014/main" id="{5523AFF0-0003-44DC-96FE-9147FAFBBA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6367463"/>
            <a:ext cx="490538" cy="490537"/>
          </a:xfrm>
          <a:prstGeom prst="rect">
            <a:avLst/>
          </a:prstGeom>
          <a:noFill/>
          <a:extLst>
            <a:ext uri="{909E8E84-426E-40DD-AFC4-6F175D3DCCD1}">
              <a14:hiddenFill xmlns:a14="http://schemas.microsoft.com/office/drawing/2010/main">
                <a:solidFill>
                  <a:srgbClr val="FFFFFF"/>
                </a:solidFill>
              </a14:hiddenFill>
            </a:ext>
          </a:extLst>
        </p:spPr>
      </p:pic>
      <p:pic>
        <p:nvPicPr>
          <p:cNvPr id="129047" name="Picture 23">
            <a:hlinkClick r:id="rId11"/>
            <a:extLst>
              <a:ext uri="{FF2B5EF4-FFF2-40B4-BE49-F238E27FC236}">
                <a16:creationId xmlns:a16="http://schemas.microsoft.com/office/drawing/2014/main" id="{55B7C18D-13EE-424A-949D-BF7A237E08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97625" y="822325"/>
            <a:ext cx="5794375" cy="603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48" name="Picture 8" descr="File:Zones juives 1dec47 + relief.GIF">
            <a:extLst>
              <a:ext uri="{FF2B5EF4-FFF2-40B4-BE49-F238E27FC236}">
                <a16:creationId xmlns:a16="http://schemas.microsoft.com/office/drawing/2014/main" id="{098BCFCD-D384-460A-BA16-58F6A8CBA6C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75550" y="831850"/>
            <a:ext cx="3794125"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49" name="Text Box 25">
            <a:extLst>
              <a:ext uri="{FF2B5EF4-FFF2-40B4-BE49-F238E27FC236}">
                <a16:creationId xmlns:a16="http://schemas.microsoft.com/office/drawing/2014/main" id="{452CFBCA-9629-4EAD-BDAD-1F8761631B28}"/>
              </a:ext>
            </a:extLst>
          </p:cNvPr>
          <p:cNvSpPr txBox="1">
            <a:spLocks noChangeArrowheads="1"/>
          </p:cNvSpPr>
          <p:nvPr/>
        </p:nvSpPr>
        <p:spPr bwMode="auto">
          <a:xfrm>
            <a:off x="10756900" y="520700"/>
            <a:ext cx="1435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defTabSz="914400">
              <a:spcBef>
                <a:spcPct val="50000"/>
              </a:spcBef>
            </a:pPr>
            <a:r>
              <a:rPr lang="fr-FR" altLang="fr-FR" sz="1200">
                <a:latin typeface="Times New Roman" panose="02020603050405020304" pitchFamily="18" charset="0"/>
              </a:rPr>
              <a:t>lhistoire.fr</a:t>
            </a:r>
          </a:p>
        </p:txBody>
      </p:sp>
      <p:sp>
        <p:nvSpPr>
          <p:cNvPr id="16" name="ZoneTexte 15">
            <a:extLst>
              <a:ext uri="{FF2B5EF4-FFF2-40B4-BE49-F238E27FC236}">
                <a16:creationId xmlns:a16="http://schemas.microsoft.com/office/drawing/2014/main" id="{AA530D06-5680-4F36-8534-FD1F690E01F1}"/>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29030"/>
                                        </p:tgtEl>
                                        <p:attrNameLst>
                                          <p:attrName>style.visibility</p:attrName>
                                        </p:attrNameLst>
                                      </p:cBhvr>
                                      <p:to>
                                        <p:strVal val="visible"/>
                                      </p:to>
                                    </p:set>
                                    <p:animEffect transition="in" filter="wipe(down)">
                                      <p:cBhvr>
                                        <p:cTn id="7" dur="500"/>
                                        <p:tgtEl>
                                          <p:spTgt spid="129030"/>
                                        </p:tgtEl>
                                      </p:cBhvr>
                                    </p:animEffect>
                                  </p:childTnLst>
                                </p:cTn>
                              </p:par>
                              <p:par>
                                <p:cTn id="8" presetID="23" presetClass="entr" presetSubtype="16" fill="hold" nodeType="withEffect">
                                  <p:stCondLst>
                                    <p:cond delay="0"/>
                                  </p:stCondLst>
                                  <p:childTnLst>
                                    <p:set>
                                      <p:cBhvr>
                                        <p:cTn id="9" dur="1" fill="hold">
                                          <p:stCondLst>
                                            <p:cond delay="0"/>
                                          </p:stCondLst>
                                        </p:cTn>
                                        <p:tgtEl>
                                          <p:spTgt spid="129032"/>
                                        </p:tgtEl>
                                        <p:attrNameLst>
                                          <p:attrName>style.visibility</p:attrName>
                                        </p:attrNameLst>
                                      </p:cBhvr>
                                      <p:to>
                                        <p:strVal val="visible"/>
                                      </p:to>
                                    </p:set>
                                    <p:anim calcmode="lin" valueType="num">
                                      <p:cBhvr>
                                        <p:cTn id="10" dur="500" fill="hold"/>
                                        <p:tgtEl>
                                          <p:spTgt spid="129032"/>
                                        </p:tgtEl>
                                        <p:attrNameLst>
                                          <p:attrName>ppt_w</p:attrName>
                                        </p:attrNameLst>
                                      </p:cBhvr>
                                      <p:tavLst>
                                        <p:tav tm="0">
                                          <p:val>
                                            <p:fltVal val="0"/>
                                          </p:val>
                                        </p:tav>
                                        <p:tav tm="100000">
                                          <p:val>
                                            <p:strVal val="#ppt_w"/>
                                          </p:val>
                                        </p:tav>
                                      </p:tavLst>
                                    </p:anim>
                                    <p:anim calcmode="lin" valueType="num">
                                      <p:cBhvr>
                                        <p:cTn id="11" dur="500" fill="hold"/>
                                        <p:tgtEl>
                                          <p:spTgt spid="129032"/>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09929"/>
                                        </p:tgtEl>
                                        <p:attrNameLst>
                                          <p:attrName>style.visibility</p:attrName>
                                        </p:attrNameLst>
                                      </p:cBhvr>
                                      <p:to>
                                        <p:strVal val="visible"/>
                                      </p:to>
                                    </p:set>
                                    <p:animEffect transition="in" filter="wipe(left)">
                                      <p:cBhvr>
                                        <p:cTn id="16" dur="500"/>
                                        <p:tgtEl>
                                          <p:spTgt spid="209929"/>
                                        </p:tgtEl>
                                      </p:cBhvr>
                                    </p:animEffect>
                                  </p:childTnLst>
                                </p:cTn>
                              </p:par>
                              <p:par>
                                <p:cTn id="17" presetID="23" presetClass="entr" presetSubtype="16" fill="hold" nodeType="withEffect">
                                  <p:stCondLst>
                                    <p:cond delay="0"/>
                                  </p:stCondLst>
                                  <p:childTnLst>
                                    <p:set>
                                      <p:cBhvr>
                                        <p:cTn id="18" dur="1" fill="hold">
                                          <p:stCondLst>
                                            <p:cond delay="0"/>
                                          </p:stCondLst>
                                        </p:cTn>
                                        <p:tgtEl>
                                          <p:spTgt spid="129033"/>
                                        </p:tgtEl>
                                        <p:attrNameLst>
                                          <p:attrName>style.visibility</p:attrName>
                                        </p:attrNameLst>
                                      </p:cBhvr>
                                      <p:to>
                                        <p:strVal val="visible"/>
                                      </p:to>
                                    </p:set>
                                    <p:anim calcmode="lin" valueType="num">
                                      <p:cBhvr>
                                        <p:cTn id="19" dur="500" fill="hold"/>
                                        <p:tgtEl>
                                          <p:spTgt spid="129033"/>
                                        </p:tgtEl>
                                        <p:attrNameLst>
                                          <p:attrName>ppt_w</p:attrName>
                                        </p:attrNameLst>
                                      </p:cBhvr>
                                      <p:tavLst>
                                        <p:tav tm="0">
                                          <p:val>
                                            <p:fltVal val="0"/>
                                          </p:val>
                                        </p:tav>
                                        <p:tav tm="100000">
                                          <p:val>
                                            <p:strVal val="#ppt_w"/>
                                          </p:val>
                                        </p:tav>
                                      </p:tavLst>
                                    </p:anim>
                                    <p:anim calcmode="lin" valueType="num">
                                      <p:cBhvr>
                                        <p:cTn id="20" dur="500" fill="hold"/>
                                        <p:tgtEl>
                                          <p:spTgt spid="129033"/>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129035"/>
                                        </p:tgtEl>
                                        <p:attrNameLst>
                                          <p:attrName>style.visibility</p:attrName>
                                        </p:attrNameLst>
                                      </p:cBhvr>
                                      <p:to>
                                        <p:strVal val="visible"/>
                                      </p:to>
                                    </p:set>
                                    <p:animEffect transition="in" filter="fade">
                                      <p:cBhvr>
                                        <p:cTn id="25" dur="800" decel="100000"/>
                                        <p:tgtEl>
                                          <p:spTgt spid="129035"/>
                                        </p:tgtEl>
                                      </p:cBhvr>
                                    </p:animEffect>
                                    <p:anim calcmode="lin" valueType="num">
                                      <p:cBhvr>
                                        <p:cTn id="26" dur="800" decel="100000" fill="hold"/>
                                        <p:tgtEl>
                                          <p:spTgt spid="129035"/>
                                        </p:tgtEl>
                                        <p:attrNameLst>
                                          <p:attrName>style.rotation</p:attrName>
                                        </p:attrNameLst>
                                      </p:cBhvr>
                                      <p:tavLst>
                                        <p:tav tm="0">
                                          <p:val>
                                            <p:fltVal val="-90"/>
                                          </p:val>
                                        </p:tav>
                                        <p:tav tm="100000">
                                          <p:val>
                                            <p:fltVal val="0"/>
                                          </p:val>
                                        </p:tav>
                                      </p:tavLst>
                                    </p:anim>
                                    <p:anim calcmode="lin" valueType="num">
                                      <p:cBhvr>
                                        <p:cTn id="27" dur="800" decel="100000" fill="hold"/>
                                        <p:tgtEl>
                                          <p:spTgt spid="129035"/>
                                        </p:tgtEl>
                                        <p:attrNameLst>
                                          <p:attrName>ppt_x</p:attrName>
                                        </p:attrNameLst>
                                      </p:cBhvr>
                                      <p:tavLst>
                                        <p:tav tm="0">
                                          <p:val>
                                            <p:strVal val="#ppt_x+0.4"/>
                                          </p:val>
                                        </p:tav>
                                        <p:tav tm="100000">
                                          <p:val>
                                            <p:strVal val="#ppt_x-0.05"/>
                                          </p:val>
                                        </p:tav>
                                      </p:tavLst>
                                    </p:anim>
                                    <p:anim calcmode="lin" valueType="num">
                                      <p:cBhvr>
                                        <p:cTn id="28" dur="800" decel="100000" fill="hold"/>
                                        <p:tgtEl>
                                          <p:spTgt spid="129035"/>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29035"/>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29035"/>
                                        </p:tgtEl>
                                        <p:attrNameLst>
                                          <p:attrName>ppt_y</p:attrName>
                                        </p:attrNameLst>
                                      </p:cBhvr>
                                      <p:tavLst>
                                        <p:tav tm="0">
                                          <p:val>
                                            <p:strVal val="#ppt_y+0.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0" presetClass="entr" presetSubtype="0" fill="hold" grpId="0" nodeType="clickEffect">
                                  <p:stCondLst>
                                    <p:cond delay="0"/>
                                  </p:stCondLst>
                                  <p:childTnLst>
                                    <p:set>
                                      <p:cBhvr>
                                        <p:cTn id="34" dur="1" fill="hold">
                                          <p:stCondLst>
                                            <p:cond delay="0"/>
                                          </p:stCondLst>
                                        </p:cTn>
                                        <p:tgtEl>
                                          <p:spTgt spid="129037"/>
                                        </p:tgtEl>
                                        <p:attrNameLst>
                                          <p:attrName>style.visibility</p:attrName>
                                        </p:attrNameLst>
                                      </p:cBhvr>
                                      <p:to>
                                        <p:strVal val="visible"/>
                                      </p:to>
                                    </p:set>
                                    <p:animEffect transition="in" filter="fade">
                                      <p:cBhvr>
                                        <p:cTn id="35" dur="800" decel="100000"/>
                                        <p:tgtEl>
                                          <p:spTgt spid="129037"/>
                                        </p:tgtEl>
                                      </p:cBhvr>
                                    </p:animEffect>
                                    <p:anim calcmode="lin" valueType="num">
                                      <p:cBhvr>
                                        <p:cTn id="36" dur="800" decel="100000" fill="hold"/>
                                        <p:tgtEl>
                                          <p:spTgt spid="129037"/>
                                        </p:tgtEl>
                                        <p:attrNameLst>
                                          <p:attrName>style.rotation</p:attrName>
                                        </p:attrNameLst>
                                      </p:cBhvr>
                                      <p:tavLst>
                                        <p:tav tm="0">
                                          <p:val>
                                            <p:fltVal val="-90"/>
                                          </p:val>
                                        </p:tav>
                                        <p:tav tm="100000">
                                          <p:val>
                                            <p:fltVal val="0"/>
                                          </p:val>
                                        </p:tav>
                                      </p:tavLst>
                                    </p:anim>
                                    <p:anim calcmode="lin" valueType="num">
                                      <p:cBhvr>
                                        <p:cTn id="37" dur="800" decel="100000" fill="hold"/>
                                        <p:tgtEl>
                                          <p:spTgt spid="129037"/>
                                        </p:tgtEl>
                                        <p:attrNameLst>
                                          <p:attrName>ppt_x</p:attrName>
                                        </p:attrNameLst>
                                      </p:cBhvr>
                                      <p:tavLst>
                                        <p:tav tm="0">
                                          <p:val>
                                            <p:strVal val="#ppt_x+0.4"/>
                                          </p:val>
                                        </p:tav>
                                        <p:tav tm="100000">
                                          <p:val>
                                            <p:strVal val="#ppt_x-0.05"/>
                                          </p:val>
                                        </p:tav>
                                      </p:tavLst>
                                    </p:anim>
                                    <p:anim calcmode="lin" valueType="num">
                                      <p:cBhvr>
                                        <p:cTn id="38" dur="800" decel="100000" fill="hold"/>
                                        <p:tgtEl>
                                          <p:spTgt spid="129037"/>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29037"/>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29037"/>
                                        </p:tgtEl>
                                        <p:attrNameLst>
                                          <p:attrName>ppt_y</p:attrName>
                                        </p:attrNameLst>
                                      </p:cBhvr>
                                      <p:tavLst>
                                        <p:tav tm="0">
                                          <p:val>
                                            <p:strVal val="#ppt_y+0.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4" fill="hold" nodeType="clickEffect">
                                  <p:stCondLst>
                                    <p:cond delay="0"/>
                                  </p:stCondLst>
                                  <p:childTnLst>
                                    <p:set>
                                      <p:cBhvr>
                                        <p:cTn id="44" dur="1" fill="hold">
                                          <p:stCondLst>
                                            <p:cond delay="0"/>
                                          </p:stCondLst>
                                        </p:cTn>
                                        <p:tgtEl>
                                          <p:spTgt spid="129047"/>
                                        </p:tgtEl>
                                        <p:attrNameLst>
                                          <p:attrName>style.visibility</p:attrName>
                                        </p:attrNameLst>
                                      </p:cBhvr>
                                      <p:to>
                                        <p:strVal val="visible"/>
                                      </p:to>
                                    </p:set>
                                    <p:animEffect transition="in" filter="wipe(down)">
                                      <p:cBhvr>
                                        <p:cTn id="45" dur="500"/>
                                        <p:tgtEl>
                                          <p:spTgt spid="129047"/>
                                        </p:tgtEl>
                                      </p:cBhvr>
                                    </p:animEffect>
                                  </p:childTnLst>
                                </p:cTn>
                              </p:par>
                              <p:par>
                                <p:cTn id="46" presetID="15" presetClass="entr" presetSubtype="0" fill="hold" grpId="0" nodeType="withEffect">
                                  <p:stCondLst>
                                    <p:cond delay="0"/>
                                  </p:stCondLst>
                                  <p:childTnLst>
                                    <p:set>
                                      <p:cBhvr>
                                        <p:cTn id="47" dur="1" fill="hold">
                                          <p:stCondLst>
                                            <p:cond delay="0"/>
                                          </p:stCondLst>
                                        </p:cTn>
                                        <p:tgtEl>
                                          <p:spTgt spid="129049"/>
                                        </p:tgtEl>
                                        <p:attrNameLst>
                                          <p:attrName>style.visibility</p:attrName>
                                        </p:attrNameLst>
                                      </p:cBhvr>
                                      <p:to>
                                        <p:strVal val="visible"/>
                                      </p:to>
                                    </p:set>
                                    <p:anim calcmode="lin" valueType="num">
                                      <p:cBhvr>
                                        <p:cTn id="48" dur="1000" fill="hold"/>
                                        <p:tgtEl>
                                          <p:spTgt spid="129049"/>
                                        </p:tgtEl>
                                        <p:attrNameLst>
                                          <p:attrName>ppt_w</p:attrName>
                                        </p:attrNameLst>
                                      </p:cBhvr>
                                      <p:tavLst>
                                        <p:tav tm="0">
                                          <p:val>
                                            <p:fltVal val="0"/>
                                          </p:val>
                                        </p:tav>
                                        <p:tav tm="100000">
                                          <p:val>
                                            <p:strVal val="#ppt_w"/>
                                          </p:val>
                                        </p:tav>
                                      </p:tavLst>
                                    </p:anim>
                                    <p:anim calcmode="lin" valueType="num">
                                      <p:cBhvr>
                                        <p:cTn id="49" dur="1000" fill="hold"/>
                                        <p:tgtEl>
                                          <p:spTgt spid="129049"/>
                                        </p:tgtEl>
                                        <p:attrNameLst>
                                          <p:attrName>ppt_h</p:attrName>
                                        </p:attrNameLst>
                                      </p:cBhvr>
                                      <p:tavLst>
                                        <p:tav tm="0">
                                          <p:val>
                                            <p:fltVal val="0"/>
                                          </p:val>
                                        </p:tav>
                                        <p:tav tm="100000">
                                          <p:val>
                                            <p:strVal val="#ppt_h"/>
                                          </p:val>
                                        </p:tav>
                                      </p:tavLst>
                                    </p:anim>
                                    <p:anim calcmode="lin" valueType="num">
                                      <p:cBhvr>
                                        <p:cTn id="50" dur="1000" fill="hold"/>
                                        <p:tgtEl>
                                          <p:spTgt spid="12904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129049"/>
                                        </p:tgtEl>
                                        <p:attrNameLst>
                                          <p:attrName>ppt_y</p:attrName>
                                        </p:attrNameLst>
                                      </p:cBhvr>
                                      <p:tavLst>
                                        <p:tav tm="0" fmla="#ppt_y+(sin(-2*pi*(1-$))*-#ppt_x+cos(-2*pi*(1-$))*(1-#ppt_y))*(1-$)">
                                          <p:val>
                                            <p:fltVal val="0"/>
                                          </p:val>
                                        </p:tav>
                                        <p:tav tm="100000">
                                          <p:val>
                                            <p:fltVal val="1"/>
                                          </p:val>
                                        </p:tav>
                                      </p:tavLst>
                                    </p:anim>
                                  </p:childTnLst>
                                </p:cTn>
                              </p:par>
                            </p:childTnLst>
                          </p:cTn>
                        </p:par>
                        <p:par>
                          <p:cTn id="52" fill="hold" nodeType="afterGroup">
                            <p:stCondLst>
                              <p:cond delay="1000"/>
                            </p:stCondLst>
                            <p:childTnLst>
                              <p:par>
                                <p:cTn id="53" presetID="10" presetClass="entr" presetSubtype="0" fill="hold" nodeType="afterEffect">
                                  <p:stCondLst>
                                    <p:cond delay="0"/>
                                  </p:stCondLst>
                                  <p:childTnLst>
                                    <p:set>
                                      <p:cBhvr>
                                        <p:cTn id="54" dur="1" fill="hold">
                                          <p:stCondLst>
                                            <p:cond delay="0"/>
                                          </p:stCondLst>
                                        </p:cTn>
                                        <p:tgtEl>
                                          <p:spTgt spid="129038"/>
                                        </p:tgtEl>
                                        <p:attrNameLst>
                                          <p:attrName>style.visibility</p:attrName>
                                        </p:attrNameLst>
                                      </p:cBhvr>
                                      <p:to>
                                        <p:strVal val="visible"/>
                                      </p:to>
                                    </p:set>
                                    <p:animEffect transition="in" filter="fade">
                                      <p:cBhvr>
                                        <p:cTn id="55" dur="2000"/>
                                        <p:tgtEl>
                                          <p:spTgt spid="12903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29039"/>
                                        </p:tgtEl>
                                        <p:attrNameLst>
                                          <p:attrName>style.visibility</p:attrName>
                                        </p:attrNameLst>
                                      </p:cBhvr>
                                      <p:to>
                                        <p:strVal val="visible"/>
                                      </p:to>
                                    </p:set>
                                    <p:animEffect transition="in" filter="fade">
                                      <p:cBhvr>
                                        <p:cTn id="58" dur="2000"/>
                                        <p:tgtEl>
                                          <p:spTgt spid="12903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64" presetClass="path" presetSubtype="0" accel="50000" decel="50000" fill="hold" grpId="1" nodeType="clickEffect">
                                  <p:stCondLst>
                                    <p:cond delay="0"/>
                                  </p:stCondLst>
                                  <p:childTnLst>
                                    <p:animMotion origin="layout" path="M 0 0  L 0 -0.44444  E" pathEditMode="relative" ptsTypes="">
                                      <p:cBhvr>
                                        <p:cTn id="62" dur="2000" fill="hold"/>
                                        <p:tgtEl>
                                          <p:spTgt spid="129039"/>
                                        </p:tgtEl>
                                        <p:attrNameLst>
                                          <p:attrName>ppt_x</p:attrName>
                                          <p:attrName>ppt_y</p:attrName>
                                        </p:attrNameLst>
                                      </p:cBhvr>
                                    </p:animMotion>
                                  </p:childTnLst>
                                </p:cTn>
                              </p:par>
                              <p:par>
                                <p:cTn id="63" presetID="10" presetClass="exit" presetSubtype="0" fill="hold" nodeType="withEffect">
                                  <p:stCondLst>
                                    <p:cond delay="0"/>
                                  </p:stCondLst>
                                  <p:childTnLst>
                                    <p:animEffect transition="out" filter="fade">
                                      <p:cBhvr>
                                        <p:cTn id="64" dur="2000"/>
                                        <p:tgtEl>
                                          <p:spTgt spid="129030"/>
                                        </p:tgtEl>
                                      </p:cBhvr>
                                    </p:animEffect>
                                    <p:set>
                                      <p:cBhvr>
                                        <p:cTn id="65" dur="1" fill="hold">
                                          <p:stCondLst>
                                            <p:cond delay="1999"/>
                                          </p:stCondLst>
                                        </p:cTn>
                                        <p:tgtEl>
                                          <p:spTgt spid="129030"/>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5" presetClass="entr" presetSubtype="0" fill="hold" grpId="0" nodeType="clickEffect">
                                  <p:stCondLst>
                                    <p:cond delay="0"/>
                                  </p:stCondLst>
                                  <p:childTnLst>
                                    <p:set>
                                      <p:cBhvr>
                                        <p:cTn id="69" dur="1" fill="hold">
                                          <p:stCondLst>
                                            <p:cond delay="0"/>
                                          </p:stCondLst>
                                        </p:cTn>
                                        <p:tgtEl>
                                          <p:spTgt spid="129041"/>
                                        </p:tgtEl>
                                        <p:attrNameLst>
                                          <p:attrName>style.visibility</p:attrName>
                                        </p:attrNameLst>
                                      </p:cBhvr>
                                      <p:to>
                                        <p:strVal val="visible"/>
                                      </p:to>
                                    </p:set>
                                    <p:anim calcmode="lin" valueType="num">
                                      <p:cBhvr>
                                        <p:cTn id="70" dur="1000" fill="hold"/>
                                        <p:tgtEl>
                                          <p:spTgt spid="129041"/>
                                        </p:tgtEl>
                                        <p:attrNameLst>
                                          <p:attrName>ppt_w</p:attrName>
                                        </p:attrNameLst>
                                      </p:cBhvr>
                                      <p:tavLst>
                                        <p:tav tm="0">
                                          <p:val>
                                            <p:fltVal val="0"/>
                                          </p:val>
                                        </p:tav>
                                        <p:tav tm="100000">
                                          <p:val>
                                            <p:strVal val="#ppt_w"/>
                                          </p:val>
                                        </p:tav>
                                      </p:tavLst>
                                    </p:anim>
                                    <p:anim calcmode="lin" valueType="num">
                                      <p:cBhvr>
                                        <p:cTn id="71" dur="1000" fill="hold"/>
                                        <p:tgtEl>
                                          <p:spTgt spid="129041"/>
                                        </p:tgtEl>
                                        <p:attrNameLst>
                                          <p:attrName>ppt_h</p:attrName>
                                        </p:attrNameLst>
                                      </p:cBhvr>
                                      <p:tavLst>
                                        <p:tav tm="0">
                                          <p:val>
                                            <p:fltVal val="0"/>
                                          </p:val>
                                        </p:tav>
                                        <p:tav tm="100000">
                                          <p:val>
                                            <p:strVal val="#ppt_h"/>
                                          </p:val>
                                        </p:tav>
                                      </p:tavLst>
                                    </p:anim>
                                    <p:anim calcmode="lin" valueType="num">
                                      <p:cBhvr>
                                        <p:cTn id="72" dur="1000" fill="hold"/>
                                        <p:tgtEl>
                                          <p:spTgt spid="129041"/>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1290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5" presetClass="exit" presetSubtype="0" fill="hold" grpId="2" nodeType="clickEffect">
                                  <p:stCondLst>
                                    <p:cond delay="0"/>
                                  </p:stCondLst>
                                  <p:childTnLst>
                                    <p:animEffect transition="out" filter="fade">
                                      <p:cBhvr>
                                        <p:cTn id="77" dur="1000" accel="50000">
                                          <p:stCondLst>
                                            <p:cond delay="0"/>
                                          </p:stCondLst>
                                        </p:cTn>
                                        <p:tgtEl>
                                          <p:spTgt spid="129039"/>
                                        </p:tgtEl>
                                      </p:cBhvr>
                                    </p:animEffect>
                                    <p:anim calcmode="lin" valueType="num">
                                      <p:cBhvr>
                                        <p:cTn id="78" dur="500" accel="50000">
                                          <p:stCondLst>
                                            <p:cond delay="0"/>
                                          </p:stCondLst>
                                        </p:cTn>
                                        <p:tgtEl>
                                          <p:spTgt spid="129039"/>
                                        </p:tgtEl>
                                        <p:attrNameLst>
                                          <p:attrName>ppt_y</p:attrName>
                                        </p:attrNameLst>
                                      </p:cBhvr>
                                      <p:tavLst>
                                        <p:tav tm="0">
                                          <p:val>
                                            <p:strVal val="ppt_y"/>
                                          </p:val>
                                        </p:tav>
                                        <p:tav tm="100000">
                                          <p:val>
                                            <p:strVal val="ppt_y+.1"/>
                                          </p:val>
                                        </p:tav>
                                      </p:tavLst>
                                    </p:anim>
                                    <p:anim calcmode="lin" valueType="num">
                                      <p:cBhvr>
                                        <p:cTn id="79" dur="500" decel="50000">
                                          <p:stCondLst>
                                            <p:cond delay="500"/>
                                          </p:stCondLst>
                                        </p:cTn>
                                        <p:tgtEl>
                                          <p:spTgt spid="129039"/>
                                        </p:tgtEl>
                                        <p:attrNameLst>
                                          <p:attrName>ppt_y</p:attrName>
                                        </p:attrNameLst>
                                      </p:cBhvr>
                                      <p:tavLst>
                                        <p:tav tm="0">
                                          <p:val>
                                            <p:strVal val="ppt_y"/>
                                          </p:val>
                                        </p:tav>
                                        <p:tav tm="100000">
                                          <p:val>
                                            <p:strVal val="ppt_y-.1"/>
                                          </p:val>
                                        </p:tav>
                                      </p:tavLst>
                                    </p:anim>
                                    <p:anim calcmode="lin" valueType="num">
                                      <p:cBhvr>
                                        <p:cTn id="80" dur="500" accel="50000">
                                          <p:stCondLst>
                                            <p:cond delay="500"/>
                                          </p:stCondLst>
                                        </p:cTn>
                                        <p:tgtEl>
                                          <p:spTgt spid="129039"/>
                                        </p:tgtEl>
                                        <p:attrNameLst>
                                          <p:attrName>ppt_x</p:attrName>
                                        </p:attrNameLst>
                                      </p:cBhvr>
                                      <p:tavLst>
                                        <p:tav tm="0">
                                          <p:val>
                                            <p:strVal val="ppt_x"/>
                                          </p:val>
                                        </p:tav>
                                        <p:tav tm="100000">
                                          <p:val>
                                            <p:strVal val="ppt_x+.4"/>
                                          </p:val>
                                        </p:tav>
                                      </p:tavLst>
                                    </p:anim>
                                    <p:anim calcmode="lin" valueType="num">
                                      <p:cBhvr>
                                        <p:cTn id="81" dur="1000"/>
                                        <p:tgtEl>
                                          <p:spTgt spid="129039"/>
                                        </p:tgtEl>
                                        <p:attrNameLst>
                                          <p:attrName>ppt_h</p:attrName>
                                        </p:attrNameLst>
                                      </p:cBhvr>
                                      <p:tavLst>
                                        <p:tav tm="0">
                                          <p:val>
                                            <p:strVal val="ppt_h"/>
                                          </p:val>
                                        </p:tav>
                                        <p:tav tm="100000">
                                          <p:val>
                                            <p:strVal val="ppt_h"/>
                                          </p:val>
                                        </p:tav>
                                      </p:tavLst>
                                    </p:anim>
                                    <p:anim calcmode="lin" valueType="num">
                                      <p:cBhvr>
                                        <p:cTn id="82" dur="500" accel="50000">
                                          <p:stCondLst>
                                            <p:cond delay="0"/>
                                          </p:stCondLst>
                                        </p:cTn>
                                        <p:tgtEl>
                                          <p:spTgt spid="129039"/>
                                        </p:tgtEl>
                                        <p:attrNameLst>
                                          <p:attrName>ppt_w</p:attrName>
                                        </p:attrNameLst>
                                      </p:cBhvr>
                                      <p:tavLst>
                                        <p:tav tm="0">
                                          <p:val>
                                            <p:strVal val="ppt_w"/>
                                          </p:val>
                                        </p:tav>
                                        <p:tav tm="100000">
                                          <p:val>
                                            <p:strVal val="ppt_w*.05"/>
                                          </p:val>
                                        </p:tav>
                                      </p:tavLst>
                                    </p:anim>
                                    <p:anim calcmode="lin" valueType="num">
                                      <p:cBhvr>
                                        <p:cTn id="83" dur="500" decel="50000">
                                          <p:stCondLst>
                                            <p:cond delay="500"/>
                                          </p:stCondLst>
                                        </p:cTn>
                                        <p:tgtEl>
                                          <p:spTgt spid="129039"/>
                                        </p:tgtEl>
                                        <p:attrNameLst>
                                          <p:attrName>ppt_w</p:attrName>
                                        </p:attrNameLst>
                                      </p:cBhvr>
                                      <p:tavLst>
                                        <p:tav tm="0">
                                          <p:val>
                                            <p:strVal val="ppt_w"/>
                                          </p:val>
                                        </p:tav>
                                        <p:tav tm="100000">
                                          <p:val>
                                            <p:strVal val="ppt_w/.05"/>
                                          </p:val>
                                        </p:tav>
                                      </p:tavLst>
                                    </p:anim>
                                    <p:anim calcmode="lin" valueType="num">
                                      <p:cBhvr>
                                        <p:cTn id="84" dur="500" accel="50000">
                                          <p:stCondLst>
                                            <p:cond delay="500"/>
                                          </p:stCondLst>
                                        </p:cTn>
                                        <p:tgtEl>
                                          <p:spTgt spid="129039"/>
                                        </p:tgtEl>
                                        <p:attrNameLst>
                                          <p:attrName>style.rotation</p:attrName>
                                        </p:attrNameLst>
                                      </p:cBhvr>
                                      <p:tavLst>
                                        <p:tav tm="0">
                                          <p:val>
                                            <p:fltVal val="0"/>
                                          </p:val>
                                        </p:tav>
                                        <p:tav tm="100000">
                                          <p:val>
                                            <p:fltVal val="-90"/>
                                          </p:val>
                                        </p:tav>
                                      </p:tavLst>
                                    </p:anim>
                                    <p:set>
                                      <p:cBhvr>
                                        <p:cTn id="85" dur="1" fill="hold">
                                          <p:stCondLst>
                                            <p:cond delay="999"/>
                                          </p:stCondLst>
                                        </p:cTn>
                                        <p:tgtEl>
                                          <p:spTgt spid="129039"/>
                                        </p:tgtEl>
                                        <p:attrNameLst>
                                          <p:attrName>style.visibility</p:attrName>
                                        </p:attrNameLst>
                                      </p:cBhvr>
                                      <p:to>
                                        <p:strVal val="hidden"/>
                                      </p:to>
                                    </p:set>
                                  </p:childTnLst>
                                </p:cTn>
                              </p:par>
                              <p:par>
                                <p:cTn id="86" presetID="15" presetClass="exit" presetSubtype="0" fill="hold" grpId="1" nodeType="withEffect">
                                  <p:stCondLst>
                                    <p:cond delay="0"/>
                                  </p:stCondLst>
                                  <p:childTnLst>
                                    <p:anim calcmode="lin" valueType="num">
                                      <p:cBhvr>
                                        <p:cTn id="87" dur="1000"/>
                                        <p:tgtEl>
                                          <p:spTgt spid="129041"/>
                                        </p:tgtEl>
                                        <p:attrNameLst>
                                          <p:attrName>ppt_w</p:attrName>
                                        </p:attrNameLst>
                                      </p:cBhvr>
                                      <p:tavLst>
                                        <p:tav tm="0">
                                          <p:val>
                                            <p:strVal val="ppt_w"/>
                                          </p:val>
                                        </p:tav>
                                        <p:tav tm="100000">
                                          <p:val>
                                            <p:fltVal val="0"/>
                                          </p:val>
                                        </p:tav>
                                      </p:tavLst>
                                    </p:anim>
                                    <p:anim calcmode="lin" valueType="num">
                                      <p:cBhvr>
                                        <p:cTn id="88" dur="1000"/>
                                        <p:tgtEl>
                                          <p:spTgt spid="129041"/>
                                        </p:tgtEl>
                                        <p:attrNameLst>
                                          <p:attrName>ppt_h</p:attrName>
                                        </p:attrNameLst>
                                      </p:cBhvr>
                                      <p:tavLst>
                                        <p:tav tm="0">
                                          <p:val>
                                            <p:strVal val="ppt_h"/>
                                          </p:val>
                                        </p:tav>
                                        <p:tav tm="100000">
                                          <p:val>
                                            <p:fltVal val="0"/>
                                          </p:val>
                                        </p:tav>
                                      </p:tavLst>
                                    </p:anim>
                                    <p:anim calcmode="lin" valueType="num">
                                      <p:cBhvr>
                                        <p:cTn id="89" dur="1000"/>
                                        <p:tgtEl>
                                          <p:spTgt spid="12904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0" dur="1000"/>
                                        <p:tgtEl>
                                          <p:spTgt spid="12904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1" dur="1" fill="hold">
                                          <p:stCondLst>
                                            <p:cond delay="999"/>
                                          </p:stCondLst>
                                        </p:cTn>
                                        <p:tgtEl>
                                          <p:spTgt spid="129041"/>
                                        </p:tgtEl>
                                        <p:attrNameLst>
                                          <p:attrName>style.visibility</p:attrName>
                                        </p:attrNameLst>
                                      </p:cBhvr>
                                      <p:to>
                                        <p:strVal val="hidden"/>
                                      </p:to>
                                    </p:set>
                                  </p:childTnLst>
                                </p:cTn>
                              </p:par>
                              <p:par>
                                <p:cTn id="92" presetID="10" presetClass="entr" presetSubtype="0" fill="hold" nodeType="withEffect">
                                  <p:stCondLst>
                                    <p:cond delay="0"/>
                                  </p:stCondLst>
                                  <p:childTnLst>
                                    <p:set>
                                      <p:cBhvr>
                                        <p:cTn id="93" dur="1" fill="hold">
                                          <p:stCondLst>
                                            <p:cond delay="0"/>
                                          </p:stCondLst>
                                        </p:cTn>
                                        <p:tgtEl>
                                          <p:spTgt spid="129030"/>
                                        </p:tgtEl>
                                        <p:attrNameLst>
                                          <p:attrName>style.visibility</p:attrName>
                                        </p:attrNameLst>
                                      </p:cBhvr>
                                      <p:to>
                                        <p:strVal val="visible"/>
                                      </p:to>
                                    </p:set>
                                    <p:animEffect transition="in" filter="fade">
                                      <p:cBhvr>
                                        <p:cTn id="94" dur="2000"/>
                                        <p:tgtEl>
                                          <p:spTgt spid="129030"/>
                                        </p:tgtEl>
                                      </p:cBhvr>
                                    </p:animEffect>
                                  </p:childTnLst>
                                </p:cTn>
                              </p:par>
                              <p:par>
                                <p:cTn id="95" presetID="10" presetClass="exit" presetSubtype="0" fill="hold" nodeType="withEffect">
                                  <p:stCondLst>
                                    <p:cond delay="0"/>
                                  </p:stCondLst>
                                  <p:childTnLst>
                                    <p:animEffect transition="out" filter="fade">
                                      <p:cBhvr>
                                        <p:cTn id="96" dur="2000"/>
                                        <p:tgtEl>
                                          <p:spTgt spid="129038"/>
                                        </p:tgtEl>
                                      </p:cBhvr>
                                    </p:animEffect>
                                    <p:set>
                                      <p:cBhvr>
                                        <p:cTn id="97" dur="1" fill="hold">
                                          <p:stCondLst>
                                            <p:cond delay="1999"/>
                                          </p:stCondLst>
                                        </p:cTn>
                                        <p:tgtEl>
                                          <p:spTgt spid="129038"/>
                                        </p:tgtEl>
                                        <p:attrNameLst>
                                          <p:attrName>style.visibility</p:attrName>
                                        </p:attrNameLst>
                                      </p:cBhvr>
                                      <p:to>
                                        <p:strVal val="hidden"/>
                                      </p:to>
                                    </p:set>
                                  </p:childTnLst>
                                </p:cTn>
                              </p:par>
                              <p:par>
                                <p:cTn id="98" presetID="23" presetClass="entr" presetSubtype="16" fill="hold" nodeType="withEffect">
                                  <p:stCondLst>
                                    <p:cond delay="0"/>
                                  </p:stCondLst>
                                  <p:childTnLst>
                                    <p:set>
                                      <p:cBhvr>
                                        <p:cTn id="99" dur="1" fill="hold">
                                          <p:stCondLst>
                                            <p:cond delay="0"/>
                                          </p:stCondLst>
                                        </p:cTn>
                                        <p:tgtEl>
                                          <p:spTgt spid="129042"/>
                                        </p:tgtEl>
                                        <p:attrNameLst>
                                          <p:attrName>style.visibility</p:attrName>
                                        </p:attrNameLst>
                                      </p:cBhvr>
                                      <p:to>
                                        <p:strVal val="visible"/>
                                      </p:to>
                                    </p:set>
                                    <p:anim calcmode="lin" valueType="num">
                                      <p:cBhvr>
                                        <p:cTn id="100" dur="500" fill="hold"/>
                                        <p:tgtEl>
                                          <p:spTgt spid="129042"/>
                                        </p:tgtEl>
                                        <p:attrNameLst>
                                          <p:attrName>ppt_w</p:attrName>
                                        </p:attrNameLst>
                                      </p:cBhvr>
                                      <p:tavLst>
                                        <p:tav tm="0">
                                          <p:val>
                                            <p:fltVal val="0"/>
                                          </p:val>
                                        </p:tav>
                                        <p:tav tm="100000">
                                          <p:val>
                                            <p:strVal val="#ppt_w"/>
                                          </p:val>
                                        </p:tav>
                                      </p:tavLst>
                                    </p:anim>
                                    <p:anim calcmode="lin" valueType="num">
                                      <p:cBhvr>
                                        <p:cTn id="101" dur="500" fill="hold"/>
                                        <p:tgtEl>
                                          <p:spTgt spid="129042"/>
                                        </p:tgtEl>
                                        <p:attrNameLst>
                                          <p:attrName>ppt_h</p:attrName>
                                        </p:attrNameLst>
                                      </p:cBhvr>
                                      <p:tavLst>
                                        <p:tav tm="0">
                                          <p:val>
                                            <p:fltVal val="0"/>
                                          </p:val>
                                        </p:tav>
                                        <p:tav tm="100000">
                                          <p:val>
                                            <p:strVal val="#ppt_h"/>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2" presetClass="entr" presetSubtype="4" fill="hold" nodeType="clickEffect">
                                  <p:stCondLst>
                                    <p:cond delay="0"/>
                                  </p:stCondLst>
                                  <p:childTnLst>
                                    <p:set>
                                      <p:cBhvr>
                                        <p:cTn id="105" dur="1" fill="hold">
                                          <p:stCondLst>
                                            <p:cond delay="0"/>
                                          </p:stCondLst>
                                        </p:cTn>
                                        <p:tgtEl>
                                          <p:spTgt spid="129048"/>
                                        </p:tgtEl>
                                        <p:attrNameLst>
                                          <p:attrName>style.visibility</p:attrName>
                                        </p:attrNameLst>
                                      </p:cBhvr>
                                      <p:to>
                                        <p:strVal val="visible"/>
                                      </p:to>
                                    </p:set>
                                    <p:animEffect transition="in" filter="wipe(down)">
                                      <p:cBhvr>
                                        <p:cTn id="106" dur="500"/>
                                        <p:tgtEl>
                                          <p:spTgt spid="129048"/>
                                        </p:tgtEl>
                                      </p:cBhvr>
                                    </p:animEffect>
                                  </p:childTnLst>
                                </p:cTn>
                              </p:par>
                              <p:par>
                                <p:cTn id="107" presetID="10" presetClass="exit" presetSubtype="0" fill="hold" nodeType="withEffect">
                                  <p:stCondLst>
                                    <p:cond delay="0"/>
                                  </p:stCondLst>
                                  <p:childTnLst>
                                    <p:animEffect transition="out" filter="fade">
                                      <p:cBhvr>
                                        <p:cTn id="108" dur="2000"/>
                                        <p:tgtEl>
                                          <p:spTgt spid="129047"/>
                                        </p:tgtEl>
                                      </p:cBhvr>
                                    </p:animEffect>
                                    <p:set>
                                      <p:cBhvr>
                                        <p:cTn id="109" dur="1" fill="hold">
                                          <p:stCondLst>
                                            <p:cond delay="1999"/>
                                          </p:stCondLst>
                                        </p:cTn>
                                        <p:tgtEl>
                                          <p:spTgt spid="129047"/>
                                        </p:tgtEl>
                                        <p:attrNameLst>
                                          <p:attrName>style.visibility</p:attrName>
                                        </p:attrNameLst>
                                      </p:cBhvr>
                                      <p:to>
                                        <p:strVal val="hidden"/>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2" presetClass="exit" presetSubtype="4" fill="hold" nodeType="clickEffect">
                                  <p:stCondLst>
                                    <p:cond delay="0"/>
                                  </p:stCondLst>
                                  <p:childTnLst>
                                    <p:animEffect transition="out" filter="wipe(down)">
                                      <p:cBhvr>
                                        <p:cTn id="113" dur="500"/>
                                        <p:tgtEl>
                                          <p:spTgt spid="129048"/>
                                        </p:tgtEl>
                                      </p:cBhvr>
                                    </p:animEffect>
                                    <p:set>
                                      <p:cBhvr>
                                        <p:cTn id="114" dur="1" fill="hold">
                                          <p:stCondLst>
                                            <p:cond delay="499"/>
                                          </p:stCondLst>
                                        </p:cTn>
                                        <p:tgtEl>
                                          <p:spTgt spid="129048"/>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129047"/>
                                        </p:tgtEl>
                                        <p:attrNameLst>
                                          <p:attrName>style.visibility</p:attrName>
                                        </p:attrNameLst>
                                      </p:cBhvr>
                                      <p:to>
                                        <p:strVal val="visible"/>
                                      </p:to>
                                    </p:set>
                                    <p:animEffect transition="in" filter="fade">
                                      <p:cBhvr>
                                        <p:cTn id="117" dur="2000"/>
                                        <p:tgtEl>
                                          <p:spTgt spid="129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5" grpId="0" animBg="1"/>
      <p:bldP spid="129037" grpId="0" animBg="1"/>
      <p:bldP spid="129039" grpId="0"/>
      <p:bldP spid="129039" grpId="1"/>
      <p:bldP spid="129039" grpId="2"/>
      <p:bldP spid="129041" grpId="0" animBg="1"/>
      <p:bldP spid="129041" grpId="1" animBg="1"/>
      <p:bldP spid="129049"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51" name="Picture 15">
            <a:extLst>
              <a:ext uri="{FF2B5EF4-FFF2-40B4-BE49-F238E27FC236}">
                <a16:creationId xmlns:a16="http://schemas.microsoft.com/office/drawing/2014/main" id="{BEE4C0CC-D411-4ACD-B5C3-9428A7035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3538"/>
            <a:ext cx="12192000" cy="6037262"/>
          </a:xfrm>
          <a:prstGeom prst="rect">
            <a:avLst/>
          </a:prstGeom>
          <a:noFill/>
          <a:extLst>
            <a:ext uri="{909E8E84-426E-40DD-AFC4-6F175D3DCCD1}">
              <a14:hiddenFill xmlns:a14="http://schemas.microsoft.com/office/drawing/2010/main">
                <a:solidFill>
                  <a:srgbClr val="FFFFFF"/>
                </a:solidFill>
              </a14:hiddenFill>
            </a:ext>
          </a:extLst>
        </p:spPr>
      </p:pic>
      <p:sp>
        <p:nvSpPr>
          <p:cNvPr id="142352" name="Rectangle 16">
            <a:extLst>
              <a:ext uri="{FF2B5EF4-FFF2-40B4-BE49-F238E27FC236}">
                <a16:creationId xmlns:a16="http://schemas.microsoft.com/office/drawing/2014/main" id="{9975F6B1-E3E3-4CF4-BD46-FAD0A67145BE}"/>
              </a:ext>
            </a:extLst>
          </p:cNvPr>
          <p:cNvSpPr>
            <a:spLocks noChangeArrowheads="1"/>
          </p:cNvSpPr>
          <p:nvPr/>
        </p:nvSpPr>
        <p:spPr bwMode="auto">
          <a:xfrm>
            <a:off x="6419850" y="6565900"/>
            <a:ext cx="354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defTabSz="914400"/>
            <a:r>
              <a:rPr lang="fr-FR" altLang="fr-FR" sz="1200">
                <a:latin typeface="Times New Roman" panose="02020603050405020304" pitchFamily="18" charset="0"/>
              </a:rPr>
              <a:t>Agence Française de Développement  www.afd.fr/fr</a:t>
            </a:r>
          </a:p>
        </p:txBody>
      </p:sp>
      <p:pic>
        <p:nvPicPr>
          <p:cNvPr id="142353" name="Picture 17" descr="bouton Ok&quot; : photos, illustrations, vecteurs et vidéos libres de ...">
            <a:hlinkClick r:id="rId3" action="ppaction://hlinksldjump"/>
            <a:extLst>
              <a:ext uri="{FF2B5EF4-FFF2-40B4-BE49-F238E27FC236}">
                <a16:creationId xmlns:a16="http://schemas.microsoft.com/office/drawing/2014/main" id="{A7ECB2C9-6173-4E29-B4E1-C8226E67B0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67463"/>
            <a:ext cx="490538" cy="49053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2321E358-B044-4742-B841-8F39E69DDE10}"/>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039D17F-7D0A-4497-92EB-7A93B8B9D4E2}"/>
              </a:ext>
            </a:extLst>
          </p:cNvPr>
          <p:cNvSpPr txBox="1">
            <a:spLocks noChangeArrowheads="1"/>
          </p:cNvSpPr>
          <p:nvPr/>
        </p:nvSpPr>
        <p:spPr bwMode="auto">
          <a:xfrm>
            <a:off x="2327275" y="2613025"/>
            <a:ext cx="7978775" cy="94456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i="1">
                <a:solidFill>
                  <a:srgbClr val="B2B2B2"/>
                </a:solidFill>
                <a:latin typeface="Times New Roman" panose="02020603050405020304" pitchFamily="18" charset="0"/>
                <a:cs typeface="Arial" panose="020B0604020202020204" pitchFamily="34" charset="0"/>
              </a:rPr>
              <a:t>2. </a:t>
            </a:r>
            <a:r>
              <a:rPr lang="fr-FR" altLang="fr-FR" sz="2400" i="1" u="sng">
                <a:solidFill>
                  <a:srgbClr val="B2B2B2"/>
                </a:solidFill>
                <a:latin typeface="Times New Roman" panose="02020603050405020304" pitchFamily="18" charset="0"/>
                <a:cs typeface="Arial" panose="020B0604020202020204" pitchFamily="34" charset="0"/>
              </a:rPr>
              <a:t>Jalon: Les deux Guerres du Golfe et leurs prolongements: d’une guerre interétatique à un conflit asymétrique</a:t>
            </a:r>
          </a:p>
        </p:txBody>
      </p:sp>
      <p:sp>
        <p:nvSpPr>
          <p:cNvPr id="3" name="ZoneTexte 1">
            <a:extLst>
              <a:ext uri="{FF2B5EF4-FFF2-40B4-BE49-F238E27FC236}">
                <a16:creationId xmlns:a16="http://schemas.microsoft.com/office/drawing/2014/main" id="{76453318-7DE3-4260-B399-8EC10319BC6A}"/>
              </a:ext>
            </a:extLst>
          </p:cNvPr>
          <p:cNvSpPr txBox="1">
            <a:spLocks noChangeArrowheads="1"/>
          </p:cNvSpPr>
          <p:nvPr/>
        </p:nvSpPr>
        <p:spPr bwMode="auto">
          <a:xfrm>
            <a:off x="2309813" y="1435100"/>
            <a:ext cx="7978775" cy="94456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i="1">
                <a:solidFill>
                  <a:srgbClr val="B2B2B2"/>
                </a:solidFill>
                <a:latin typeface="Times New Roman" panose="02020603050405020304" pitchFamily="18" charset="0"/>
                <a:cs typeface="Arial" panose="020B0604020202020204" pitchFamily="34" charset="0"/>
              </a:rPr>
              <a:t>1. </a:t>
            </a:r>
            <a:r>
              <a:rPr lang="fr-FR" altLang="fr-FR" sz="2400" i="1" u="sng">
                <a:solidFill>
                  <a:srgbClr val="B2B2B2"/>
                </a:solidFill>
                <a:latin typeface="Times New Roman" panose="02020603050405020304" pitchFamily="18" charset="0"/>
                <a:cs typeface="Arial" panose="020B0604020202020204" pitchFamily="34" charset="0"/>
              </a:rPr>
              <a:t>Jalon: du  conflit israélo-arabe au conflit israélo palestinien et le jeu changeant des Etats-Unis</a:t>
            </a:r>
          </a:p>
        </p:txBody>
      </p:sp>
      <p:sp>
        <p:nvSpPr>
          <p:cNvPr id="4" name="ZoneTexte 1">
            <a:extLst>
              <a:ext uri="{FF2B5EF4-FFF2-40B4-BE49-F238E27FC236}">
                <a16:creationId xmlns:a16="http://schemas.microsoft.com/office/drawing/2014/main" id="{A114D31D-8B25-47BA-87F9-CA49E8226B73}"/>
              </a:ext>
            </a:extLst>
          </p:cNvPr>
          <p:cNvSpPr txBox="1">
            <a:spLocks noChangeArrowheads="1"/>
          </p:cNvSpPr>
          <p:nvPr/>
        </p:nvSpPr>
        <p:spPr bwMode="auto">
          <a:xfrm>
            <a:off x="2363788" y="3838575"/>
            <a:ext cx="7921625" cy="579438"/>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i="1">
                <a:solidFill>
                  <a:srgbClr val="B2B2B2"/>
                </a:solidFill>
                <a:latin typeface="Times New Roman" panose="02020603050405020304" pitchFamily="18" charset="0"/>
                <a:cs typeface="Arial" panose="020B0604020202020204" pitchFamily="34" charset="0"/>
              </a:rPr>
              <a:t>3. </a:t>
            </a:r>
            <a:r>
              <a:rPr lang="fr-FR" altLang="fr-FR" sz="2400" i="1" u="sng">
                <a:solidFill>
                  <a:srgbClr val="B2B2B2"/>
                </a:solidFill>
                <a:latin typeface="Times New Roman" panose="02020603050405020304" pitchFamily="18" charset="0"/>
                <a:cs typeface="Arial" panose="020B0604020202020204" pitchFamily="34" charset="0"/>
              </a:rPr>
              <a:t>La conflictualité au Moyen-Orient: tableau de synthèse</a:t>
            </a:r>
          </a:p>
        </p:txBody>
      </p:sp>
      <p:sp>
        <p:nvSpPr>
          <p:cNvPr id="19460" name="Text Box 4">
            <a:extLst>
              <a:ext uri="{FF2B5EF4-FFF2-40B4-BE49-F238E27FC236}">
                <a16:creationId xmlns:a16="http://schemas.microsoft.com/office/drawing/2014/main" id="{3E957032-FEDD-40C5-B248-489842456053}"/>
              </a:ext>
            </a:extLst>
          </p:cNvPr>
          <p:cNvSpPr txBox="1">
            <a:spLocks noChangeArrowheads="1"/>
          </p:cNvSpPr>
          <p:nvPr/>
        </p:nvSpPr>
        <p:spPr bwMode="auto">
          <a:xfrm>
            <a:off x="685800" y="188913"/>
            <a:ext cx="10947400" cy="457200"/>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400" i="1">
                <a:latin typeface="Constantia" panose="02030602050306030303" pitchFamily="18" charset="0"/>
                <a:cs typeface="Arial" panose="020B0604020202020204" pitchFamily="34" charset="0"/>
              </a:rPr>
              <a:t>II. </a:t>
            </a:r>
            <a:r>
              <a:rPr lang="fr-FR" altLang="fr-FR" sz="2400" i="1" u="sng">
                <a:latin typeface="Constantia" panose="02030602050306030303" pitchFamily="18" charset="0"/>
                <a:cs typeface="Arial" panose="020B0604020202020204" pitchFamily="34" charset="0"/>
              </a:rPr>
              <a:t>Des conflits souvent multidimensionnels et donc difficiles à résoudre</a:t>
            </a:r>
          </a:p>
        </p:txBody>
      </p:sp>
      <p:sp>
        <p:nvSpPr>
          <p:cNvPr id="6" name="ZoneTexte 5">
            <a:extLst>
              <a:ext uri="{FF2B5EF4-FFF2-40B4-BE49-F238E27FC236}">
                <a16:creationId xmlns:a16="http://schemas.microsoft.com/office/drawing/2014/main" id="{1B99EC2D-9C3E-417D-B5A9-62EFC607EEC9}"/>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500" fill="hold"/>
                                        <p:tgtEl>
                                          <p:spTgt spid="19460"/>
                                        </p:tgtEl>
                                        <p:attrNameLst>
                                          <p:attrName>ppt_w</p:attrName>
                                        </p:attrNameLst>
                                      </p:cBhvr>
                                      <p:tavLst>
                                        <p:tav tm="0">
                                          <p:val>
                                            <p:fltVal val="0"/>
                                          </p:val>
                                        </p:tav>
                                        <p:tav tm="100000">
                                          <p:val>
                                            <p:strVal val="#ppt_w"/>
                                          </p:val>
                                        </p:tav>
                                      </p:tavLst>
                                    </p:anim>
                                    <p:anim calcmode="lin" valueType="num">
                                      <p:cBhvr>
                                        <p:cTn id="8" dur="500" fill="hold"/>
                                        <p:tgtEl>
                                          <p:spTgt spid="19460"/>
                                        </p:tgtEl>
                                        <p:attrNameLst>
                                          <p:attrName>ppt_h</p:attrName>
                                        </p:attrNameLst>
                                      </p:cBhvr>
                                      <p:tavLst>
                                        <p:tav tm="0">
                                          <p:val>
                                            <p:fltVal val="0"/>
                                          </p:val>
                                        </p:tav>
                                        <p:tav tm="100000">
                                          <p:val>
                                            <p:strVal val="#ppt_h"/>
                                          </p:val>
                                        </p:tav>
                                      </p:tavLst>
                                    </p:anim>
                                    <p:anim calcmode="lin" valueType="num">
                                      <p:cBhvr>
                                        <p:cTn id="9" dur="500" fill="hold"/>
                                        <p:tgtEl>
                                          <p:spTgt spid="19460"/>
                                        </p:tgtEl>
                                        <p:attrNameLst>
                                          <p:attrName>ppt_x</p:attrName>
                                        </p:attrNameLst>
                                      </p:cBhvr>
                                      <p:tavLst>
                                        <p:tav tm="0">
                                          <p:val>
                                            <p:fltVal val="0.5"/>
                                          </p:val>
                                        </p:tav>
                                        <p:tav tm="100000">
                                          <p:val>
                                            <p:strVal val="#ppt_x"/>
                                          </p:val>
                                        </p:tav>
                                      </p:tavLst>
                                    </p:anim>
                                    <p:anim calcmode="lin" valueType="num">
                                      <p:cBhvr>
                                        <p:cTn id="10" dur="500" fill="hold"/>
                                        <p:tgtEl>
                                          <p:spTgt spid="19460"/>
                                        </p:tgtEl>
                                        <p:attrNameLst>
                                          <p:attrName>ppt_y</p:attrName>
                                        </p:attrNameLst>
                                      </p:cBhvr>
                                      <p:tavLst>
                                        <p:tav tm="0">
                                          <p:val>
                                            <p:fltVal val="0.5"/>
                                          </p:val>
                                        </p:tav>
                                        <p:tav tm="100000">
                                          <p:val>
                                            <p:strVal val="#ppt_y"/>
                                          </p:val>
                                        </p:tav>
                                      </p:tavLst>
                                    </p:anim>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grpId="0" nodeType="withEffect">
                                  <p:stCondLst>
                                    <p:cond delay="0"/>
                                  </p:stCondLst>
                                  <p:iterate type="lt">
                                    <p:tmPct val="5000"/>
                                  </p:iterate>
                                  <p:childTnLst>
                                    <p:set>
                                      <p:cBhvr>
                                        <p:cTn id="18" dur="1" fill="hold">
                                          <p:stCondLst>
                                            <p:cond delay="0"/>
                                          </p:stCondLst>
                                        </p:cTn>
                                        <p:tgtEl>
                                          <p:spTgt spid="3">
                                            <p:bg/>
                                          </p:spTgt>
                                        </p:tgtEl>
                                        <p:attrNameLst>
                                          <p:attrName>style.visibility</p:attrName>
                                        </p:attrNameLst>
                                      </p:cBhvr>
                                      <p:to>
                                        <p:strVal val="visible"/>
                                      </p:to>
                                    </p:set>
                                    <p:anim calcmode="lin" valueType="num">
                                      <p:cBhvr>
                                        <p:cTn id="19" dur="1000" fill="hold"/>
                                        <p:tgtEl>
                                          <p:spTgt spid="3">
                                            <p:bg/>
                                          </p:spTgt>
                                        </p:tgtEl>
                                        <p:attrNameLst>
                                          <p:attrName>ppt_w</p:attrName>
                                        </p:attrNameLst>
                                      </p:cBhvr>
                                      <p:tavLst>
                                        <p:tav tm="0">
                                          <p:val>
                                            <p:fltVal val="0"/>
                                          </p:val>
                                        </p:tav>
                                        <p:tav tm="100000">
                                          <p:val>
                                            <p:strVal val="#ppt_w"/>
                                          </p:val>
                                        </p:tav>
                                      </p:tavLst>
                                    </p:anim>
                                    <p:anim calcmode="lin" valueType="num">
                                      <p:cBhvr>
                                        <p:cTn id="20" dur="1000" fill="hold"/>
                                        <p:tgtEl>
                                          <p:spTgt spid="3">
                                            <p:bg/>
                                          </p:spTgt>
                                        </p:tgtEl>
                                        <p:attrNameLst>
                                          <p:attrName>ppt_h</p:attrName>
                                        </p:attrNameLst>
                                      </p:cBhvr>
                                      <p:tavLst>
                                        <p:tav tm="0">
                                          <p:val>
                                            <p:fltVal val="0"/>
                                          </p:val>
                                        </p:tav>
                                        <p:tav tm="100000">
                                          <p:val>
                                            <p:strVal val="#ppt_h"/>
                                          </p:val>
                                        </p:tav>
                                      </p:tavLst>
                                    </p:anim>
                                    <p:anim calcmode="lin" valueType="num">
                                      <p:cBhvr>
                                        <p:cTn id="21" dur="1000" fill="hold"/>
                                        <p:tgtEl>
                                          <p:spTgt spid="3">
                                            <p:bg/>
                                          </p:spTgt>
                                        </p:tgtEl>
                                        <p:attrNameLst>
                                          <p:attrName>style.rotation</p:attrName>
                                        </p:attrNameLst>
                                      </p:cBhvr>
                                      <p:tavLst>
                                        <p:tav tm="0">
                                          <p:val>
                                            <p:fltVal val="90"/>
                                          </p:val>
                                        </p:tav>
                                        <p:tav tm="100000">
                                          <p:val>
                                            <p:fltVal val="0"/>
                                          </p:val>
                                        </p:tav>
                                      </p:tavLst>
                                    </p:anim>
                                    <p:animEffect transition="in" filter="fade">
                                      <p:cBhvr>
                                        <p:cTn id="22" dur="1000"/>
                                        <p:tgtEl>
                                          <p:spTgt spid="3">
                                            <p:bg/>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0" end="0"/>
                                            </p:txEl>
                                          </p:spTgt>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mph" presetSubtype="2" fill="hold" nodeType="clickEffect">
                                  <p:stCondLst>
                                    <p:cond delay="0"/>
                                  </p:stCondLst>
                                  <p:childTnLst>
                                    <p:animClr clrSpc="rgb" dir="cw">
                                      <p:cBhvr>
                                        <p:cTn id="38" dur="2000" fill="hold"/>
                                        <p:tgtEl>
                                          <p:spTgt spid="3"/>
                                        </p:tgtEl>
                                        <p:attrNameLst>
                                          <p:attrName>fillcolor</p:attrName>
                                        </p:attrNameLst>
                                      </p:cBhvr>
                                      <p:to>
                                        <a:srgbClr val="808080"/>
                                      </p:to>
                                    </p:animClr>
                                    <p:set>
                                      <p:cBhvr>
                                        <p:cTn id="39" dur="2000" fill="hold"/>
                                        <p:tgtEl>
                                          <p:spTgt spid="3"/>
                                        </p:tgtEl>
                                        <p:attrNameLst>
                                          <p:attrName>fill.type</p:attrName>
                                        </p:attrNameLst>
                                      </p:cBhvr>
                                      <p:to>
                                        <p:strVal val="solid"/>
                                      </p:to>
                                    </p:set>
                                    <p:set>
                                      <p:cBhvr>
                                        <p:cTn id="40" dur="2000" fill="hold"/>
                                        <p:tgtEl>
                                          <p:spTgt spid="3"/>
                                        </p:tgtEl>
                                        <p:attrNameLst>
                                          <p:attrName>fill.on</p:attrName>
                                        </p:attrNameLst>
                                      </p:cBhvr>
                                      <p:to>
                                        <p:strVal val="true"/>
                                      </p:to>
                                    </p:set>
                                  </p:childTnLst>
                                </p:cTn>
                              </p:par>
                              <p:par>
                                <p:cTn id="41" presetID="3" presetClass="emph" presetSubtype="2" fill="hold" nodeType="withEffect">
                                  <p:stCondLst>
                                    <p:cond delay="0"/>
                                  </p:stCondLst>
                                  <p:childTnLst>
                                    <p:animClr clrSpc="rgb" dir="cw">
                                      <p:cBhvr override="childStyle">
                                        <p:cTn id="42" dur="2000" fill="hold"/>
                                        <p:tgtEl>
                                          <p:spTgt spid="3">
                                            <p:txEl>
                                              <p:pRg st="0" end="0"/>
                                            </p:txEl>
                                          </p:spTgt>
                                        </p:tgtEl>
                                        <p:attrNameLst>
                                          <p:attrName>style.color</p:attrName>
                                        </p:attrNameLst>
                                      </p:cBhvr>
                                      <p:to>
                                        <a:srgbClr val="EAEAE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allAtOnce" animBg="1"/>
      <p:bldP spid="4" grpId="0" animBg="1"/>
      <p:bldP spid="194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 Box 4">
            <a:extLst>
              <a:ext uri="{FF2B5EF4-FFF2-40B4-BE49-F238E27FC236}">
                <a16:creationId xmlns:a16="http://schemas.microsoft.com/office/drawing/2014/main" id="{252E962E-D806-4D5A-9B55-D96CB7E67A27}"/>
              </a:ext>
            </a:extLst>
          </p:cNvPr>
          <p:cNvSpPr txBox="1">
            <a:spLocks noChangeArrowheads="1"/>
          </p:cNvSpPr>
          <p:nvPr/>
        </p:nvSpPr>
        <p:spPr bwMode="auto">
          <a:xfrm>
            <a:off x="1524000" y="188913"/>
            <a:ext cx="9144000" cy="457200"/>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400" i="1">
                <a:latin typeface="Constantia" panose="02030602050306030303" pitchFamily="18" charset="0"/>
                <a:cs typeface="Arial" panose="020B0604020202020204" pitchFamily="34" charset="0"/>
              </a:rPr>
              <a:t>I. </a:t>
            </a:r>
            <a:r>
              <a:rPr lang="fr-FR" altLang="fr-FR" sz="2400" i="1" u="sng">
                <a:latin typeface="Constantia" panose="02030602050306030303" pitchFamily="18" charset="0"/>
                <a:cs typeface="Arial" panose="020B0604020202020204" pitchFamily="34" charset="0"/>
              </a:rPr>
              <a:t>Le Moyen-Orient, une région aux enjeux multiples</a:t>
            </a:r>
          </a:p>
        </p:txBody>
      </p:sp>
      <p:sp>
        <p:nvSpPr>
          <p:cNvPr id="3" name="ZoneTexte 2">
            <a:extLst>
              <a:ext uri="{FF2B5EF4-FFF2-40B4-BE49-F238E27FC236}">
                <a16:creationId xmlns:a16="http://schemas.microsoft.com/office/drawing/2014/main" id="{9FA276C7-EAA6-4671-9C6D-D16FC759AE5F}"/>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500" fill="hold"/>
                                        <p:tgtEl>
                                          <p:spTgt spid="19460"/>
                                        </p:tgtEl>
                                        <p:attrNameLst>
                                          <p:attrName>ppt_w</p:attrName>
                                        </p:attrNameLst>
                                      </p:cBhvr>
                                      <p:tavLst>
                                        <p:tav tm="0">
                                          <p:val>
                                            <p:fltVal val="0"/>
                                          </p:val>
                                        </p:tav>
                                        <p:tav tm="100000">
                                          <p:val>
                                            <p:strVal val="#ppt_w"/>
                                          </p:val>
                                        </p:tav>
                                      </p:tavLst>
                                    </p:anim>
                                    <p:anim calcmode="lin" valueType="num">
                                      <p:cBhvr>
                                        <p:cTn id="8" dur="500" fill="hold"/>
                                        <p:tgtEl>
                                          <p:spTgt spid="19460"/>
                                        </p:tgtEl>
                                        <p:attrNameLst>
                                          <p:attrName>ppt_h</p:attrName>
                                        </p:attrNameLst>
                                      </p:cBhvr>
                                      <p:tavLst>
                                        <p:tav tm="0">
                                          <p:val>
                                            <p:fltVal val="0"/>
                                          </p:val>
                                        </p:tav>
                                        <p:tav tm="100000">
                                          <p:val>
                                            <p:strVal val="#ppt_h"/>
                                          </p:val>
                                        </p:tav>
                                      </p:tavLst>
                                    </p:anim>
                                    <p:anim calcmode="lin" valueType="num">
                                      <p:cBhvr>
                                        <p:cTn id="9" dur="500" fill="hold"/>
                                        <p:tgtEl>
                                          <p:spTgt spid="19460"/>
                                        </p:tgtEl>
                                        <p:attrNameLst>
                                          <p:attrName>ppt_x</p:attrName>
                                        </p:attrNameLst>
                                      </p:cBhvr>
                                      <p:tavLst>
                                        <p:tav tm="0">
                                          <p:val>
                                            <p:fltVal val="0.5"/>
                                          </p:val>
                                        </p:tav>
                                        <p:tav tm="100000">
                                          <p:val>
                                            <p:strVal val="#ppt_x"/>
                                          </p:val>
                                        </p:tav>
                                      </p:tavLst>
                                    </p:anim>
                                    <p:anim calcmode="lin" valueType="num">
                                      <p:cBhvr>
                                        <p:cTn id="10" dur="500" fill="hold"/>
                                        <p:tgtEl>
                                          <p:spTgt spid="1946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a:hlinkClick r:id="rId3"/>
            <a:extLst>
              <a:ext uri="{FF2B5EF4-FFF2-40B4-BE49-F238E27FC236}">
                <a16:creationId xmlns:a16="http://schemas.microsoft.com/office/drawing/2014/main" id="{D55853CB-272C-4A0A-90AC-8A5FD5D17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76888" cy="3663950"/>
          </a:xfrm>
          <a:prstGeom prst="rect">
            <a:avLst/>
          </a:prstGeom>
          <a:noFill/>
          <a:extLst>
            <a:ext uri="{909E8E84-426E-40DD-AFC4-6F175D3DCCD1}">
              <a14:hiddenFill xmlns:a14="http://schemas.microsoft.com/office/drawing/2010/main">
                <a:solidFill>
                  <a:srgbClr val="FFFFFF"/>
                </a:solidFill>
              </a14:hiddenFill>
            </a:ext>
          </a:extLst>
        </p:spPr>
      </p:pic>
      <p:pic>
        <p:nvPicPr>
          <p:cNvPr id="209929" name="Picture 9" descr="newspaper-Independance">
            <a:hlinkClick r:id="rId5"/>
            <a:extLst>
              <a:ext uri="{FF2B5EF4-FFF2-40B4-BE49-F238E27FC236}">
                <a16:creationId xmlns:a16="http://schemas.microsoft.com/office/drawing/2014/main" id="{14B52424-A5EE-4E5D-B473-E365518523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 y="4760913"/>
            <a:ext cx="5446713"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Picture 4">
            <a:extLst>
              <a:ext uri="{FF2B5EF4-FFF2-40B4-BE49-F238E27FC236}">
                <a16:creationId xmlns:a16="http://schemas.microsoft.com/office/drawing/2014/main" id="{3F1C5024-C4B4-45DB-957F-99F1A88765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6025" y="0"/>
            <a:ext cx="5461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613" name="Picture 5">
            <a:extLst>
              <a:ext uri="{FF2B5EF4-FFF2-40B4-BE49-F238E27FC236}">
                <a16:creationId xmlns:a16="http://schemas.microsoft.com/office/drawing/2014/main" id="{5E9CE111-6AF2-433C-B3D8-12E941F657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9725" y="6027738"/>
            <a:ext cx="5461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614" name="Text Box 6">
            <a:extLst>
              <a:ext uri="{FF2B5EF4-FFF2-40B4-BE49-F238E27FC236}">
                <a16:creationId xmlns:a16="http://schemas.microsoft.com/office/drawing/2014/main" id="{5A4661BC-01BF-453E-9D68-CF80A24C7015}"/>
              </a:ext>
            </a:extLst>
          </p:cNvPr>
          <p:cNvSpPr txBox="1">
            <a:spLocks noChangeArrowheads="1"/>
          </p:cNvSpPr>
          <p:nvPr/>
        </p:nvSpPr>
        <p:spPr bwMode="auto">
          <a:xfrm>
            <a:off x="7291388" y="344488"/>
            <a:ext cx="3622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sz="1800" b="0">
              <a:latin typeface="Calibri" panose="020F0502020204030204" pitchFamily="34" charset="0"/>
            </a:endParaRPr>
          </a:p>
        </p:txBody>
      </p:sp>
      <p:sp>
        <p:nvSpPr>
          <p:cNvPr id="196615" name="Text Box 7">
            <a:extLst>
              <a:ext uri="{FF2B5EF4-FFF2-40B4-BE49-F238E27FC236}">
                <a16:creationId xmlns:a16="http://schemas.microsoft.com/office/drawing/2014/main" id="{EF344A07-57B1-4B6D-8DFF-C7D2DA1CE6DD}"/>
              </a:ext>
            </a:extLst>
          </p:cNvPr>
          <p:cNvSpPr txBox="1">
            <a:spLocks noChangeArrowheads="1"/>
          </p:cNvSpPr>
          <p:nvPr/>
        </p:nvSpPr>
        <p:spPr bwMode="auto">
          <a:xfrm>
            <a:off x="5570538" y="0"/>
            <a:ext cx="6621462" cy="835025"/>
          </a:xfrm>
          <a:prstGeom prst="rect">
            <a:avLst/>
          </a:prstGeom>
          <a:solidFill>
            <a:srgbClr val="CEE0D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cs typeface="Arial" panose="020B0604020202020204" pitchFamily="34" charset="0"/>
              </a:rPr>
              <a:t>Le 14 mai 1948, Ben Gourion, l’un des principaux activistes juifs avait proclamé la naissance de l’État d’Israël, aussitôt reconnus à époque par les deux Grands. </a:t>
            </a:r>
          </a:p>
        </p:txBody>
      </p:sp>
      <p:sp>
        <p:nvSpPr>
          <p:cNvPr id="196617" name="Rectangle 9">
            <a:extLst>
              <a:ext uri="{FF2B5EF4-FFF2-40B4-BE49-F238E27FC236}">
                <a16:creationId xmlns:a16="http://schemas.microsoft.com/office/drawing/2014/main" id="{35D943AF-CE49-45F8-A95F-0987BE167B20}"/>
              </a:ext>
            </a:extLst>
          </p:cNvPr>
          <p:cNvSpPr>
            <a:spLocks noChangeArrowheads="1"/>
          </p:cNvSpPr>
          <p:nvPr/>
        </p:nvSpPr>
        <p:spPr bwMode="auto">
          <a:xfrm>
            <a:off x="0" y="3695700"/>
            <a:ext cx="5583238" cy="1079500"/>
          </a:xfrm>
          <a:prstGeom prst="rect">
            <a:avLst/>
          </a:prstGeom>
          <a:solidFill>
            <a:srgbClr val="D5DDD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hangingPunct="1"/>
            <a:r>
              <a:rPr lang="fr-FR" altLang="fr-FR"/>
              <a:t>Le 29 novembre 1947, il y a 70 ans, l'Assemblée générale de l'ONU  avait adopté le plan de partage de la Palestine en deux Etats, juif et arabe, qui a permis la réalisation du projet sioniste. </a:t>
            </a:r>
          </a:p>
        </p:txBody>
      </p:sp>
      <p:sp>
        <p:nvSpPr>
          <p:cNvPr id="196619" name="Rectangle 11">
            <a:extLst>
              <a:ext uri="{FF2B5EF4-FFF2-40B4-BE49-F238E27FC236}">
                <a16:creationId xmlns:a16="http://schemas.microsoft.com/office/drawing/2014/main" id="{FE48A9E7-CC0F-442E-9C8C-EF1A676D8FF5}"/>
              </a:ext>
            </a:extLst>
          </p:cNvPr>
          <p:cNvSpPr>
            <a:spLocks noChangeArrowheads="1"/>
          </p:cNvSpPr>
          <p:nvPr/>
        </p:nvSpPr>
        <p:spPr bwMode="auto">
          <a:xfrm>
            <a:off x="2114550" y="4435475"/>
            <a:ext cx="15795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tLang="fr-FR"/>
              <a:t>projet sioniste</a:t>
            </a:r>
          </a:p>
        </p:txBody>
      </p:sp>
      <p:pic>
        <p:nvPicPr>
          <p:cNvPr id="196624" name="Picture 16">
            <a:hlinkClick r:id="rId8"/>
            <a:extLst>
              <a:ext uri="{FF2B5EF4-FFF2-40B4-BE49-F238E27FC236}">
                <a16:creationId xmlns:a16="http://schemas.microsoft.com/office/drawing/2014/main" id="{608B2073-39C7-41AA-BA5E-F40DDEE2CF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69063" y="896938"/>
            <a:ext cx="5722937" cy="596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625" name="Text Box 17">
            <a:extLst>
              <a:ext uri="{FF2B5EF4-FFF2-40B4-BE49-F238E27FC236}">
                <a16:creationId xmlns:a16="http://schemas.microsoft.com/office/drawing/2014/main" id="{7B71DE3D-3334-4A2C-A981-9D47C9AA24E1}"/>
              </a:ext>
            </a:extLst>
          </p:cNvPr>
          <p:cNvSpPr txBox="1">
            <a:spLocks noChangeArrowheads="1"/>
          </p:cNvSpPr>
          <p:nvPr/>
        </p:nvSpPr>
        <p:spPr bwMode="auto">
          <a:xfrm>
            <a:off x="10756900" y="520700"/>
            <a:ext cx="1435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200">
                <a:latin typeface="Times New Roman" panose="02020603050405020304" pitchFamily="18" charset="0"/>
              </a:rPr>
              <a:t>lhistoire.fr</a:t>
            </a:r>
          </a:p>
        </p:txBody>
      </p:sp>
      <p:pic>
        <p:nvPicPr>
          <p:cNvPr id="196626" name="Picture 18">
            <a:extLst>
              <a:ext uri="{FF2B5EF4-FFF2-40B4-BE49-F238E27FC236}">
                <a16:creationId xmlns:a16="http://schemas.microsoft.com/office/drawing/2014/main" id="{1A0F087B-2056-4AB5-BBE7-2D1E29284D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45900" y="998538"/>
            <a:ext cx="5461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ZoneTexte 12">
            <a:extLst>
              <a:ext uri="{FF2B5EF4-FFF2-40B4-BE49-F238E27FC236}">
                <a16:creationId xmlns:a16="http://schemas.microsoft.com/office/drawing/2014/main" id="{A339466D-6FCC-41C9-95C4-A2C8D0F18B7F}"/>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96626"/>
                                        </p:tgtEl>
                                        <p:attrNameLst>
                                          <p:attrName>style.visibility</p:attrName>
                                        </p:attrNameLst>
                                      </p:cBhvr>
                                      <p:to>
                                        <p:strVal val="visible"/>
                                      </p:to>
                                    </p:set>
                                    <p:anim calcmode="lin" valueType="num">
                                      <p:cBhvr>
                                        <p:cTn id="7" dur="500" fill="hold"/>
                                        <p:tgtEl>
                                          <p:spTgt spid="196626"/>
                                        </p:tgtEl>
                                        <p:attrNameLst>
                                          <p:attrName>ppt_w</p:attrName>
                                        </p:attrNameLst>
                                      </p:cBhvr>
                                      <p:tavLst>
                                        <p:tav tm="0">
                                          <p:val>
                                            <p:fltVal val="0"/>
                                          </p:val>
                                        </p:tav>
                                        <p:tav tm="100000">
                                          <p:val>
                                            <p:strVal val="#ppt_w"/>
                                          </p:val>
                                        </p:tav>
                                      </p:tavLst>
                                    </p:anim>
                                    <p:anim calcmode="lin" valueType="num">
                                      <p:cBhvr>
                                        <p:cTn id="8" dur="500" fill="hold"/>
                                        <p:tgtEl>
                                          <p:spTgt spid="1966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8" name="Picture 4">
            <a:extLst>
              <a:ext uri="{FF2B5EF4-FFF2-40B4-BE49-F238E27FC236}">
                <a16:creationId xmlns:a16="http://schemas.microsoft.com/office/drawing/2014/main" id="{5856DCAC-A36D-4250-836D-6794462E5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212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49" name="Picture 5">
            <a:extLst>
              <a:ext uri="{FF2B5EF4-FFF2-40B4-BE49-F238E27FC236}">
                <a16:creationId xmlns:a16="http://schemas.microsoft.com/office/drawing/2014/main" id="{C4DABE3F-F1B8-4F12-B2E9-BE2CDA94D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5014913"/>
            <a:ext cx="641032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951" name="Rectangle 7">
            <a:extLst>
              <a:ext uri="{FF2B5EF4-FFF2-40B4-BE49-F238E27FC236}">
                <a16:creationId xmlns:a16="http://schemas.microsoft.com/office/drawing/2014/main" id="{EAFE72F1-01AB-4C5E-BE43-C745609DB2AB}"/>
              </a:ext>
            </a:extLst>
          </p:cNvPr>
          <p:cNvSpPr>
            <a:spLocks noChangeArrowheads="1"/>
          </p:cNvSpPr>
          <p:nvPr/>
        </p:nvSpPr>
        <p:spPr bwMode="auto">
          <a:xfrm>
            <a:off x="5397500" y="1016000"/>
            <a:ext cx="6311900" cy="723900"/>
          </a:xfrm>
          <a:prstGeom prst="rect">
            <a:avLst/>
          </a:prstGeom>
          <a:solidFill>
            <a:schemeClr val="accent1">
              <a:alpha val="3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 name="ZoneTexte 4">
            <a:extLst>
              <a:ext uri="{FF2B5EF4-FFF2-40B4-BE49-F238E27FC236}">
                <a16:creationId xmlns:a16="http://schemas.microsoft.com/office/drawing/2014/main" id="{CB0C514F-CB84-4ECC-86A1-97DEAE0FAB56}"/>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wipe(down)">
                                      <p:cBhvr>
                                        <p:cTn id="7" dur="500"/>
                                        <p:tgtEl>
                                          <p:spTgt spid="2109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10949"/>
                                        </p:tgtEl>
                                        <p:attrNameLst>
                                          <p:attrName>style.visibility</p:attrName>
                                        </p:attrNameLst>
                                      </p:cBhvr>
                                      <p:to>
                                        <p:strVal val="visible"/>
                                      </p:to>
                                    </p:set>
                                    <p:anim calcmode="lin" valueType="num">
                                      <p:cBhvr>
                                        <p:cTn id="12" dur="500" fill="hold"/>
                                        <p:tgtEl>
                                          <p:spTgt spid="210949"/>
                                        </p:tgtEl>
                                        <p:attrNameLst>
                                          <p:attrName>ppt_w</p:attrName>
                                        </p:attrNameLst>
                                      </p:cBhvr>
                                      <p:tavLst>
                                        <p:tav tm="0">
                                          <p:val>
                                            <p:fltVal val="0"/>
                                          </p:val>
                                        </p:tav>
                                        <p:tav tm="100000">
                                          <p:val>
                                            <p:strVal val="#ppt_w"/>
                                          </p:val>
                                        </p:tav>
                                      </p:tavLst>
                                    </p:anim>
                                    <p:anim calcmode="lin" valueType="num">
                                      <p:cBhvr>
                                        <p:cTn id="13" dur="500" fill="hold"/>
                                        <p:tgtEl>
                                          <p:spTgt spid="210949"/>
                                        </p:tgtEl>
                                        <p:attrNameLst>
                                          <p:attrName>ppt_h</p:attrName>
                                        </p:attrNameLst>
                                      </p:cBhvr>
                                      <p:tavLst>
                                        <p:tav tm="0">
                                          <p:val>
                                            <p:fltVal val="0"/>
                                          </p:val>
                                        </p:tav>
                                        <p:tav tm="100000">
                                          <p:val>
                                            <p:strVal val="#ppt_h"/>
                                          </p:val>
                                        </p:tav>
                                      </p:tavLst>
                                    </p:anim>
                                  </p:childTnLst>
                                </p:cTn>
                              </p:par>
                              <p:par>
                                <p:cTn id="14" presetID="63" presetClass="path" presetSubtype="0" accel="50000" decel="50000" fill="hold" nodeType="withEffect">
                                  <p:stCondLst>
                                    <p:cond delay="0"/>
                                  </p:stCondLst>
                                  <p:childTnLst>
                                    <p:animMotion origin="layout" path="M -0.00417 0.00371 L 0.49792 -0.58518 " pathEditMode="relative" rAng="0" ptsTypes="AA">
                                      <p:cBhvr>
                                        <p:cTn id="15" dur="2000" fill="hold"/>
                                        <p:tgtEl>
                                          <p:spTgt spid="210949"/>
                                        </p:tgtEl>
                                        <p:attrNameLst>
                                          <p:attrName>ppt_x</p:attrName>
                                          <p:attrName>ppt_y</p:attrName>
                                        </p:attrNameLst>
                                      </p:cBhvr>
                                      <p:rCtr x="25104" y="-29444"/>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210951"/>
                                        </p:tgtEl>
                                        <p:attrNameLst>
                                          <p:attrName>style.visibility</p:attrName>
                                        </p:attrNameLst>
                                      </p:cBhvr>
                                      <p:to>
                                        <p:strVal val="visible"/>
                                      </p:to>
                                    </p:set>
                                    <p:animEffect transition="in" filter="wipe(left)">
                                      <p:cBhvr>
                                        <p:cTn id="20" dur="500"/>
                                        <p:tgtEl>
                                          <p:spTgt spid="210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60" name="Picture 4">
            <a:extLst>
              <a:ext uri="{FF2B5EF4-FFF2-40B4-BE49-F238E27FC236}">
                <a16:creationId xmlns:a16="http://schemas.microsoft.com/office/drawing/2014/main" id="{CA718AEE-6BC5-46DA-8DFF-D323E4C93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0"/>
            <a:ext cx="11099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661" name="Rectangle 5">
            <a:extLst>
              <a:ext uri="{FF2B5EF4-FFF2-40B4-BE49-F238E27FC236}">
                <a16:creationId xmlns:a16="http://schemas.microsoft.com/office/drawing/2014/main" id="{AD068A77-B3D0-4E20-9CB1-BD8B1AED984E}"/>
              </a:ext>
            </a:extLst>
          </p:cNvPr>
          <p:cNvSpPr>
            <a:spLocks noChangeArrowheads="1"/>
          </p:cNvSpPr>
          <p:nvPr/>
        </p:nvSpPr>
        <p:spPr bwMode="auto">
          <a:xfrm>
            <a:off x="3454400" y="1162050"/>
            <a:ext cx="2879725" cy="215900"/>
          </a:xfrm>
          <a:prstGeom prst="rect">
            <a:avLst/>
          </a:prstGeom>
          <a:solidFill>
            <a:srgbClr val="FF0000">
              <a:alpha val="3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198662" name="Rectangle 6">
            <a:extLst>
              <a:ext uri="{FF2B5EF4-FFF2-40B4-BE49-F238E27FC236}">
                <a16:creationId xmlns:a16="http://schemas.microsoft.com/office/drawing/2014/main" id="{DE507437-6A93-4310-B4F9-7352CD51F4FE}"/>
              </a:ext>
            </a:extLst>
          </p:cNvPr>
          <p:cNvSpPr>
            <a:spLocks noChangeArrowheads="1"/>
          </p:cNvSpPr>
          <p:nvPr/>
        </p:nvSpPr>
        <p:spPr bwMode="auto">
          <a:xfrm>
            <a:off x="3452813" y="1382713"/>
            <a:ext cx="1824037" cy="165100"/>
          </a:xfrm>
          <a:prstGeom prst="rect">
            <a:avLst/>
          </a:prstGeom>
          <a:solidFill>
            <a:srgbClr val="00FF00">
              <a:alpha val="3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198663" name="Rectangle 7">
            <a:extLst>
              <a:ext uri="{FF2B5EF4-FFF2-40B4-BE49-F238E27FC236}">
                <a16:creationId xmlns:a16="http://schemas.microsoft.com/office/drawing/2014/main" id="{09344C87-35F7-4B4B-8256-E3FB95CE9E09}"/>
              </a:ext>
            </a:extLst>
          </p:cNvPr>
          <p:cNvSpPr>
            <a:spLocks noChangeArrowheads="1"/>
          </p:cNvSpPr>
          <p:nvPr/>
        </p:nvSpPr>
        <p:spPr bwMode="auto">
          <a:xfrm>
            <a:off x="3556000" y="2087563"/>
            <a:ext cx="3932238" cy="449262"/>
          </a:xfrm>
          <a:prstGeom prst="rect">
            <a:avLst/>
          </a:prstGeom>
          <a:solidFill>
            <a:srgbClr val="FF0000">
              <a:alpha val="3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198664" name="Rectangle 8">
            <a:extLst>
              <a:ext uri="{FF2B5EF4-FFF2-40B4-BE49-F238E27FC236}">
                <a16:creationId xmlns:a16="http://schemas.microsoft.com/office/drawing/2014/main" id="{91ADBC3F-58EF-4B16-BCE5-025290302C06}"/>
              </a:ext>
            </a:extLst>
          </p:cNvPr>
          <p:cNvSpPr>
            <a:spLocks noChangeArrowheads="1"/>
          </p:cNvSpPr>
          <p:nvPr/>
        </p:nvSpPr>
        <p:spPr bwMode="auto">
          <a:xfrm>
            <a:off x="3525838" y="2913063"/>
            <a:ext cx="1824037" cy="165100"/>
          </a:xfrm>
          <a:prstGeom prst="rect">
            <a:avLst/>
          </a:prstGeom>
          <a:solidFill>
            <a:srgbClr val="00FF00">
              <a:alpha val="3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198665" name="Rectangle 9">
            <a:extLst>
              <a:ext uri="{FF2B5EF4-FFF2-40B4-BE49-F238E27FC236}">
                <a16:creationId xmlns:a16="http://schemas.microsoft.com/office/drawing/2014/main" id="{911B0163-A318-4FF1-9293-ACCB3BE5E372}"/>
              </a:ext>
            </a:extLst>
          </p:cNvPr>
          <p:cNvSpPr>
            <a:spLocks noChangeArrowheads="1"/>
          </p:cNvSpPr>
          <p:nvPr/>
        </p:nvSpPr>
        <p:spPr bwMode="auto">
          <a:xfrm>
            <a:off x="3557588" y="3565525"/>
            <a:ext cx="2508250" cy="449263"/>
          </a:xfrm>
          <a:prstGeom prst="rect">
            <a:avLst/>
          </a:prstGeom>
          <a:solidFill>
            <a:srgbClr val="FF0000">
              <a:alpha val="3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198666" name="Rectangle 10">
            <a:extLst>
              <a:ext uri="{FF2B5EF4-FFF2-40B4-BE49-F238E27FC236}">
                <a16:creationId xmlns:a16="http://schemas.microsoft.com/office/drawing/2014/main" id="{89B6AD92-6C69-4450-B47C-79DB48C4C991}"/>
              </a:ext>
            </a:extLst>
          </p:cNvPr>
          <p:cNvSpPr>
            <a:spLocks noChangeArrowheads="1"/>
          </p:cNvSpPr>
          <p:nvPr/>
        </p:nvSpPr>
        <p:spPr bwMode="auto">
          <a:xfrm>
            <a:off x="3578225" y="4395788"/>
            <a:ext cx="2508250" cy="449262"/>
          </a:xfrm>
          <a:prstGeom prst="rect">
            <a:avLst/>
          </a:prstGeom>
          <a:solidFill>
            <a:srgbClr val="FF0000">
              <a:alpha val="3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198667" name="Rectangle 11">
            <a:extLst>
              <a:ext uri="{FF2B5EF4-FFF2-40B4-BE49-F238E27FC236}">
                <a16:creationId xmlns:a16="http://schemas.microsoft.com/office/drawing/2014/main" id="{0A2B518C-D006-4AF1-B9B2-E2FE77274A3E}"/>
              </a:ext>
            </a:extLst>
          </p:cNvPr>
          <p:cNvSpPr>
            <a:spLocks noChangeArrowheads="1"/>
          </p:cNvSpPr>
          <p:nvPr/>
        </p:nvSpPr>
        <p:spPr bwMode="auto">
          <a:xfrm>
            <a:off x="3556000" y="5202238"/>
            <a:ext cx="3775075" cy="449262"/>
          </a:xfrm>
          <a:prstGeom prst="rect">
            <a:avLst/>
          </a:prstGeom>
          <a:solidFill>
            <a:srgbClr val="FF0000">
              <a:alpha val="3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198669" name="Rectangle 13">
            <a:extLst>
              <a:ext uri="{FF2B5EF4-FFF2-40B4-BE49-F238E27FC236}">
                <a16:creationId xmlns:a16="http://schemas.microsoft.com/office/drawing/2014/main" id="{F5C36548-309B-4548-8343-44EEA173508A}"/>
              </a:ext>
            </a:extLst>
          </p:cNvPr>
          <p:cNvSpPr>
            <a:spLocks noChangeArrowheads="1"/>
          </p:cNvSpPr>
          <p:nvPr/>
        </p:nvSpPr>
        <p:spPr bwMode="auto">
          <a:xfrm>
            <a:off x="3560763" y="6024563"/>
            <a:ext cx="1793875" cy="165100"/>
          </a:xfrm>
          <a:prstGeom prst="rect">
            <a:avLst/>
          </a:prstGeom>
          <a:solidFill>
            <a:srgbClr val="00FF00">
              <a:alpha val="3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198670" name="Rectangle 14">
            <a:extLst>
              <a:ext uri="{FF2B5EF4-FFF2-40B4-BE49-F238E27FC236}">
                <a16:creationId xmlns:a16="http://schemas.microsoft.com/office/drawing/2014/main" id="{C946CAC2-63B4-469E-B111-46610E549FDF}"/>
              </a:ext>
            </a:extLst>
          </p:cNvPr>
          <p:cNvSpPr>
            <a:spLocks noChangeArrowheads="1"/>
          </p:cNvSpPr>
          <p:nvPr/>
        </p:nvSpPr>
        <p:spPr bwMode="auto">
          <a:xfrm>
            <a:off x="5354638" y="6026150"/>
            <a:ext cx="1517650" cy="165100"/>
          </a:xfrm>
          <a:prstGeom prst="rect">
            <a:avLst/>
          </a:prstGeom>
          <a:solidFill>
            <a:srgbClr val="FF0000">
              <a:alpha val="3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198671" name="Rectangle 15">
            <a:extLst>
              <a:ext uri="{FF2B5EF4-FFF2-40B4-BE49-F238E27FC236}">
                <a16:creationId xmlns:a16="http://schemas.microsoft.com/office/drawing/2014/main" id="{5F03B637-9934-4BAC-9C25-B5CF020FA8CF}"/>
              </a:ext>
            </a:extLst>
          </p:cNvPr>
          <p:cNvSpPr>
            <a:spLocks noChangeArrowheads="1"/>
          </p:cNvSpPr>
          <p:nvPr/>
        </p:nvSpPr>
        <p:spPr bwMode="auto">
          <a:xfrm>
            <a:off x="3573463" y="6189663"/>
            <a:ext cx="2085975" cy="165100"/>
          </a:xfrm>
          <a:prstGeom prst="rect">
            <a:avLst/>
          </a:prstGeom>
          <a:solidFill>
            <a:srgbClr val="00FF00">
              <a:alpha val="3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198672" name="Rectangle 16">
            <a:extLst>
              <a:ext uri="{FF2B5EF4-FFF2-40B4-BE49-F238E27FC236}">
                <a16:creationId xmlns:a16="http://schemas.microsoft.com/office/drawing/2014/main" id="{720FB992-5BC9-4FDF-A62C-467DC0EAB7F0}"/>
              </a:ext>
            </a:extLst>
          </p:cNvPr>
          <p:cNvSpPr>
            <a:spLocks noChangeArrowheads="1"/>
          </p:cNvSpPr>
          <p:nvPr/>
        </p:nvSpPr>
        <p:spPr bwMode="auto">
          <a:xfrm>
            <a:off x="3570288" y="5842000"/>
            <a:ext cx="2012950" cy="136525"/>
          </a:xfrm>
          <a:prstGeom prst="rect">
            <a:avLst/>
          </a:prstGeom>
          <a:solidFill>
            <a:srgbClr val="FF0000">
              <a:alpha val="3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14" name="ZoneTexte 13">
            <a:extLst>
              <a:ext uri="{FF2B5EF4-FFF2-40B4-BE49-F238E27FC236}">
                <a16:creationId xmlns:a16="http://schemas.microsoft.com/office/drawing/2014/main" id="{7FF16415-1627-4BE6-BCB9-3C4FB93C09F2}"/>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98660"/>
                                        </p:tgtEl>
                                        <p:attrNameLst>
                                          <p:attrName>style.visibility</p:attrName>
                                        </p:attrNameLst>
                                      </p:cBhvr>
                                      <p:to>
                                        <p:strVal val="visible"/>
                                      </p:to>
                                    </p:set>
                                    <p:animEffect transition="in" filter="wipe(down)">
                                      <p:cBhvr>
                                        <p:cTn id="7" dur="500"/>
                                        <p:tgtEl>
                                          <p:spTgt spid="1986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98661"/>
                                        </p:tgtEl>
                                        <p:attrNameLst>
                                          <p:attrName>style.visibility</p:attrName>
                                        </p:attrNameLst>
                                      </p:cBhvr>
                                      <p:to>
                                        <p:strVal val="visible"/>
                                      </p:to>
                                    </p:set>
                                    <p:animEffect transition="in" filter="wipe(left)">
                                      <p:cBhvr>
                                        <p:cTn id="12" dur="500"/>
                                        <p:tgtEl>
                                          <p:spTgt spid="19866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98662"/>
                                        </p:tgtEl>
                                        <p:attrNameLst>
                                          <p:attrName>style.visibility</p:attrName>
                                        </p:attrNameLst>
                                      </p:cBhvr>
                                      <p:to>
                                        <p:strVal val="visible"/>
                                      </p:to>
                                    </p:set>
                                    <p:animEffect transition="in" filter="wipe(left)">
                                      <p:cBhvr>
                                        <p:cTn id="17" dur="500"/>
                                        <p:tgtEl>
                                          <p:spTgt spid="19866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98663"/>
                                        </p:tgtEl>
                                        <p:attrNameLst>
                                          <p:attrName>style.visibility</p:attrName>
                                        </p:attrNameLst>
                                      </p:cBhvr>
                                      <p:to>
                                        <p:strVal val="visible"/>
                                      </p:to>
                                    </p:set>
                                    <p:animEffect transition="in" filter="wipe(left)">
                                      <p:cBhvr>
                                        <p:cTn id="22" dur="500"/>
                                        <p:tgtEl>
                                          <p:spTgt spid="19866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98664"/>
                                        </p:tgtEl>
                                        <p:attrNameLst>
                                          <p:attrName>style.visibility</p:attrName>
                                        </p:attrNameLst>
                                      </p:cBhvr>
                                      <p:to>
                                        <p:strVal val="visible"/>
                                      </p:to>
                                    </p:set>
                                    <p:animEffect transition="in" filter="wipe(left)">
                                      <p:cBhvr>
                                        <p:cTn id="27" dur="500"/>
                                        <p:tgtEl>
                                          <p:spTgt spid="19866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98665"/>
                                        </p:tgtEl>
                                        <p:attrNameLst>
                                          <p:attrName>style.visibility</p:attrName>
                                        </p:attrNameLst>
                                      </p:cBhvr>
                                      <p:to>
                                        <p:strVal val="visible"/>
                                      </p:to>
                                    </p:set>
                                    <p:animEffect transition="in" filter="wipe(left)">
                                      <p:cBhvr>
                                        <p:cTn id="32" dur="500"/>
                                        <p:tgtEl>
                                          <p:spTgt spid="19866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98666"/>
                                        </p:tgtEl>
                                        <p:attrNameLst>
                                          <p:attrName>style.visibility</p:attrName>
                                        </p:attrNameLst>
                                      </p:cBhvr>
                                      <p:to>
                                        <p:strVal val="visible"/>
                                      </p:to>
                                    </p:set>
                                    <p:animEffect transition="in" filter="wipe(left)">
                                      <p:cBhvr>
                                        <p:cTn id="37" dur="500"/>
                                        <p:tgtEl>
                                          <p:spTgt spid="19866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198667"/>
                                        </p:tgtEl>
                                        <p:attrNameLst>
                                          <p:attrName>style.visibility</p:attrName>
                                        </p:attrNameLst>
                                      </p:cBhvr>
                                      <p:to>
                                        <p:strVal val="visible"/>
                                      </p:to>
                                    </p:set>
                                    <p:animEffect transition="in" filter="wipe(left)">
                                      <p:cBhvr>
                                        <p:cTn id="42" dur="500"/>
                                        <p:tgtEl>
                                          <p:spTgt spid="19866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98669"/>
                                        </p:tgtEl>
                                        <p:attrNameLst>
                                          <p:attrName>style.visibility</p:attrName>
                                        </p:attrNameLst>
                                      </p:cBhvr>
                                      <p:to>
                                        <p:strVal val="visible"/>
                                      </p:to>
                                    </p:set>
                                    <p:animEffect transition="in" filter="wipe(left)">
                                      <p:cBhvr>
                                        <p:cTn id="47" dur="500"/>
                                        <p:tgtEl>
                                          <p:spTgt spid="19866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198670"/>
                                        </p:tgtEl>
                                        <p:attrNameLst>
                                          <p:attrName>style.visibility</p:attrName>
                                        </p:attrNameLst>
                                      </p:cBhvr>
                                      <p:to>
                                        <p:strVal val="visible"/>
                                      </p:to>
                                    </p:set>
                                    <p:animEffect transition="in" filter="wipe(left)">
                                      <p:cBhvr>
                                        <p:cTn id="52" dur="500"/>
                                        <p:tgtEl>
                                          <p:spTgt spid="19867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198671"/>
                                        </p:tgtEl>
                                        <p:attrNameLst>
                                          <p:attrName>style.visibility</p:attrName>
                                        </p:attrNameLst>
                                      </p:cBhvr>
                                      <p:to>
                                        <p:strVal val="visible"/>
                                      </p:to>
                                    </p:set>
                                    <p:animEffect transition="in" filter="wipe(left)">
                                      <p:cBhvr>
                                        <p:cTn id="57" dur="500"/>
                                        <p:tgtEl>
                                          <p:spTgt spid="19867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198672"/>
                                        </p:tgtEl>
                                        <p:attrNameLst>
                                          <p:attrName>style.visibility</p:attrName>
                                        </p:attrNameLst>
                                      </p:cBhvr>
                                      <p:to>
                                        <p:strVal val="visible"/>
                                      </p:to>
                                    </p:set>
                                    <p:animEffect transition="in" filter="wipe(left)">
                                      <p:cBhvr>
                                        <p:cTn id="62" dur="500"/>
                                        <p:tgtEl>
                                          <p:spTgt spid="198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6" name="Picture 4">
            <a:extLst>
              <a:ext uri="{FF2B5EF4-FFF2-40B4-BE49-F238E27FC236}">
                <a16:creationId xmlns:a16="http://schemas.microsoft.com/office/drawing/2014/main" id="{DAC114ED-4CF6-4498-8CC1-46A3FD2D96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0"/>
            <a:ext cx="9785350" cy="690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2997" name="Rectangle 5">
            <a:extLst>
              <a:ext uri="{FF2B5EF4-FFF2-40B4-BE49-F238E27FC236}">
                <a16:creationId xmlns:a16="http://schemas.microsoft.com/office/drawing/2014/main" id="{8DA45206-C119-4A99-9A1C-F5CFB743FBCD}"/>
              </a:ext>
            </a:extLst>
          </p:cNvPr>
          <p:cNvSpPr>
            <a:spLocks noChangeArrowheads="1"/>
          </p:cNvSpPr>
          <p:nvPr/>
        </p:nvSpPr>
        <p:spPr bwMode="auto">
          <a:xfrm>
            <a:off x="3265488" y="481013"/>
            <a:ext cx="3832225" cy="422275"/>
          </a:xfrm>
          <a:prstGeom prst="rect">
            <a:avLst/>
          </a:prstGeom>
          <a:solidFill>
            <a:srgbClr val="00FF00">
              <a:alpha val="3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212998" name="Rectangle 6">
            <a:extLst>
              <a:ext uri="{FF2B5EF4-FFF2-40B4-BE49-F238E27FC236}">
                <a16:creationId xmlns:a16="http://schemas.microsoft.com/office/drawing/2014/main" id="{1B7599FC-4AD8-4EBB-9F08-40FD434562B3}"/>
              </a:ext>
            </a:extLst>
          </p:cNvPr>
          <p:cNvSpPr>
            <a:spLocks noChangeArrowheads="1"/>
          </p:cNvSpPr>
          <p:nvPr/>
        </p:nvSpPr>
        <p:spPr bwMode="auto">
          <a:xfrm>
            <a:off x="3281363" y="901700"/>
            <a:ext cx="3806825" cy="622300"/>
          </a:xfrm>
          <a:prstGeom prst="rect">
            <a:avLst/>
          </a:prstGeom>
          <a:solidFill>
            <a:srgbClr val="00FF00">
              <a:alpha val="3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212999" name="Rectangle 7">
            <a:extLst>
              <a:ext uri="{FF2B5EF4-FFF2-40B4-BE49-F238E27FC236}">
                <a16:creationId xmlns:a16="http://schemas.microsoft.com/office/drawing/2014/main" id="{25BD97E7-C981-4FF9-AA32-8B66EF388AF4}"/>
              </a:ext>
            </a:extLst>
          </p:cNvPr>
          <p:cNvSpPr>
            <a:spLocks noChangeArrowheads="1"/>
          </p:cNvSpPr>
          <p:nvPr/>
        </p:nvSpPr>
        <p:spPr bwMode="auto">
          <a:xfrm>
            <a:off x="3278188" y="1827213"/>
            <a:ext cx="2689225" cy="565150"/>
          </a:xfrm>
          <a:prstGeom prst="rect">
            <a:avLst/>
          </a:prstGeom>
          <a:solidFill>
            <a:srgbClr val="00FF00">
              <a:alpha val="3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213000" name="Rectangle 8">
            <a:extLst>
              <a:ext uri="{FF2B5EF4-FFF2-40B4-BE49-F238E27FC236}">
                <a16:creationId xmlns:a16="http://schemas.microsoft.com/office/drawing/2014/main" id="{6189B8FC-4BD9-4B10-AB3C-B21F43817001}"/>
              </a:ext>
            </a:extLst>
          </p:cNvPr>
          <p:cNvSpPr>
            <a:spLocks noChangeArrowheads="1"/>
          </p:cNvSpPr>
          <p:nvPr/>
        </p:nvSpPr>
        <p:spPr bwMode="auto">
          <a:xfrm>
            <a:off x="3297238" y="2732088"/>
            <a:ext cx="3832225" cy="622300"/>
          </a:xfrm>
          <a:prstGeom prst="rect">
            <a:avLst/>
          </a:prstGeom>
          <a:solidFill>
            <a:srgbClr val="00FF00">
              <a:alpha val="3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213001" name="Rectangle 9">
            <a:extLst>
              <a:ext uri="{FF2B5EF4-FFF2-40B4-BE49-F238E27FC236}">
                <a16:creationId xmlns:a16="http://schemas.microsoft.com/office/drawing/2014/main" id="{482B7C48-1371-49D8-A4A4-C7E578336DAA}"/>
              </a:ext>
            </a:extLst>
          </p:cNvPr>
          <p:cNvSpPr>
            <a:spLocks noChangeArrowheads="1"/>
          </p:cNvSpPr>
          <p:nvPr/>
        </p:nvSpPr>
        <p:spPr bwMode="auto">
          <a:xfrm>
            <a:off x="3278188" y="3875088"/>
            <a:ext cx="3832225" cy="1165225"/>
          </a:xfrm>
          <a:prstGeom prst="rect">
            <a:avLst/>
          </a:prstGeom>
          <a:solidFill>
            <a:srgbClr val="00FF00">
              <a:alpha val="3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213002" name="Rectangle 10">
            <a:extLst>
              <a:ext uri="{FF2B5EF4-FFF2-40B4-BE49-F238E27FC236}">
                <a16:creationId xmlns:a16="http://schemas.microsoft.com/office/drawing/2014/main" id="{7C957C93-562B-4A1E-B85B-9196FA0BDD4C}"/>
              </a:ext>
            </a:extLst>
          </p:cNvPr>
          <p:cNvSpPr>
            <a:spLocks noChangeArrowheads="1"/>
          </p:cNvSpPr>
          <p:nvPr/>
        </p:nvSpPr>
        <p:spPr bwMode="auto">
          <a:xfrm>
            <a:off x="3227388" y="0"/>
            <a:ext cx="3832225" cy="231775"/>
          </a:xfrm>
          <a:prstGeom prst="rect">
            <a:avLst/>
          </a:prstGeom>
          <a:solidFill>
            <a:srgbClr val="00FF00">
              <a:alpha val="3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9" name="ZoneTexte 8">
            <a:extLst>
              <a:ext uri="{FF2B5EF4-FFF2-40B4-BE49-F238E27FC236}">
                <a16:creationId xmlns:a16="http://schemas.microsoft.com/office/drawing/2014/main" id="{1B07F2B6-1A47-4C27-BE70-C5AFB0B42D08}"/>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12996"/>
                                        </p:tgtEl>
                                        <p:attrNameLst>
                                          <p:attrName>style.visibility</p:attrName>
                                        </p:attrNameLst>
                                      </p:cBhvr>
                                      <p:to>
                                        <p:strVal val="visible"/>
                                      </p:to>
                                    </p:set>
                                    <p:animEffect transition="in" filter="wipe(down)">
                                      <p:cBhvr>
                                        <p:cTn id="7" dur="500"/>
                                        <p:tgtEl>
                                          <p:spTgt spid="2129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3002"/>
                                        </p:tgtEl>
                                        <p:attrNameLst>
                                          <p:attrName>style.visibility</p:attrName>
                                        </p:attrNameLst>
                                      </p:cBhvr>
                                      <p:to>
                                        <p:strVal val="visible"/>
                                      </p:to>
                                    </p:set>
                                    <p:animEffect transition="in" filter="wipe(left)">
                                      <p:cBhvr>
                                        <p:cTn id="12" dur="500"/>
                                        <p:tgtEl>
                                          <p:spTgt spid="2130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2997"/>
                                        </p:tgtEl>
                                        <p:attrNameLst>
                                          <p:attrName>style.visibility</p:attrName>
                                        </p:attrNameLst>
                                      </p:cBhvr>
                                      <p:to>
                                        <p:strVal val="visible"/>
                                      </p:to>
                                    </p:set>
                                    <p:animEffect transition="in" filter="wipe(left)">
                                      <p:cBhvr>
                                        <p:cTn id="17" dur="500"/>
                                        <p:tgtEl>
                                          <p:spTgt spid="2129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2998"/>
                                        </p:tgtEl>
                                        <p:attrNameLst>
                                          <p:attrName>style.visibility</p:attrName>
                                        </p:attrNameLst>
                                      </p:cBhvr>
                                      <p:to>
                                        <p:strVal val="visible"/>
                                      </p:to>
                                    </p:set>
                                    <p:animEffect transition="in" filter="wipe(left)">
                                      <p:cBhvr>
                                        <p:cTn id="22" dur="500"/>
                                        <p:tgtEl>
                                          <p:spTgt spid="2129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2999"/>
                                        </p:tgtEl>
                                        <p:attrNameLst>
                                          <p:attrName>style.visibility</p:attrName>
                                        </p:attrNameLst>
                                      </p:cBhvr>
                                      <p:to>
                                        <p:strVal val="visible"/>
                                      </p:to>
                                    </p:set>
                                    <p:animEffect transition="in" filter="wipe(left)">
                                      <p:cBhvr>
                                        <p:cTn id="27" dur="500"/>
                                        <p:tgtEl>
                                          <p:spTgt spid="2129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3000"/>
                                        </p:tgtEl>
                                        <p:attrNameLst>
                                          <p:attrName>style.visibility</p:attrName>
                                        </p:attrNameLst>
                                      </p:cBhvr>
                                      <p:to>
                                        <p:strVal val="visible"/>
                                      </p:to>
                                    </p:set>
                                    <p:animEffect transition="in" filter="wipe(left)">
                                      <p:cBhvr>
                                        <p:cTn id="32" dur="500"/>
                                        <p:tgtEl>
                                          <p:spTgt spid="2130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3001"/>
                                        </p:tgtEl>
                                        <p:attrNameLst>
                                          <p:attrName>style.visibility</p:attrName>
                                        </p:attrNameLst>
                                      </p:cBhvr>
                                      <p:to>
                                        <p:strVal val="visible"/>
                                      </p:to>
                                    </p:set>
                                    <p:animEffect transition="in" filter="wipe(left)">
                                      <p:cBhvr>
                                        <p:cTn id="37" dur="500"/>
                                        <p:tgtEl>
                                          <p:spTgt spid="213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90" name="Picture 10">
            <a:extLst>
              <a:ext uri="{FF2B5EF4-FFF2-40B4-BE49-F238E27FC236}">
                <a16:creationId xmlns:a16="http://schemas.microsoft.com/office/drawing/2014/main" id="{0510AB2A-EF91-4D85-8413-9C8021601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863" y="0"/>
            <a:ext cx="48307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a:extLst>
              <a:ext uri="{FF2B5EF4-FFF2-40B4-BE49-F238E27FC236}">
                <a16:creationId xmlns:a16="http://schemas.microsoft.com/office/drawing/2014/main" id="{5E88F147-01A3-4B9D-AF26-C7979F884BEE}"/>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99690"/>
                                        </p:tgtEl>
                                        <p:attrNameLst>
                                          <p:attrName>style.visibility</p:attrName>
                                        </p:attrNameLst>
                                      </p:cBhvr>
                                      <p:to>
                                        <p:strVal val="visible"/>
                                      </p:to>
                                    </p:set>
                                    <p:animEffect transition="in" filter="wipe(down)">
                                      <p:cBhvr>
                                        <p:cTn id="7" dur="500"/>
                                        <p:tgtEl>
                                          <p:spTgt spid="199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a:extLst>
              <a:ext uri="{FF2B5EF4-FFF2-40B4-BE49-F238E27FC236}">
                <a16:creationId xmlns:a16="http://schemas.microsoft.com/office/drawing/2014/main" id="{063CCD12-F857-4B9B-AEA0-80C02E0AE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212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4020" name="Picture 4">
            <a:extLst>
              <a:ext uri="{FF2B5EF4-FFF2-40B4-BE49-F238E27FC236}">
                <a16:creationId xmlns:a16="http://schemas.microsoft.com/office/drawing/2014/main" id="{BF82AB4D-AFF3-4790-98FF-F9E09CD16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300" y="1001713"/>
            <a:ext cx="641032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021" name="Rectangle 5">
            <a:extLst>
              <a:ext uri="{FF2B5EF4-FFF2-40B4-BE49-F238E27FC236}">
                <a16:creationId xmlns:a16="http://schemas.microsoft.com/office/drawing/2014/main" id="{BF1365E2-E60A-4FCA-A53A-FD65F2BF42FA}"/>
              </a:ext>
            </a:extLst>
          </p:cNvPr>
          <p:cNvSpPr>
            <a:spLocks noChangeArrowheads="1"/>
          </p:cNvSpPr>
          <p:nvPr/>
        </p:nvSpPr>
        <p:spPr bwMode="auto">
          <a:xfrm>
            <a:off x="5384800" y="1739900"/>
            <a:ext cx="6311900" cy="431800"/>
          </a:xfrm>
          <a:prstGeom prst="rect">
            <a:avLst/>
          </a:prstGeom>
          <a:solidFill>
            <a:schemeClr val="accent1">
              <a:alpha val="3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 name="ZoneTexte 4">
            <a:extLst>
              <a:ext uri="{FF2B5EF4-FFF2-40B4-BE49-F238E27FC236}">
                <a16:creationId xmlns:a16="http://schemas.microsoft.com/office/drawing/2014/main" id="{2248A00D-D319-4F38-AE3C-750F44DC3B04}"/>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4021"/>
                                        </p:tgtEl>
                                        <p:attrNameLst>
                                          <p:attrName>style.visibility</p:attrName>
                                        </p:attrNameLst>
                                      </p:cBhvr>
                                      <p:to>
                                        <p:strVal val="visible"/>
                                      </p:to>
                                    </p:set>
                                    <p:animEffect transition="in" filter="wipe(left)">
                                      <p:cBhvr>
                                        <p:cTn id="7" dur="500"/>
                                        <p:tgtEl>
                                          <p:spTgt spid="214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6" name="Picture 4">
            <a:extLst>
              <a:ext uri="{FF2B5EF4-FFF2-40B4-BE49-F238E27FC236}">
                <a16:creationId xmlns:a16="http://schemas.microsoft.com/office/drawing/2014/main" id="{F936A8BB-C215-4984-85ED-CD6750CAE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689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27">
            <a:extLst>
              <a:ext uri="{FF2B5EF4-FFF2-40B4-BE49-F238E27FC236}">
                <a16:creationId xmlns:a16="http://schemas.microsoft.com/office/drawing/2014/main" id="{DC1A9F81-C446-4144-90EA-18ECAEC16EB9}"/>
              </a:ext>
            </a:extLst>
          </p:cNvPr>
          <p:cNvSpPr txBox="1">
            <a:spLocks noChangeArrowheads="1"/>
          </p:cNvSpPr>
          <p:nvPr/>
        </p:nvSpPr>
        <p:spPr bwMode="auto">
          <a:xfrm>
            <a:off x="5607050" y="0"/>
            <a:ext cx="6584950" cy="850900"/>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2. C’est par une série de guerres victorieuses contre les Etats arabes voisins  que l’État d’Israël  parvient à renforcer et agrandir son territoire. </a:t>
            </a:r>
          </a:p>
        </p:txBody>
      </p:sp>
      <p:pic>
        <p:nvPicPr>
          <p:cNvPr id="202759" name="Picture 7" descr="Israël : retour sur 70 ans d'histoire">
            <a:hlinkClick r:id="rId3"/>
            <a:extLst>
              <a:ext uri="{FF2B5EF4-FFF2-40B4-BE49-F238E27FC236}">
                <a16:creationId xmlns:a16="http://schemas.microsoft.com/office/drawing/2014/main" id="{400526ED-39A6-4100-838E-9AC38381A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9588" y="2454275"/>
            <a:ext cx="6602412" cy="4403725"/>
          </a:xfrm>
          <a:prstGeom prst="rect">
            <a:avLst/>
          </a:prstGeom>
          <a:noFill/>
          <a:extLst>
            <a:ext uri="{909E8E84-426E-40DD-AFC4-6F175D3DCCD1}">
              <a14:hiddenFill xmlns:a14="http://schemas.microsoft.com/office/drawing/2010/main">
                <a:solidFill>
                  <a:srgbClr val="FFFFFF"/>
                </a:solidFill>
              </a14:hiddenFill>
            </a:ext>
          </a:extLst>
        </p:spPr>
      </p:pic>
      <p:pic>
        <p:nvPicPr>
          <p:cNvPr id="202763" name="Picture 11" descr="Israël : retour sur 70 ans d'histoire">
            <a:extLst>
              <a:ext uri="{FF2B5EF4-FFF2-40B4-BE49-F238E27FC236}">
                <a16:creationId xmlns:a16="http://schemas.microsoft.com/office/drawing/2014/main" id="{502F9BDA-6C48-4693-9930-B546F7B8A9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2288" y="2465388"/>
            <a:ext cx="6589712" cy="4392612"/>
          </a:xfrm>
          <a:prstGeom prst="rect">
            <a:avLst/>
          </a:prstGeom>
          <a:noFill/>
          <a:extLst>
            <a:ext uri="{909E8E84-426E-40DD-AFC4-6F175D3DCCD1}">
              <a14:hiddenFill xmlns:a14="http://schemas.microsoft.com/office/drawing/2010/main">
                <a:solidFill>
                  <a:srgbClr val="FFFFFF"/>
                </a:solidFill>
              </a14:hiddenFill>
            </a:ext>
          </a:extLst>
        </p:spPr>
      </p:pic>
      <p:pic>
        <p:nvPicPr>
          <p:cNvPr id="202764" name="Picture 12" descr="Guerre du Kippour: l'Égypte et la Syrie attaquent par surprise ...">
            <a:hlinkClick r:id="rId6"/>
            <a:extLst>
              <a:ext uri="{FF2B5EF4-FFF2-40B4-BE49-F238E27FC236}">
                <a16:creationId xmlns:a16="http://schemas.microsoft.com/office/drawing/2014/main" id="{5A0DCE71-EFA6-410A-9D2B-81F2EB2CF2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8000" y="2455863"/>
            <a:ext cx="6604000" cy="4402137"/>
          </a:xfrm>
          <a:prstGeom prst="rect">
            <a:avLst/>
          </a:prstGeom>
          <a:noFill/>
          <a:extLst>
            <a:ext uri="{909E8E84-426E-40DD-AFC4-6F175D3DCCD1}">
              <a14:hiddenFill xmlns:a14="http://schemas.microsoft.com/office/drawing/2010/main">
                <a:solidFill>
                  <a:srgbClr val="FFFFFF"/>
                </a:solidFill>
              </a14:hiddenFill>
            </a:ext>
          </a:extLst>
        </p:spPr>
      </p:pic>
      <p:pic>
        <p:nvPicPr>
          <p:cNvPr id="202765" name="Picture 13">
            <a:extLst>
              <a:ext uri="{FF2B5EF4-FFF2-40B4-BE49-F238E27FC236}">
                <a16:creationId xmlns:a16="http://schemas.microsoft.com/office/drawing/2014/main" id="{60D21BA3-7C6C-4567-B743-61A88957CC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9000" y="6858000"/>
            <a:ext cx="5461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767" name="Text Box 15">
            <a:extLst>
              <a:ext uri="{FF2B5EF4-FFF2-40B4-BE49-F238E27FC236}">
                <a16:creationId xmlns:a16="http://schemas.microsoft.com/office/drawing/2014/main" id="{4C8F6F91-4481-43A6-8C5E-ADDF7B9BD980}"/>
              </a:ext>
            </a:extLst>
          </p:cNvPr>
          <p:cNvSpPr txBox="1">
            <a:spLocks noChangeArrowheads="1"/>
          </p:cNvSpPr>
          <p:nvPr/>
        </p:nvSpPr>
        <p:spPr bwMode="auto">
          <a:xfrm>
            <a:off x="5867400" y="5791200"/>
            <a:ext cx="406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gn="ctr" defTabSz="914400">
              <a:spcBef>
                <a:spcPct val="50000"/>
              </a:spcBef>
            </a:pPr>
            <a:r>
              <a:rPr lang="fr-FR" altLang="fr-FR" sz="1000">
                <a:latin typeface="Times New Roman" panose="02020603050405020304" pitchFamily="18" charset="0"/>
              </a:rPr>
              <a:t>Guerre du Kippour 1973: une colonne de chars israéliens fait un arrêt dans sa marche vers le front égyptien. Rue des Archives/Mondadori Portfolio/Rue des Archives</a:t>
            </a:r>
          </a:p>
        </p:txBody>
      </p:sp>
      <p:pic>
        <p:nvPicPr>
          <p:cNvPr id="228358" name="Picture 6">
            <a:extLst>
              <a:ext uri="{FF2B5EF4-FFF2-40B4-BE49-F238E27FC236}">
                <a16:creationId xmlns:a16="http://schemas.microsoft.com/office/drawing/2014/main" id="{78F980C3-7E42-46CD-94E8-49A9BE3B31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2650" y="2527300"/>
            <a:ext cx="5187950" cy="391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27">
            <a:extLst>
              <a:ext uri="{FF2B5EF4-FFF2-40B4-BE49-F238E27FC236}">
                <a16:creationId xmlns:a16="http://schemas.microsoft.com/office/drawing/2014/main" id="{81373034-1BAD-4A0D-9BFA-FFF7625A0AE8}"/>
              </a:ext>
            </a:extLst>
          </p:cNvPr>
          <p:cNvSpPr txBox="1">
            <a:spLocks noChangeArrowheads="1"/>
          </p:cNvSpPr>
          <p:nvPr/>
        </p:nvSpPr>
        <p:spPr bwMode="auto">
          <a:xfrm>
            <a:off x="5607050" y="825500"/>
            <a:ext cx="6584950" cy="606425"/>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En 1973, la guerre du Kippour entraîne un embargo sur le pétrole décidé par l’OPEP et par conséquent le premier choc pétrolier. </a:t>
            </a:r>
          </a:p>
        </p:txBody>
      </p:sp>
      <p:sp>
        <p:nvSpPr>
          <p:cNvPr id="11" name="ZoneTexte 10">
            <a:extLst>
              <a:ext uri="{FF2B5EF4-FFF2-40B4-BE49-F238E27FC236}">
                <a16:creationId xmlns:a16="http://schemas.microsoft.com/office/drawing/2014/main" id="{991A45CA-3F46-4253-A86B-7705D20300F4}"/>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800" decel="100000"/>
                                        <p:tgtEl>
                                          <p:spTgt spid="22"/>
                                        </p:tgtEl>
                                      </p:cBhvr>
                                    </p:animEffect>
                                    <p:anim calcmode="lin" valueType="num">
                                      <p:cBhvr>
                                        <p:cTn id="8" dur="800" decel="100000" fill="hold"/>
                                        <p:tgtEl>
                                          <p:spTgt spid="22"/>
                                        </p:tgtEl>
                                        <p:attrNameLst>
                                          <p:attrName>style.rotation</p:attrName>
                                        </p:attrNameLst>
                                      </p:cBhvr>
                                      <p:tavLst>
                                        <p:tav tm="0">
                                          <p:val>
                                            <p:fltVal val="-90"/>
                                          </p:val>
                                        </p:tav>
                                        <p:tav tm="100000">
                                          <p:val>
                                            <p:fltVal val="0"/>
                                          </p:val>
                                        </p:tav>
                                      </p:tavLst>
                                    </p:anim>
                                    <p:anim calcmode="lin" valueType="num">
                                      <p:cBhvr>
                                        <p:cTn id="9" dur="800" decel="100000" fill="hold"/>
                                        <p:tgtEl>
                                          <p:spTgt spid="22"/>
                                        </p:tgtEl>
                                        <p:attrNameLst>
                                          <p:attrName>ppt_x</p:attrName>
                                        </p:attrNameLst>
                                      </p:cBhvr>
                                      <p:tavLst>
                                        <p:tav tm="0">
                                          <p:val>
                                            <p:strVal val="#ppt_x+0.4"/>
                                          </p:val>
                                        </p:tav>
                                        <p:tav tm="100000">
                                          <p:val>
                                            <p:strVal val="#ppt_x-0.05"/>
                                          </p:val>
                                        </p:tav>
                                      </p:tavLst>
                                    </p:anim>
                                    <p:anim calcmode="lin" valueType="num">
                                      <p:cBhvr>
                                        <p:cTn id="10" dur="800" decel="100000" fill="hold"/>
                                        <p:tgtEl>
                                          <p:spTgt spid="2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02759"/>
                                        </p:tgtEl>
                                        <p:attrNameLst>
                                          <p:attrName>style.visibility</p:attrName>
                                        </p:attrNameLst>
                                      </p:cBhvr>
                                      <p:to>
                                        <p:strVal val="visible"/>
                                      </p:to>
                                    </p:set>
                                    <p:animEffect transition="in" filter="wipe(down)">
                                      <p:cBhvr>
                                        <p:cTn id="17" dur="500"/>
                                        <p:tgtEl>
                                          <p:spTgt spid="20275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02763"/>
                                        </p:tgtEl>
                                        <p:attrNameLst>
                                          <p:attrName>style.visibility</p:attrName>
                                        </p:attrNameLst>
                                      </p:cBhvr>
                                      <p:to>
                                        <p:strVal val="visible"/>
                                      </p:to>
                                    </p:set>
                                    <p:animEffect transition="in" filter="wipe(down)">
                                      <p:cBhvr>
                                        <p:cTn id="22" dur="500"/>
                                        <p:tgtEl>
                                          <p:spTgt spid="20276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202764"/>
                                        </p:tgtEl>
                                        <p:attrNameLst>
                                          <p:attrName>style.visibility</p:attrName>
                                        </p:attrNameLst>
                                      </p:cBhvr>
                                      <p:to>
                                        <p:strVal val="visible"/>
                                      </p:to>
                                    </p:set>
                                    <p:animEffect transition="in" filter="wipe(down)">
                                      <p:cBhvr>
                                        <p:cTn id="27" dur="500"/>
                                        <p:tgtEl>
                                          <p:spTgt spid="202764"/>
                                        </p:tgtEl>
                                      </p:cBhvr>
                                    </p:animEffect>
                                  </p:childTnLst>
                                </p:cTn>
                              </p:par>
                              <p:par>
                                <p:cTn id="28" presetID="23" presetClass="entr" presetSubtype="16" fill="hold" nodeType="withEffect">
                                  <p:stCondLst>
                                    <p:cond delay="0"/>
                                  </p:stCondLst>
                                  <p:childTnLst>
                                    <p:set>
                                      <p:cBhvr>
                                        <p:cTn id="29" dur="1" fill="hold">
                                          <p:stCondLst>
                                            <p:cond delay="0"/>
                                          </p:stCondLst>
                                        </p:cTn>
                                        <p:tgtEl>
                                          <p:spTgt spid="202765"/>
                                        </p:tgtEl>
                                        <p:attrNameLst>
                                          <p:attrName>style.visibility</p:attrName>
                                        </p:attrNameLst>
                                      </p:cBhvr>
                                      <p:to>
                                        <p:strVal val="visible"/>
                                      </p:to>
                                    </p:set>
                                    <p:anim calcmode="lin" valueType="num">
                                      <p:cBhvr>
                                        <p:cTn id="30" dur="500" fill="hold"/>
                                        <p:tgtEl>
                                          <p:spTgt spid="202765"/>
                                        </p:tgtEl>
                                        <p:attrNameLst>
                                          <p:attrName>ppt_w</p:attrName>
                                        </p:attrNameLst>
                                      </p:cBhvr>
                                      <p:tavLst>
                                        <p:tav tm="0">
                                          <p:val>
                                            <p:fltVal val="0"/>
                                          </p:val>
                                        </p:tav>
                                        <p:tav tm="100000">
                                          <p:val>
                                            <p:strVal val="#ppt_w"/>
                                          </p:val>
                                        </p:tav>
                                      </p:tavLst>
                                    </p:anim>
                                    <p:anim calcmode="lin" valueType="num">
                                      <p:cBhvr>
                                        <p:cTn id="31" dur="500" fill="hold"/>
                                        <p:tgtEl>
                                          <p:spTgt spid="20276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202767"/>
                                        </p:tgtEl>
                                        <p:attrNameLst>
                                          <p:attrName>style.visibility</p:attrName>
                                        </p:attrNameLst>
                                      </p:cBhvr>
                                      <p:to>
                                        <p:strVal val="visible"/>
                                      </p:to>
                                    </p:set>
                                    <p:anim calcmode="lin" valueType="num">
                                      <p:cBhvr>
                                        <p:cTn id="36" dur="1000" fill="hold"/>
                                        <p:tgtEl>
                                          <p:spTgt spid="202767"/>
                                        </p:tgtEl>
                                        <p:attrNameLst>
                                          <p:attrName>ppt_w</p:attrName>
                                        </p:attrNameLst>
                                      </p:cBhvr>
                                      <p:tavLst>
                                        <p:tav tm="0">
                                          <p:val>
                                            <p:fltVal val="0"/>
                                          </p:val>
                                        </p:tav>
                                        <p:tav tm="100000">
                                          <p:val>
                                            <p:strVal val="#ppt_w"/>
                                          </p:val>
                                        </p:tav>
                                      </p:tavLst>
                                    </p:anim>
                                    <p:anim calcmode="lin" valueType="num">
                                      <p:cBhvr>
                                        <p:cTn id="37" dur="1000" fill="hold"/>
                                        <p:tgtEl>
                                          <p:spTgt spid="202767"/>
                                        </p:tgtEl>
                                        <p:attrNameLst>
                                          <p:attrName>ppt_h</p:attrName>
                                        </p:attrNameLst>
                                      </p:cBhvr>
                                      <p:tavLst>
                                        <p:tav tm="0">
                                          <p:val>
                                            <p:fltVal val="0"/>
                                          </p:val>
                                        </p:tav>
                                        <p:tav tm="100000">
                                          <p:val>
                                            <p:strVal val="#ppt_h"/>
                                          </p:val>
                                        </p:tav>
                                      </p:tavLst>
                                    </p:anim>
                                    <p:anim calcmode="lin" valueType="num">
                                      <p:cBhvr>
                                        <p:cTn id="38" dur="1000" fill="hold"/>
                                        <p:tgtEl>
                                          <p:spTgt spid="20276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2027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37" presetClass="exit" presetSubtype="0" fill="hold" nodeType="clickEffect">
                                  <p:stCondLst>
                                    <p:cond delay="0"/>
                                  </p:stCondLst>
                                  <p:childTnLst>
                                    <p:animEffect transition="out" filter="fade">
                                      <p:cBhvr>
                                        <p:cTn id="43" dur="1000"/>
                                        <p:tgtEl>
                                          <p:spTgt spid="202764"/>
                                        </p:tgtEl>
                                      </p:cBhvr>
                                    </p:animEffect>
                                    <p:anim calcmode="lin" valueType="num">
                                      <p:cBhvr>
                                        <p:cTn id="44" dur="1000"/>
                                        <p:tgtEl>
                                          <p:spTgt spid="202764"/>
                                        </p:tgtEl>
                                        <p:attrNameLst>
                                          <p:attrName>ppt_x</p:attrName>
                                        </p:attrNameLst>
                                      </p:cBhvr>
                                      <p:tavLst>
                                        <p:tav tm="0">
                                          <p:val>
                                            <p:strVal val="ppt_x"/>
                                          </p:val>
                                        </p:tav>
                                        <p:tav tm="100000">
                                          <p:val>
                                            <p:strVal val="ppt_x"/>
                                          </p:val>
                                        </p:tav>
                                      </p:tavLst>
                                    </p:anim>
                                    <p:anim calcmode="lin" valueType="num">
                                      <p:cBhvr>
                                        <p:cTn id="45" dur="100" decel="100000"/>
                                        <p:tgtEl>
                                          <p:spTgt spid="202764"/>
                                        </p:tgtEl>
                                        <p:attrNameLst>
                                          <p:attrName>ppt_y</p:attrName>
                                        </p:attrNameLst>
                                      </p:cBhvr>
                                      <p:tavLst>
                                        <p:tav tm="0">
                                          <p:val>
                                            <p:strVal val="ppt_y"/>
                                          </p:val>
                                        </p:tav>
                                        <p:tav tm="100000">
                                          <p:val>
                                            <p:strVal val="ppt_y-.03"/>
                                          </p:val>
                                        </p:tav>
                                      </p:tavLst>
                                    </p:anim>
                                    <p:anim calcmode="lin" valueType="num">
                                      <p:cBhvr>
                                        <p:cTn id="46" dur="900" accel="100000">
                                          <p:stCondLst>
                                            <p:cond delay="100"/>
                                          </p:stCondLst>
                                        </p:cTn>
                                        <p:tgtEl>
                                          <p:spTgt spid="202764"/>
                                        </p:tgtEl>
                                        <p:attrNameLst>
                                          <p:attrName>ppt_y</p:attrName>
                                        </p:attrNameLst>
                                      </p:cBhvr>
                                      <p:tavLst>
                                        <p:tav tm="0">
                                          <p:val>
                                            <p:strVal val="ppt_y"/>
                                          </p:val>
                                        </p:tav>
                                        <p:tav tm="100000">
                                          <p:val>
                                            <p:strVal val="ppt_y+1"/>
                                          </p:val>
                                        </p:tav>
                                      </p:tavLst>
                                    </p:anim>
                                    <p:set>
                                      <p:cBhvr>
                                        <p:cTn id="47" dur="1" fill="hold">
                                          <p:stCondLst>
                                            <p:cond delay="999"/>
                                          </p:stCondLst>
                                        </p:cTn>
                                        <p:tgtEl>
                                          <p:spTgt spid="202764"/>
                                        </p:tgtEl>
                                        <p:attrNameLst>
                                          <p:attrName>style.visibility</p:attrName>
                                        </p:attrNameLst>
                                      </p:cBhvr>
                                      <p:to>
                                        <p:strVal val="hidden"/>
                                      </p:to>
                                    </p:set>
                                  </p:childTnLst>
                                </p:cTn>
                              </p:par>
                              <p:par>
                                <p:cTn id="48" presetID="37" presetClass="exit" presetSubtype="0" fill="hold" nodeType="withEffect">
                                  <p:stCondLst>
                                    <p:cond delay="0"/>
                                  </p:stCondLst>
                                  <p:childTnLst>
                                    <p:animEffect transition="out" filter="fade">
                                      <p:cBhvr>
                                        <p:cTn id="49" dur="1000"/>
                                        <p:tgtEl>
                                          <p:spTgt spid="202763"/>
                                        </p:tgtEl>
                                      </p:cBhvr>
                                    </p:animEffect>
                                    <p:anim calcmode="lin" valueType="num">
                                      <p:cBhvr>
                                        <p:cTn id="50" dur="1000"/>
                                        <p:tgtEl>
                                          <p:spTgt spid="202763"/>
                                        </p:tgtEl>
                                        <p:attrNameLst>
                                          <p:attrName>ppt_x</p:attrName>
                                        </p:attrNameLst>
                                      </p:cBhvr>
                                      <p:tavLst>
                                        <p:tav tm="0">
                                          <p:val>
                                            <p:strVal val="ppt_x"/>
                                          </p:val>
                                        </p:tav>
                                        <p:tav tm="100000">
                                          <p:val>
                                            <p:strVal val="ppt_x"/>
                                          </p:val>
                                        </p:tav>
                                      </p:tavLst>
                                    </p:anim>
                                    <p:anim calcmode="lin" valueType="num">
                                      <p:cBhvr>
                                        <p:cTn id="51" dur="100" decel="100000"/>
                                        <p:tgtEl>
                                          <p:spTgt spid="202763"/>
                                        </p:tgtEl>
                                        <p:attrNameLst>
                                          <p:attrName>ppt_y</p:attrName>
                                        </p:attrNameLst>
                                      </p:cBhvr>
                                      <p:tavLst>
                                        <p:tav tm="0">
                                          <p:val>
                                            <p:strVal val="ppt_y"/>
                                          </p:val>
                                        </p:tav>
                                        <p:tav tm="100000">
                                          <p:val>
                                            <p:strVal val="ppt_y-.03"/>
                                          </p:val>
                                        </p:tav>
                                      </p:tavLst>
                                    </p:anim>
                                    <p:anim calcmode="lin" valueType="num">
                                      <p:cBhvr>
                                        <p:cTn id="52" dur="900" accel="100000">
                                          <p:stCondLst>
                                            <p:cond delay="100"/>
                                          </p:stCondLst>
                                        </p:cTn>
                                        <p:tgtEl>
                                          <p:spTgt spid="202763"/>
                                        </p:tgtEl>
                                        <p:attrNameLst>
                                          <p:attrName>ppt_y</p:attrName>
                                        </p:attrNameLst>
                                      </p:cBhvr>
                                      <p:tavLst>
                                        <p:tav tm="0">
                                          <p:val>
                                            <p:strVal val="ppt_y"/>
                                          </p:val>
                                        </p:tav>
                                        <p:tav tm="100000">
                                          <p:val>
                                            <p:strVal val="ppt_y+1"/>
                                          </p:val>
                                        </p:tav>
                                      </p:tavLst>
                                    </p:anim>
                                    <p:set>
                                      <p:cBhvr>
                                        <p:cTn id="53" dur="1" fill="hold">
                                          <p:stCondLst>
                                            <p:cond delay="999"/>
                                          </p:stCondLst>
                                        </p:cTn>
                                        <p:tgtEl>
                                          <p:spTgt spid="202763"/>
                                        </p:tgtEl>
                                        <p:attrNameLst>
                                          <p:attrName>style.visibility</p:attrName>
                                        </p:attrNameLst>
                                      </p:cBhvr>
                                      <p:to>
                                        <p:strVal val="hidden"/>
                                      </p:to>
                                    </p:set>
                                  </p:childTnLst>
                                </p:cTn>
                              </p:par>
                              <p:par>
                                <p:cTn id="54" presetID="37" presetClass="exit" presetSubtype="0" fill="hold" nodeType="withEffect">
                                  <p:stCondLst>
                                    <p:cond delay="0"/>
                                  </p:stCondLst>
                                  <p:childTnLst>
                                    <p:animEffect transition="out" filter="fade">
                                      <p:cBhvr>
                                        <p:cTn id="55" dur="1000"/>
                                        <p:tgtEl>
                                          <p:spTgt spid="202759"/>
                                        </p:tgtEl>
                                      </p:cBhvr>
                                    </p:animEffect>
                                    <p:anim calcmode="lin" valueType="num">
                                      <p:cBhvr>
                                        <p:cTn id="56" dur="1000"/>
                                        <p:tgtEl>
                                          <p:spTgt spid="202759"/>
                                        </p:tgtEl>
                                        <p:attrNameLst>
                                          <p:attrName>ppt_x</p:attrName>
                                        </p:attrNameLst>
                                      </p:cBhvr>
                                      <p:tavLst>
                                        <p:tav tm="0">
                                          <p:val>
                                            <p:strVal val="ppt_x"/>
                                          </p:val>
                                        </p:tav>
                                        <p:tav tm="100000">
                                          <p:val>
                                            <p:strVal val="ppt_x"/>
                                          </p:val>
                                        </p:tav>
                                      </p:tavLst>
                                    </p:anim>
                                    <p:anim calcmode="lin" valueType="num">
                                      <p:cBhvr>
                                        <p:cTn id="57" dur="100" decel="100000"/>
                                        <p:tgtEl>
                                          <p:spTgt spid="202759"/>
                                        </p:tgtEl>
                                        <p:attrNameLst>
                                          <p:attrName>ppt_y</p:attrName>
                                        </p:attrNameLst>
                                      </p:cBhvr>
                                      <p:tavLst>
                                        <p:tav tm="0">
                                          <p:val>
                                            <p:strVal val="ppt_y"/>
                                          </p:val>
                                        </p:tav>
                                        <p:tav tm="100000">
                                          <p:val>
                                            <p:strVal val="ppt_y-.03"/>
                                          </p:val>
                                        </p:tav>
                                      </p:tavLst>
                                    </p:anim>
                                    <p:anim calcmode="lin" valueType="num">
                                      <p:cBhvr>
                                        <p:cTn id="58" dur="900" accel="100000">
                                          <p:stCondLst>
                                            <p:cond delay="100"/>
                                          </p:stCondLst>
                                        </p:cTn>
                                        <p:tgtEl>
                                          <p:spTgt spid="202759"/>
                                        </p:tgtEl>
                                        <p:attrNameLst>
                                          <p:attrName>ppt_y</p:attrName>
                                        </p:attrNameLst>
                                      </p:cBhvr>
                                      <p:tavLst>
                                        <p:tav tm="0">
                                          <p:val>
                                            <p:strVal val="ppt_y"/>
                                          </p:val>
                                        </p:tav>
                                        <p:tav tm="100000">
                                          <p:val>
                                            <p:strVal val="ppt_y+1"/>
                                          </p:val>
                                        </p:tav>
                                      </p:tavLst>
                                    </p:anim>
                                    <p:set>
                                      <p:cBhvr>
                                        <p:cTn id="59" dur="1" fill="hold">
                                          <p:stCondLst>
                                            <p:cond delay="999"/>
                                          </p:stCondLst>
                                        </p:cTn>
                                        <p:tgtEl>
                                          <p:spTgt spid="202759"/>
                                        </p:tgtEl>
                                        <p:attrNameLst>
                                          <p:attrName>style.visibility</p:attrName>
                                        </p:attrNameLst>
                                      </p:cBhvr>
                                      <p:to>
                                        <p:strVal val="hidden"/>
                                      </p:to>
                                    </p:set>
                                  </p:childTnLst>
                                </p:cTn>
                              </p:par>
                              <p:par>
                                <p:cTn id="60" presetID="15" presetClass="exit" presetSubtype="0" fill="hold" grpId="1" nodeType="withEffect">
                                  <p:stCondLst>
                                    <p:cond delay="0"/>
                                  </p:stCondLst>
                                  <p:childTnLst>
                                    <p:anim calcmode="lin" valueType="num">
                                      <p:cBhvr>
                                        <p:cTn id="61" dur="1000"/>
                                        <p:tgtEl>
                                          <p:spTgt spid="202767"/>
                                        </p:tgtEl>
                                        <p:attrNameLst>
                                          <p:attrName>ppt_w</p:attrName>
                                        </p:attrNameLst>
                                      </p:cBhvr>
                                      <p:tavLst>
                                        <p:tav tm="0">
                                          <p:val>
                                            <p:strVal val="ppt_w"/>
                                          </p:val>
                                        </p:tav>
                                        <p:tav tm="100000">
                                          <p:val>
                                            <p:fltVal val="0"/>
                                          </p:val>
                                        </p:tav>
                                      </p:tavLst>
                                    </p:anim>
                                    <p:anim calcmode="lin" valueType="num">
                                      <p:cBhvr>
                                        <p:cTn id="62" dur="1000"/>
                                        <p:tgtEl>
                                          <p:spTgt spid="202767"/>
                                        </p:tgtEl>
                                        <p:attrNameLst>
                                          <p:attrName>ppt_h</p:attrName>
                                        </p:attrNameLst>
                                      </p:cBhvr>
                                      <p:tavLst>
                                        <p:tav tm="0">
                                          <p:val>
                                            <p:strVal val="ppt_h"/>
                                          </p:val>
                                        </p:tav>
                                        <p:tav tm="100000">
                                          <p:val>
                                            <p:fltVal val="0"/>
                                          </p:val>
                                        </p:tav>
                                      </p:tavLst>
                                    </p:anim>
                                    <p:anim calcmode="lin" valueType="num">
                                      <p:cBhvr>
                                        <p:cTn id="63" dur="1000"/>
                                        <p:tgtEl>
                                          <p:spTgt spid="20276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4" dur="1000"/>
                                        <p:tgtEl>
                                          <p:spTgt spid="20276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5" dur="1" fill="hold">
                                          <p:stCondLst>
                                            <p:cond delay="999"/>
                                          </p:stCondLst>
                                        </p:cTn>
                                        <p:tgtEl>
                                          <p:spTgt spid="202767"/>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2" fill="hold" nodeType="clickEffect">
                                  <p:stCondLst>
                                    <p:cond delay="0"/>
                                  </p:stCondLst>
                                  <p:childTnLst>
                                    <p:set>
                                      <p:cBhvr>
                                        <p:cTn id="69" dur="1" fill="hold">
                                          <p:stCondLst>
                                            <p:cond delay="0"/>
                                          </p:stCondLst>
                                        </p:cTn>
                                        <p:tgtEl>
                                          <p:spTgt spid="228358"/>
                                        </p:tgtEl>
                                        <p:attrNameLst>
                                          <p:attrName>style.visibility</p:attrName>
                                        </p:attrNameLst>
                                      </p:cBhvr>
                                      <p:to>
                                        <p:strVal val="visible"/>
                                      </p:to>
                                    </p:set>
                                    <p:animEffect transition="in" filter="wipe(right)">
                                      <p:cBhvr>
                                        <p:cTn id="70" dur="500"/>
                                        <p:tgtEl>
                                          <p:spTgt spid="228358"/>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0" presetClass="entr" presetSubtype="0"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800" decel="100000"/>
                                        <p:tgtEl>
                                          <p:spTgt spid="2"/>
                                        </p:tgtEl>
                                      </p:cBhvr>
                                    </p:animEffect>
                                    <p:anim calcmode="lin" valueType="num">
                                      <p:cBhvr>
                                        <p:cTn id="76" dur="800" decel="100000" fill="hold"/>
                                        <p:tgtEl>
                                          <p:spTgt spid="2"/>
                                        </p:tgtEl>
                                        <p:attrNameLst>
                                          <p:attrName>style.rotation</p:attrName>
                                        </p:attrNameLst>
                                      </p:cBhvr>
                                      <p:tavLst>
                                        <p:tav tm="0">
                                          <p:val>
                                            <p:fltVal val="-90"/>
                                          </p:val>
                                        </p:tav>
                                        <p:tav tm="100000">
                                          <p:val>
                                            <p:fltVal val="0"/>
                                          </p:val>
                                        </p:tav>
                                      </p:tavLst>
                                    </p:anim>
                                    <p:anim calcmode="lin" valueType="num">
                                      <p:cBhvr>
                                        <p:cTn id="77" dur="800" decel="100000" fill="hold"/>
                                        <p:tgtEl>
                                          <p:spTgt spid="2"/>
                                        </p:tgtEl>
                                        <p:attrNameLst>
                                          <p:attrName>ppt_x</p:attrName>
                                        </p:attrNameLst>
                                      </p:cBhvr>
                                      <p:tavLst>
                                        <p:tav tm="0">
                                          <p:val>
                                            <p:strVal val="#ppt_x+0.4"/>
                                          </p:val>
                                        </p:tav>
                                        <p:tav tm="100000">
                                          <p:val>
                                            <p:strVal val="#ppt_x-0.05"/>
                                          </p:val>
                                        </p:tav>
                                      </p:tavLst>
                                    </p:anim>
                                    <p:anim calcmode="lin" valueType="num">
                                      <p:cBhvr>
                                        <p:cTn id="78" dur="800" decel="100000" fill="hold"/>
                                        <p:tgtEl>
                                          <p:spTgt spid="2"/>
                                        </p:tgtEl>
                                        <p:attrNameLst>
                                          <p:attrName>ppt_y</p:attrName>
                                        </p:attrNameLst>
                                      </p:cBhvr>
                                      <p:tavLst>
                                        <p:tav tm="0">
                                          <p:val>
                                            <p:strVal val="#ppt_y-0.4"/>
                                          </p:val>
                                        </p:tav>
                                        <p:tav tm="100000">
                                          <p:val>
                                            <p:strVal val="#ppt_y+0.1"/>
                                          </p:val>
                                        </p:tav>
                                      </p:tavLst>
                                    </p:anim>
                                    <p:anim calcmode="lin" valueType="num">
                                      <p:cBhvr>
                                        <p:cTn id="79"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80"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2767" grpId="0"/>
      <p:bldP spid="202767" grpId="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a:extLst>
              <a:ext uri="{FF2B5EF4-FFF2-40B4-BE49-F238E27FC236}">
                <a16:creationId xmlns:a16="http://schemas.microsoft.com/office/drawing/2014/main" id="{ABC8CE1C-7E94-4ADF-B758-C51E9D7DD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212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43" name="Picture 3">
            <a:extLst>
              <a:ext uri="{FF2B5EF4-FFF2-40B4-BE49-F238E27FC236}">
                <a16:creationId xmlns:a16="http://schemas.microsoft.com/office/drawing/2014/main" id="{7B62046C-10A0-48CA-BF9F-F95C2C35C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300" y="1001713"/>
            <a:ext cx="641032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44" name="Rectangle 4">
            <a:extLst>
              <a:ext uri="{FF2B5EF4-FFF2-40B4-BE49-F238E27FC236}">
                <a16:creationId xmlns:a16="http://schemas.microsoft.com/office/drawing/2014/main" id="{B9C18308-0625-42DA-9DAB-924180884439}"/>
              </a:ext>
            </a:extLst>
          </p:cNvPr>
          <p:cNvSpPr>
            <a:spLocks noChangeArrowheads="1"/>
          </p:cNvSpPr>
          <p:nvPr/>
        </p:nvSpPr>
        <p:spPr bwMode="auto">
          <a:xfrm>
            <a:off x="5346700" y="2159000"/>
            <a:ext cx="6311900" cy="431800"/>
          </a:xfrm>
          <a:prstGeom prst="rect">
            <a:avLst/>
          </a:prstGeom>
          <a:solidFill>
            <a:schemeClr val="accent1">
              <a:alpha val="3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 name="ZoneTexte 4">
            <a:extLst>
              <a:ext uri="{FF2B5EF4-FFF2-40B4-BE49-F238E27FC236}">
                <a16:creationId xmlns:a16="http://schemas.microsoft.com/office/drawing/2014/main" id="{1CCD543D-C18F-490D-8B1C-A1B31F540CBB}"/>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044"/>
                                        </p:tgtEl>
                                        <p:attrNameLst>
                                          <p:attrName>style.visibility</p:attrName>
                                        </p:attrNameLst>
                                      </p:cBhvr>
                                      <p:to>
                                        <p:strVal val="visible"/>
                                      </p:to>
                                    </p:set>
                                    <p:animEffect transition="in" filter="wipe(left)">
                                      <p:cBhvr>
                                        <p:cTn id="7" dur="500"/>
                                        <p:tgtEl>
                                          <p:spTgt spid="215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2" name="Picture 4">
            <a:extLst>
              <a:ext uri="{FF2B5EF4-FFF2-40B4-BE49-F238E27FC236}">
                <a16:creationId xmlns:a16="http://schemas.microsoft.com/office/drawing/2014/main" id="{94466574-E3EC-4F29-B029-BCBC814E3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213" y="0"/>
            <a:ext cx="8515350" cy="48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7335" name="Picture 7">
            <a:extLst>
              <a:ext uri="{FF2B5EF4-FFF2-40B4-BE49-F238E27FC236}">
                <a16:creationId xmlns:a16="http://schemas.microsoft.com/office/drawing/2014/main" id="{6F24D316-0C99-407A-BD9A-717356934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138" y="2308225"/>
            <a:ext cx="2251075"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7338" name="Picture 10">
            <a:extLst>
              <a:ext uri="{FF2B5EF4-FFF2-40B4-BE49-F238E27FC236}">
                <a16:creationId xmlns:a16="http://schemas.microsoft.com/office/drawing/2014/main" id="{7EAE10BE-001E-44BC-AF4B-871E8F81C8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3" y="1892300"/>
            <a:ext cx="3848100"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7341" name="Picture 13">
            <a:extLst>
              <a:ext uri="{FF2B5EF4-FFF2-40B4-BE49-F238E27FC236}">
                <a16:creationId xmlns:a16="http://schemas.microsoft.com/office/drawing/2014/main" id="{2D7E7FBB-23C1-4976-8FB1-E6327B0DCB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5813" y="2441575"/>
            <a:ext cx="234315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7342" name="Picture 14">
            <a:extLst>
              <a:ext uri="{FF2B5EF4-FFF2-40B4-BE49-F238E27FC236}">
                <a16:creationId xmlns:a16="http://schemas.microsoft.com/office/drawing/2014/main" id="{ECD628F5-B422-40EB-B9B4-4D69908A64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94850" y="2366963"/>
            <a:ext cx="240030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7347" name="Picture 19" descr="assassinatsadate">
            <a:extLst>
              <a:ext uri="{FF2B5EF4-FFF2-40B4-BE49-F238E27FC236}">
                <a16:creationId xmlns:a16="http://schemas.microsoft.com/office/drawing/2014/main" id="{5DDD12FE-8DE4-4A78-923F-ED608E3500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8063" y="2924175"/>
            <a:ext cx="6103937"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5" name="Text Box 11">
            <a:extLst>
              <a:ext uri="{FF2B5EF4-FFF2-40B4-BE49-F238E27FC236}">
                <a16:creationId xmlns:a16="http://schemas.microsoft.com/office/drawing/2014/main" id="{705C0227-B1B6-41D8-9FDE-5269D8778DBD}"/>
              </a:ext>
            </a:extLst>
          </p:cNvPr>
          <p:cNvSpPr txBox="1">
            <a:spLocks noChangeArrowheads="1"/>
          </p:cNvSpPr>
          <p:nvPr/>
        </p:nvSpPr>
        <p:spPr bwMode="auto">
          <a:xfrm>
            <a:off x="9523413" y="1573213"/>
            <a:ext cx="2247900" cy="655637"/>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gn="ctr" defTabSz="914400">
              <a:spcBef>
                <a:spcPct val="50000"/>
              </a:spcBef>
            </a:pPr>
            <a:r>
              <a:rPr lang="fr-FR" altLang="fr-FR">
                <a:latin typeface="Times New Roman" panose="02020603050405020304" pitchFamily="18" charset="0"/>
              </a:rPr>
              <a:t>Menahem Begin</a:t>
            </a:r>
          </a:p>
          <a:p>
            <a:pPr algn="ctr" defTabSz="914400">
              <a:spcBef>
                <a:spcPct val="50000"/>
              </a:spcBef>
            </a:pPr>
            <a:r>
              <a:rPr lang="fr-FR" altLang="fr-FR" sz="1400">
                <a:latin typeface="Times New Roman" panose="02020603050405020304" pitchFamily="18" charset="0"/>
              </a:rPr>
              <a:t>(1</a:t>
            </a:r>
            <a:r>
              <a:rPr lang="fr-FR" altLang="fr-FR" sz="1400" baseline="30000">
                <a:latin typeface="Times New Roman" panose="02020603050405020304" pitchFamily="18" charset="0"/>
              </a:rPr>
              <a:t>er</a:t>
            </a:r>
            <a:r>
              <a:rPr lang="fr-FR" altLang="fr-FR" sz="1400">
                <a:latin typeface="Times New Roman" panose="02020603050405020304" pitchFamily="18" charset="0"/>
              </a:rPr>
              <a:t> ministre israélien)</a:t>
            </a:r>
          </a:p>
        </p:txBody>
      </p:sp>
      <p:sp>
        <p:nvSpPr>
          <p:cNvPr id="216076" name="Text Box 12">
            <a:extLst>
              <a:ext uri="{FF2B5EF4-FFF2-40B4-BE49-F238E27FC236}">
                <a16:creationId xmlns:a16="http://schemas.microsoft.com/office/drawing/2014/main" id="{8E84C976-8CC4-4FE9-B4B9-74B0804FB7A2}"/>
              </a:ext>
            </a:extLst>
          </p:cNvPr>
          <p:cNvSpPr txBox="1">
            <a:spLocks noChangeArrowheads="1"/>
          </p:cNvSpPr>
          <p:nvPr/>
        </p:nvSpPr>
        <p:spPr bwMode="auto">
          <a:xfrm>
            <a:off x="7326313" y="1573213"/>
            <a:ext cx="2247900" cy="655637"/>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latin typeface="Times New Roman" panose="02020603050405020304" pitchFamily="18" charset="0"/>
              </a:rPr>
              <a:t>Jimmy Carter</a:t>
            </a:r>
          </a:p>
          <a:p>
            <a:pPr algn="ctr">
              <a:spcBef>
                <a:spcPct val="50000"/>
              </a:spcBef>
            </a:pPr>
            <a:r>
              <a:rPr lang="fr-FR" altLang="fr-FR" sz="1400">
                <a:latin typeface="Times New Roman" panose="02020603050405020304" pitchFamily="18" charset="0"/>
              </a:rPr>
              <a:t>(Président des Etats-Unis)</a:t>
            </a:r>
          </a:p>
        </p:txBody>
      </p:sp>
      <p:sp>
        <p:nvSpPr>
          <p:cNvPr id="216077" name="Text Box 13">
            <a:extLst>
              <a:ext uri="{FF2B5EF4-FFF2-40B4-BE49-F238E27FC236}">
                <a16:creationId xmlns:a16="http://schemas.microsoft.com/office/drawing/2014/main" id="{9EB4DEC9-DE79-440F-A9AA-9A1131250537}"/>
              </a:ext>
            </a:extLst>
          </p:cNvPr>
          <p:cNvSpPr txBox="1">
            <a:spLocks noChangeArrowheads="1"/>
          </p:cNvSpPr>
          <p:nvPr/>
        </p:nvSpPr>
        <p:spPr bwMode="auto">
          <a:xfrm>
            <a:off x="5207000" y="1574800"/>
            <a:ext cx="2247900" cy="655638"/>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latin typeface="Times New Roman" panose="02020603050405020304" pitchFamily="18" charset="0"/>
              </a:rPr>
              <a:t>Anouar El Sadate</a:t>
            </a:r>
          </a:p>
          <a:p>
            <a:pPr algn="ctr">
              <a:spcBef>
                <a:spcPct val="50000"/>
              </a:spcBef>
            </a:pPr>
            <a:r>
              <a:rPr lang="fr-FR" altLang="fr-FR" sz="1400">
                <a:latin typeface="Times New Roman" panose="02020603050405020304" pitchFamily="18" charset="0"/>
              </a:rPr>
              <a:t>(Raïs égyptien)</a:t>
            </a:r>
          </a:p>
        </p:txBody>
      </p:sp>
      <p:sp>
        <p:nvSpPr>
          <p:cNvPr id="216078" name="Text Box 14">
            <a:extLst>
              <a:ext uri="{FF2B5EF4-FFF2-40B4-BE49-F238E27FC236}">
                <a16:creationId xmlns:a16="http://schemas.microsoft.com/office/drawing/2014/main" id="{FAAF4276-110E-4B86-95A1-4F6C5FC6A0EE}"/>
              </a:ext>
            </a:extLst>
          </p:cNvPr>
          <p:cNvSpPr txBox="1">
            <a:spLocks noChangeArrowheads="1"/>
          </p:cNvSpPr>
          <p:nvPr/>
        </p:nvSpPr>
        <p:spPr bwMode="auto">
          <a:xfrm>
            <a:off x="2257425" y="0"/>
            <a:ext cx="15716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defTabSz="914400">
              <a:spcBef>
                <a:spcPct val="50000"/>
              </a:spcBef>
            </a:pPr>
            <a:r>
              <a:rPr lang="fr-FR" altLang="fr-FR" sz="1000">
                <a:latin typeface="Times New Roman" panose="02020603050405020304" pitchFamily="18" charset="0"/>
              </a:rPr>
              <a:t>lemonde.fr</a:t>
            </a:r>
          </a:p>
        </p:txBody>
      </p:sp>
      <p:sp>
        <p:nvSpPr>
          <p:cNvPr id="216079" name="Text Box 15">
            <a:extLst>
              <a:ext uri="{FF2B5EF4-FFF2-40B4-BE49-F238E27FC236}">
                <a16:creationId xmlns:a16="http://schemas.microsoft.com/office/drawing/2014/main" id="{FE87F205-E8D4-4202-B4DA-8C25AB7A7A26}"/>
              </a:ext>
            </a:extLst>
          </p:cNvPr>
          <p:cNvSpPr txBox="1">
            <a:spLocks noChangeArrowheads="1"/>
          </p:cNvSpPr>
          <p:nvPr/>
        </p:nvSpPr>
        <p:spPr bwMode="auto">
          <a:xfrm>
            <a:off x="5149850" y="6613525"/>
            <a:ext cx="15716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latin typeface="Times New Roman" panose="02020603050405020304" pitchFamily="18" charset="0"/>
              </a:rPr>
              <a:t>lemonde.fr</a:t>
            </a:r>
          </a:p>
        </p:txBody>
      </p:sp>
      <p:pic>
        <p:nvPicPr>
          <p:cNvPr id="216080" name="Picture 16">
            <a:extLst>
              <a:ext uri="{FF2B5EF4-FFF2-40B4-BE49-F238E27FC236}">
                <a16:creationId xmlns:a16="http://schemas.microsoft.com/office/drawing/2014/main" id="{6CFD830F-147D-43E2-ACE8-B1107B66EA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7100" y="0"/>
            <a:ext cx="980281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81" name="Text Box 17">
            <a:extLst>
              <a:ext uri="{FF2B5EF4-FFF2-40B4-BE49-F238E27FC236}">
                <a16:creationId xmlns:a16="http://schemas.microsoft.com/office/drawing/2014/main" id="{53331402-DD75-44CA-ABA0-FCCB6FED5A5B}"/>
              </a:ext>
            </a:extLst>
          </p:cNvPr>
          <p:cNvSpPr txBox="1">
            <a:spLocks noChangeArrowheads="1"/>
          </p:cNvSpPr>
          <p:nvPr/>
        </p:nvSpPr>
        <p:spPr bwMode="auto">
          <a:xfrm>
            <a:off x="3857625" y="0"/>
            <a:ext cx="15716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solidFill>
                  <a:schemeClr val="bg1"/>
                </a:solidFill>
                <a:latin typeface="Times New Roman" panose="02020603050405020304" pitchFamily="18" charset="0"/>
              </a:rPr>
              <a:t>washingtonpost.com</a:t>
            </a:r>
          </a:p>
        </p:txBody>
      </p:sp>
      <p:sp>
        <p:nvSpPr>
          <p:cNvPr id="15" name="ZoneTexte 14">
            <a:extLst>
              <a:ext uri="{FF2B5EF4-FFF2-40B4-BE49-F238E27FC236}">
                <a16:creationId xmlns:a16="http://schemas.microsoft.com/office/drawing/2014/main" id="{C6CD7BC9-7D92-4AE5-8C88-FE410628AF02}"/>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27342"/>
                                        </p:tgtEl>
                                        <p:attrNameLst>
                                          <p:attrName>style.visibility</p:attrName>
                                        </p:attrNameLst>
                                      </p:cBhvr>
                                      <p:to>
                                        <p:strVal val="visible"/>
                                      </p:to>
                                    </p:set>
                                    <p:anim calcmode="lin" valueType="num">
                                      <p:cBhvr>
                                        <p:cTn id="7" dur="1000" fill="hold"/>
                                        <p:tgtEl>
                                          <p:spTgt spid="227342"/>
                                        </p:tgtEl>
                                        <p:attrNameLst>
                                          <p:attrName>ppt_w</p:attrName>
                                        </p:attrNameLst>
                                      </p:cBhvr>
                                      <p:tavLst>
                                        <p:tav tm="0">
                                          <p:val>
                                            <p:fltVal val="0"/>
                                          </p:val>
                                        </p:tav>
                                        <p:tav tm="100000">
                                          <p:val>
                                            <p:strVal val="#ppt_w"/>
                                          </p:val>
                                        </p:tav>
                                      </p:tavLst>
                                    </p:anim>
                                    <p:anim calcmode="lin" valueType="num">
                                      <p:cBhvr>
                                        <p:cTn id="8" dur="1000" fill="hold"/>
                                        <p:tgtEl>
                                          <p:spTgt spid="227342"/>
                                        </p:tgtEl>
                                        <p:attrNameLst>
                                          <p:attrName>ppt_h</p:attrName>
                                        </p:attrNameLst>
                                      </p:cBhvr>
                                      <p:tavLst>
                                        <p:tav tm="0">
                                          <p:val>
                                            <p:fltVal val="0"/>
                                          </p:val>
                                        </p:tav>
                                        <p:tav tm="100000">
                                          <p:val>
                                            <p:strVal val="#ppt_h"/>
                                          </p:val>
                                        </p:tav>
                                      </p:tavLst>
                                    </p:anim>
                                    <p:anim calcmode="lin" valueType="num">
                                      <p:cBhvr>
                                        <p:cTn id="9" dur="1000" fill="hold"/>
                                        <p:tgtEl>
                                          <p:spTgt spid="227342"/>
                                        </p:tgtEl>
                                        <p:attrNameLst>
                                          <p:attrName>style.rotation</p:attrName>
                                        </p:attrNameLst>
                                      </p:cBhvr>
                                      <p:tavLst>
                                        <p:tav tm="0">
                                          <p:val>
                                            <p:fltVal val="90"/>
                                          </p:val>
                                        </p:tav>
                                        <p:tav tm="100000">
                                          <p:val>
                                            <p:fltVal val="0"/>
                                          </p:val>
                                        </p:tav>
                                      </p:tavLst>
                                    </p:anim>
                                    <p:animEffect transition="in" filter="fade">
                                      <p:cBhvr>
                                        <p:cTn id="10" dur="1000"/>
                                        <p:tgtEl>
                                          <p:spTgt spid="227342"/>
                                        </p:tgtEl>
                                      </p:cBhvr>
                                    </p:animEffect>
                                  </p:childTnLst>
                                </p:cTn>
                              </p:par>
                              <p:par>
                                <p:cTn id="11" presetID="10" presetClass="entr" presetSubtype="0" fill="hold" nodeType="withEffect">
                                  <p:stCondLst>
                                    <p:cond delay="0"/>
                                  </p:stCondLst>
                                  <p:childTnLst>
                                    <p:set>
                                      <p:cBhvr>
                                        <p:cTn id="12" dur="1" fill="hold">
                                          <p:stCondLst>
                                            <p:cond delay="0"/>
                                          </p:stCondLst>
                                        </p:cTn>
                                        <p:tgtEl>
                                          <p:spTgt spid="227335"/>
                                        </p:tgtEl>
                                        <p:attrNameLst>
                                          <p:attrName>style.visibility</p:attrName>
                                        </p:attrNameLst>
                                      </p:cBhvr>
                                      <p:to>
                                        <p:strVal val="visible"/>
                                      </p:to>
                                    </p:set>
                                    <p:animEffect transition="in" filter="fade">
                                      <p:cBhvr>
                                        <p:cTn id="13" dur="500"/>
                                        <p:tgtEl>
                                          <p:spTgt spid="22733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iterate type="lt">
                                    <p:tmPct val="0"/>
                                  </p:iterate>
                                  <p:childTnLst>
                                    <p:set>
                                      <p:cBhvr>
                                        <p:cTn id="17" dur="1" fill="hold">
                                          <p:stCondLst>
                                            <p:cond delay="0"/>
                                          </p:stCondLst>
                                        </p:cTn>
                                        <p:tgtEl>
                                          <p:spTgt spid="227332"/>
                                        </p:tgtEl>
                                        <p:attrNameLst>
                                          <p:attrName>style.visibility</p:attrName>
                                        </p:attrNameLst>
                                      </p:cBhvr>
                                      <p:to>
                                        <p:strVal val="visible"/>
                                      </p:to>
                                    </p:set>
                                    <p:animEffect transition="in" filter="fade">
                                      <p:cBhvr>
                                        <p:cTn id="18" dur="2000"/>
                                        <p:tgtEl>
                                          <p:spTgt spid="227332"/>
                                        </p:tgtEl>
                                      </p:cBhvr>
                                    </p:animEffect>
                                  </p:childTnLst>
                                </p:cTn>
                              </p:par>
                            </p:childTnLst>
                          </p:cTn>
                        </p:par>
                        <p:par>
                          <p:cTn id="19" fill="hold" nodeType="afterGroup">
                            <p:stCondLst>
                              <p:cond delay="2000"/>
                            </p:stCondLst>
                            <p:childTnLst>
                              <p:par>
                                <p:cTn id="20" presetID="15" presetClass="entr" presetSubtype="0" fill="hold" nodeType="afterEffect">
                                  <p:stCondLst>
                                    <p:cond delay="0"/>
                                  </p:stCondLst>
                                  <p:childTnLst>
                                    <p:set>
                                      <p:cBhvr>
                                        <p:cTn id="21" dur="1" fill="hold">
                                          <p:stCondLst>
                                            <p:cond delay="0"/>
                                          </p:stCondLst>
                                        </p:cTn>
                                        <p:tgtEl>
                                          <p:spTgt spid="216078">
                                            <p:txEl>
                                              <p:pRg st="0" end="0"/>
                                            </p:txEl>
                                          </p:spTgt>
                                        </p:tgtEl>
                                        <p:attrNameLst>
                                          <p:attrName>style.visibility</p:attrName>
                                        </p:attrNameLst>
                                      </p:cBhvr>
                                      <p:to>
                                        <p:strVal val="visible"/>
                                      </p:to>
                                    </p:set>
                                    <p:anim calcmode="lin" valueType="num">
                                      <p:cBhvr>
                                        <p:cTn id="22" dur="1000" fill="hold"/>
                                        <p:tgtEl>
                                          <p:spTgt spid="216078">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216078">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21607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21607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grpId="0" nodeType="clickEffect">
                                  <p:stCondLst>
                                    <p:cond delay="0"/>
                                  </p:stCondLst>
                                  <p:childTnLst>
                                    <p:set>
                                      <p:cBhvr>
                                        <p:cTn id="29" dur="1" fill="hold">
                                          <p:stCondLst>
                                            <p:cond delay="0"/>
                                          </p:stCondLst>
                                        </p:cTn>
                                        <p:tgtEl>
                                          <p:spTgt spid="216075"/>
                                        </p:tgtEl>
                                        <p:attrNameLst>
                                          <p:attrName>style.visibility</p:attrName>
                                        </p:attrNameLst>
                                      </p:cBhvr>
                                      <p:to>
                                        <p:strVal val="visible"/>
                                      </p:to>
                                    </p:set>
                                    <p:anim calcmode="lin" valueType="num">
                                      <p:cBhvr>
                                        <p:cTn id="30" dur="1000" fill="hold"/>
                                        <p:tgtEl>
                                          <p:spTgt spid="216075"/>
                                        </p:tgtEl>
                                        <p:attrNameLst>
                                          <p:attrName>ppt_w</p:attrName>
                                        </p:attrNameLst>
                                      </p:cBhvr>
                                      <p:tavLst>
                                        <p:tav tm="0">
                                          <p:val>
                                            <p:fltVal val="0"/>
                                          </p:val>
                                        </p:tav>
                                        <p:tav tm="100000">
                                          <p:val>
                                            <p:strVal val="#ppt_w"/>
                                          </p:val>
                                        </p:tav>
                                      </p:tavLst>
                                    </p:anim>
                                    <p:anim calcmode="lin" valueType="num">
                                      <p:cBhvr>
                                        <p:cTn id="31" dur="1000" fill="hold"/>
                                        <p:tgtEl>
                                          <p:spTgt spid="216075"/>
                                        </p:tgtEl>
                                        <p:attrNameLst>
                                          <p:attrName>ppt_h</p:attrName>
                                        </p:attrNameLst>
                                      </p:cBhvr>
                                      <p:tavLst>
                                        <p:tav tm="0">
                                          <p:val>
                                            <p:fltVal val="0"/>
                                          </p:val>
                                        </p:tav>
                                        <p:tav tm="100000">
                                          <p:val>
                                            <p:strVal val="#ppt_h"/>
                                          </p:val>
                                        </p:tav>
                                      </p:tavLst>
                                    </p:anim>
                                    <p:anim calcmode="lin" valueType="num">
                                      <p:cBhvr>
                                        <p:cTn id="32" dur="1000" fill="hold"/>
                                        <p:tgtEl>
                                          <p:spTgt spid="216075"/>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216075"/>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grpId="0" nodeType="withEffect">
                                  <p:stCondLst>
                                    <p:cond delay="0"/>
                                  </p:stCondLst>
                                  <p:childTnLst>
                                    <p:set>
                                      <p:cBhvr>
                                        <p:cTn id="35" dur="1" fill="hold">
                                          <p:stCondLst>
                                            <p:cond delay="0"/>
                                          </p:stCondLst>
                                        </p:cTn>
                                        <p:tgtEl>
                                          <p:spTgt spid="216077"/>
                                        </p:tgtEl>
                                        <p:attrNameLst>
                                          <p:attrName>style.visibility</p:attrName>
                                        </p:attrNameLst>
                                      </p:cBhvr>
                                      <p:to>
                                        <p:strVal val="visible"/>
                                      </p:to>
                                    </p:set>
                                    <p:anim calcmode="lin" valueType="num">
                                      <p:cBhvr>
                                        <p:cTn id="36" dur="1000" fill="hold"/>
                                        <p:tgtEl>
                                          <p:spTgt spid="216077"/>
                                        </p:tgtEl>
                                        <p:attrNameLst>
                                          <p:attrName>ppt_w</p:attrName>
                                        </p:attrNameLst>
                                      </p:cBhvr>
                                      <p:tavLst>
                                        <p:tav tm="0">
                                          <p:val>
                                            <p:fltVal val="0"/>
                                          </p:val>
                                        </p:tav>
                                        <p:tav tm="100000">
                                          <p:val>
                                            <p:strVal val="#ppt_w"/>
                                          </p:val>
                                        </p:tav>
                                      </p:tavLst>
                                    </p:anim>
                                    <p:anim calcmode="lin" valueType="num">
                                      <p:cBhvr>
                                        <p:cTn id="37" dur="1000" fill="hold"/>
                                        <p:tgtEl>
                                          <p:spTgt spid="216077"/>
                                        </p:tgtEl>
                                        <p:attrNameLst>
                                          <p:attrName>ppt_h</p:attrName>
                                        </p:attrNameLst>
                                      </p:cBhvr>
                                      <p:tavLst>
                                        <p:tav tm="0">
                                          <p:val>
                                            <p:fltVal val="0"/>
                                          </p:val>
                                        </p:tav>
                                        <p:tav tm="100000">
                                          <p:val>
                                            <p:strVal val="#ppt_h"/>
                                          </p:val>
                                        </p:tav>
                                      </p:tavLst>
                                    </p:anim>
                                    <p:anim calcmode="lin" valueType="num">
                                      <p:cBhvr>
                                        <p:cTn id="38" dur="1000" fill="hold"/>
                                        <p:tgtEl>
                                          <p:spTgt spid="21607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216077"/>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grpId="0" nodeType="withEffect">
                                  <p:stCondLst>
                                    <p:cond delay="0"/>
                                  </p:stCondLst>
                                  <p:childTnLst>
                                    <p:set>
                                      <p:cBhvr>
                                        <p:cTn id="41" dur="1" fill="hold">
                                          <p:stCondLst>
                                            <p:cond delay="0"/>
                                          </p:stCondLst>
                                        </p:cTn>
                                        <p:tgtEl>
                                          <p:spTgt spid="216076"/>
                                        </p:tgtEl>
                                        <p:attrNameLst>
                                          <p:attrName>style.visibility</p:attrName>
                                        </p:attrNameLst>
                                      </p:cBhvr>
                                      <p:to>
                                        <p:strVal val="visible"/>
                                      </p:to>
                                    </p:set>
                                    <p:anim calcmode="lin" valueType="num">
                                      <p:cBhvr>
                                        <p:cTn id="42" dur="1000" fill="hold"/>
                                        <p:tgtEl>
                                          <p:spTgt spid="216076"/>
                                        </p:tgtEl>
                                        <p:attrNameLst>
                                          <p:attrName>ppt_w</p:attrName>
                                        </p:attrNameLst>
                                      </p:cBhvr>
                                      <p:tavLst>
                                        <p:tav tm="0">
                                          <p:val>
                                            <p:fltVal val="0"/>
                                          </p:val>
                                        </p:tav>
                                        <p:tav tm="100000">
                                          <p:val>
                                            <p:strVal val="#ppt_w"/>
                                          </p:val>
                                        </p:tav>
                                      </p:tavLst>
                                    </p:anim>
                                    <p:anim calcmode="lin" valueType="num">
                                      <p:cBhvr>
                                        <p:cTn id="43" dur="1000" fill="hold"/>
                                        <p:tgtEl>
                                          <p:spTgt spid="216076"/>
                                        </p:tgtEl>
                                        <p:attrNameLst>
                                          <p:attrName>ppt_h</p:attrName>
                                        </p:attrNameLst>
                                      </p:cBhvr>
                                      <p:tavLst>
                                        <p:tav tm="0">
                                          <p:val>
                                            <p:fltVal val="0"/>
                                          </p:val>
                                        </p:tav>
                                        <p:tav tm="100000">
                                          <p:val>
                                            <p:strVal val="#ppt_h"/>
                                          </p:val>
                                        </p:tav>
                                      </p:tavLst>
                                    </p:anim>
                                    <p:anim calcmode="lin" valueType="num">
                                      <p:cBhvr>
                                        <p:cTn id="44" dur="1000" fill="hold"/>
                                        <p:tgtEl>
                                          <p:spTgt spid="216076"/>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160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nodeType="clickEffect">
                                  <p:stCondLst>
                                    <p:cond delay="0"/>
                                  </p:stCondLst>
                                  <p:childTnLst>
                                    <p:set>
                                      <p:cBhvr>
                                        <p:cTn id="49" dur="1" fill="hold">
                                          <p:stCondLst>
                                            <p:cond delay="0"/>
                                          </p:stCondLst>
                                        </p:cTn>
                                        <p:tgtEl>
                                          <p:spTgt spid="216080"/>
                                        </p:tgtEl>
                                        <p:attrNameLst>
                                          <p:attrName>style.visibility</p:attrName>
                                        </p:attrNameLst>
                                      </p:cBhvr>
                                      <p:to>
                                        <p:strVal val="visible"/>
                                      </p:to>
                                    </p:set>
                                    <p:animEffect transition="in" filter="wipe(down)">
                                      <p:cBhvr>
                                        <p:cTn id="50" dur="500"/>
                                        <p:tgtEl>
                                          <p:spTgt spid="216080"/>
                                        </p:tgtEl>
                                      </p:cBhvr>
                                    </p:animEffect>
                                  </p:childTnLst>
                                </p:cTn>
                              </p:par>
                            </p:childTnLst>
                          </p:cTn>
                        </p:par>
                        <p:par>
                          <p:cTn id="51" fill="hold" nodeType="afterGroup">
                            <p:stCondLst>
                              <p:cond delay="500"/>
                            </p:stCondLst>
                            <p:childTnLst>
                              <p:par>
                                <p:cTn id="52" presetID="15" presetClass="entr" presetSubtype="0" fill="hold" nodeType="afterEffect">
                                  <p:stCondLst>
                                    <p:cond delay="0"/>
                                  </p:stCondLst>
                                  <p:childTnLst>
                                    <p:set>
                                      <p:cBhvr>
                                        <p:cTn id="53" dur="1" fill="hold">
                                          <p:stCondLst>
                                            <p:cond delay="0"/>
                                          </p:stCondLst>
                                        </p:cTn>
                                        <p:tgtEl>
                                          <p:spTgt spid="216081">
                                            <p:txEl>
                                              <p:pRg st="0" end="0"/>
                                            </p:txEl>
                                          </p:spTgt>
                                        </p:tgtEl>
                                        <p:attrNameLst>
                                          <p:attrName>style.visibility</p:attrName>
                                        </p:attrNameLst>
                                      </p:cBhvr>
                                      <p:to>
                                        <p:strVal val="visible"/>
                                      </p:to>
                                    </p:set>
                                    <p:anim calcmode="lin" valueType="num">
                                      <p:cBhvr>
                                        <p:cTn id="54" dur="1000" fill="hold"/>
                                        <p:tgtEl>
                                          <p:spTgt spid="216081">
                                            <p:txEl>
                                              <p:pRg st="0" end="0"/>
                                            </p:txEl>
                                          </p:spTgt>
                                        </p:tgtEl>
                                        <p:attrNameLst>
                                          <p:attrName>ppt_w</p:attrName>
                                        </p:attrNameLst>
                                      </p:cBhvr>
                                      <p:tavLst>
                                        <p:tav tm="0">
                                          <p:val>
                                            <p:fltVal val="0"/>
                                          </p:val>
                                        </p:tav>
                                        <p:tav tm="100000">
                                          <p:val>
                                            <p:strVal val="#ppt_w"/>
                                          </p:val>
                                        </p:tav>
                                      </p:tavLst>
                                    </p:anim>
                                    <p:anim calcmode="lin" valueType="num">
                                      <p:cBhvr>
                                        <p:cTn id="55" dur="1000" fill="hold"/>
                                        <p:tgtEl>
                                          <p:spTgt spid="216081">
                                            <p:txEl>
                                              <p:pRg st="0" end="0"/>
                                            </p:txEl>
                                          </p:spTgt>
                                        </p:tgtEl>
                                        <p:attrNameLst>
                                          <p:attrName>ppt_h</p:attrName>
                                        </p:attrNameLst>
                                      </p:cBhvr>
                                      <p:tavLst>
                                        <p:tav tm="0">
                                          <p:val>
                                            <p:fltVal val="0"/>
                                          </p:val>
                                        </p:tav>
                                        <p:tav tm="100000">
                                          <p:val>
                                            <p:strVal val="#ppt_h"/>
                                          </p:val>
                                        </p:tav>
                                      </p:tavLst>
                                    </p:anim>
                                    <p:anim calcmode="lin" valueType="num">
                                      <p:cBhvr>
                                        <p:cTn id="56" dur="1000" fill="hold"/>
                                        <p:tgtEl>
                                          <p:spTgt spid="21608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21608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xit" presetSubtype="4" fill="hold" nodeType="clickEffect">
                                  <p:stCondLst>
                                    <p:cond delay="0"/>
                                  </p:stCondLst>
                                  <p:childTnLst>
                                    <p:animEffect transition="out" filter="wipe(down)">
                                      <p:cBhvr>
                                        <p:cTn id="61" dur="500"/>
                                        <p:tgtEl>
                                          <p:spTgt spid="216080"/>
                                        </p:tgtEl>
                                      </p:cBhvr>
                                    </p:animEffect>
                                    <p:set>
                                      <p:cBhvr>
                                        <p:cTn id="62" dur="1" fill="hold">
                                          <p:stCondLst>
                                            <p:cond delay="499"/>
                                          </p:stCondLst>
                                        </p:cTn>
                                        <p:tgtEl>
                                          <p:spTgt spid="216080"/>
                                        </p:tgtEl>
                                        <p:attrNameLst>
                                          <p:attrName>style.visibility</p:attrName>
                                        </p:attrNameLst>
                                      </p:cBhvr>
                                      <p:to>
                                        <p:strVal val="hidden"/>
                                      </p:to>
                                    </p:set>
                                  </p:childTnLst>
                                </p:cTn>
                              </p:par>
                              <p:par>
                                <p:cTn id="63" presetID="15" presetClass="exit" presetSubtype="0" fill="hold" grpId="0" nodeType="withEffect">
                                  <p:stCondLst>
                                    <p:cond delay="0"/>
                                  </p:stCondLst>
                                  <p:childTnLst>
                                    <p:anim calcmode="lin" valueType="num">
                                      <p:cBhvr>
                                        <p:cTn id="64" dur="1000"/>
                                        <p:tgtEl>
                                          <p:spTgt spid="216081">
                                            <p:txEl>
                                              <p:pRg st="0" end="0"/>
                                            </p:txEl>
                                          </p:spTgt>
                                        </p:tgtEl>
                                        <p:attrNameLst>
                                          <p:attrName>ppt_w</p:attrName>
                                        </p:attrNameLst>
                                      </p:cBhvr>
                                      <p:tavLst>
                                        <p:tav tm="0">
                                          <p:val>
                                            <p:strVal val="ppt_w"/>
                                          </p:val>
                                        </p:tav>
                                        <p:tav tm="100000">
                                          <p:val>
                                            <p:fltVal val="0"/>
                                          </p:val>
                                        </p:tav>
                                      </p:tavLst>
                                    </p:anim>
                                    <p:anim calcmode="lin" valueType="num">
                                      <p:cBhvr>
                                        <p:cTn id="65" dur="1000"/>
                                        <p:tgtEl>
                                          <p:spTgt spid="216081">
                                            <p:txEl>
                                              <p:pRg st="0" end="0"/>
                                            </p:txEl>
                                          </p:spTgt>
                                        </p:tgtEl>
                                        <p:attrNameLst>
                                          <p:attrName>ppt_h</p:attrName>
                                        </p:attrNameLst>
                                      </p:cBhvr>
                                      <p:tavLst>
                                        <p:tav tm="0">
                                          <p:val>
                                            <p:strVal val="ppt_h"/>
                                          </p:val>
                                        </p:tav>
                                        <p:tav tm="100000">
                                          <p:val>
                                            <p:fltVal val="0"/>
                                          </p:val>
                                        </p:tav>
                                      </p:tavLst>
                                    </p:anim>
                                    <p:anim calcmode="lin" valueType="num">
                                      <p:cBhvr>
                                        <p:cTn id="66" dur="1000"/>
                                        <p:tgtEl>
                                          <p:spTgt spid="216081">
                                            <p:txEl>
                                              <p:pRg st="0" end="0"/>
                                            </p:txEl>
                                          </p:spTgt>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7" dur="1000"/>
                                        <p:tgtEl>
                                          <p:spTgt spid="216081">
                                            <p:txEl>
                                              <p:pRg st="0" end="0"/>
                                            </p:txEl>
                                          </p:spTgt>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8" dur="1" fill="hold">
                                          <p:stCondLst>
                                            <p:cond delay="999"/>
                                          </p:stCondLst>
                                        </p:cTn>
                                        <p:tgtEl>
                                          <p:spTgt spid="216081">
                                            <p:txEl>
                                              <p:pRg st="0" end="0"/>
                                            </p:txEl>
                                          </p:spTgt>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xit" presetSubtype="0" fill="hold" nodeType="clickEffect">
                                  <p:stCondLst>
                                    <p:cond delay="0"/>
                                  </p:stCondLst>
                                  <p:iterate type="lt">
                                    <p:tmPct val="0"/>
                                  </p:iterate>
                                  <p:childTnLst>
                                    <p:animEffect transition="out" filter="fade">
                                      <p:cBhvr>
                                        <p:cTn id="72" dur="2000"/>
                                        <p:tgtEl>
                                          <p:spTgt spid="227332"/>
                                        </p:tgtEl>
                                      </p:cBhvr>
                                    </p:animEffect>
                                    <p:set>
                                      <p:cBhvr>
                                        <p:cTn id="73" dur="1" fill="hold">
                                          <p:stCondLst>
                                            <p:cond delay="1999"/>
                                          </p:stCondLst>
                                        </p:cTn>
                                        <p:tgtEl>
                                          <p:spTgt spid="227332"/>
                                        </p:tgtEl>
                                        <p:attrNameLst>
                                          <p:attrName>style.visibility</p:attrName>
                                        </p:attrNameLst>
                                      </p:cBhvr>
                                      <p:to>
                                        <p:strVal val="hidden"/>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15" presetClass="exit" presetSubtype="0" fill="hold" grpId="1" nodeType="clickEffect">
                                  <p:stCondLst>
                                    <p:cond delay="0"/>
                                  </p:stCondLst>
                                  <p:childTnLst>
                                    <p:anim calcmode="lin" valueType="num">
                                      <p:cBhvr>
                                        <p:cTn id="77" dur="1000"/>
                                        <p:tgtEl>
                                          <p:spTgt spid="216075"/>
                                        </p:tgtEl>
                                        <p:attrNameLst>
                                          <p:attrName>ppt_w</p:attrName>
                                        </p:attrNameLst>
                                      </p:cBhvr>
                                      <p:tavLst>
                                        <p:tav tm="0">
                                          <p:val>
                                            <p:strVal val="ppt_w"/>
                                          </p:val>
                                        </p:tav>
                                        <p:tav tm="100000">
                                          <p:val>
                                            <p:fltVal val="0"/>
                                          </p:val>
                                        </p:tav>
                                      </p:tavLst>
                                    </p:anim>
                                    <p:anim calcmode="lin" valueType="num">
                                      <p:cBhvr>
                                        <p:cTn id="78" dur="1000"/>
                                        <p:tgtEl>
                                          <p:spTgt spid="216075"/>
                                        </p:tgtEl>
                                        <p:attrNameLst>
                                          <p:attrName>ppt_h</p:attrName>
                                        </p:attrNameLst>
                                      </p:cBhvr>
                                      <p:tavLst>
                                        <p:tav tm="0">
                                          <p:val>
                                            <p:strVal val="ppt_h"/>
                                          </p:val>
                                        </p:tav>
                                        <p:tav tm="100000">
                                          <p:val>
                                            <p:fltVal val="0"/>
                                          </p:val>
                                        </p:tav>
                                      </p:tavLst>
                                    </p:anim>
                                    <p:anim calcmode="lin" valueType="num">
                                      <p:cBhvr>
                                        <p:cTn id="79" dur="1000"/>
                                        <p:tgtEl>
                                          <p:spTgt spid="21607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0" dur="1000"/>
                                        <p:tgtEl>
                                          <p:spTgt spid="21607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1" dur="1" fill="hold">
                                          <p:stCondLst>
                                            <p:cond delay="999"/>
                                          </p:stCondLst>
                                        </p:cTn>
                                        <p:tgtEl>
                                          <p:spTgt spid="216075"/>
                                        </p:tgtEl>
                                        <p:attrNameLst>
                                          <p:attrName>style.visibility</p:attrName>
                                        </p:attrNameLst>
                                      </p:cBhvr>
                                      <p:to>
                                        <p:strVal val="hidden"/>
                                      </p:to>
                                    </p:set>
                                  </p:childTnLst>
                                </p:cTn>
                              </p:par>
                              <p:par>
                                <p:cTn id="82" presetID="15" presetClass="exit" presetSubtype="0" fill="hold" grpId="1" nodeType="withEffect">
                                  <p:stCondLst>
                                    <p:cond delay="0"/>
                                  </p:stCondLst>
                                  <p:childTnLst>
                                    <p:anim calcmode="lin" valueType="num">
                                      <p:cBhvr>
                                        <p:cTn id="83" dur="1000"/>
                                        <p:tgtEl>
                                          <p:spTgt spid="216077"/>
                                        </p:tgtEl>
                                        <p:attrNameLst>
                                          <p:attrName>ppt_w</p:attrName>
                                        </p:attrNameLst>
                                      </p:cBhvr>
                                      <p:tavLst>
                                        <p:tav tm="0">
                                          <p:val>
                                            <p:strVal val="ppt_w"/>
                                          </p:val>
                                        </p:tav>
                                        <p:tav tm="100000">
                                          <p:val>
                                            <p:fltVal val="0"/>
                                          </p:val>
                                        </p:tav>
                                      </p:tavLst>
                                    </p:anim>
                                    <p:anim calcmode="lin" valueType="num">
                                      <p:cBhvr>
                                        <p:cTn id="84" dur="1000"/>
                                        <p:tgtEl>
                                          <p:spTgt spid="216077"/>
                                        </p:tgtEl>
                                        <p:attrNameLst>
                                          <p:attrName>ppt_h</p:attrName>
                                        </p:attrNameLst>
                                      </p:cBhvr>
                                      <p:tavLst>
                                        <p:tav tm="0">
                                          <p:val>
                                            <p:strVal val="ppt_h"/>
                                          </p:val>
                                        </p:tav>
                                        <p:tav tm="100000">
                                          <p:val>
                                            <p:fltVal val="0"/>
                                          </p:val>
                                        </p:tav>
                                      </p:tavLst>
                                    </p:anim>
                                    <p:anim calcmode="lin" valueType="num">
                                      <p:cBhvr>
                                        <p:cTn id="85" dur="1000"/>
                                        <p:tgtEl>
                                          <p:spTgt spid="21607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6" dur="1000"/>
                                        <p:tgtEl>
                                          <p:spTgt spid="21607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7" dur="1" fill="hold">
                                          <p:stCondLst>
                                            <p:cond delay="999"/>
                                          </p:stCondLst>
                                        </p:cTn>
                                        <p:tgtEl>
                                          <p:spTgt spid="216077"/>
                                        </p:tgtEl>
                                        <p:attrNameLst>
                                          <p:attrName>style.visibility</p:attrName>
                                        </p:attrNameLst>
                                      </p:cBhvr>
                                      <p:to>
                                        <p:strVal val="hidden"/>
                                      </p:to>
                                    </p:set>
                                  </p:childTnLst>
                                </p:cTn>
                              </p:par>
                              <p:par>
                                <p:cTn id="88" presetID="15" presetClass="exit" presetSubtype="0" fill="hold" grpId="1" nodeType="withEffect">
                                  <p:stCondLst>
                                    <p:cond delay="0"/>
                                  </p:stCondLst>
                                  <p:childTnLst>
                                    <p:anim calcmode="lin" valueType="num">
                                      <p:cBhvr>
                                        <p:cTn id="89" dur="1000"/>
                                        <p:tgtEl>
                                          <p:spTgt spid="216076"/>
                                        </p:tgtEl>
                                        <p:attrNameLst>
                                          <p:attrName>ppt_w</p:attrName>
                                        </p:attrNameLst>
                                      </p:cBhvr>
                                      <p:tavLst>
                                        <p:tav tm="0">
                                          <p:val>
                                            <p:strVal val="ppt_w"/>
                                          </p:val>
                                        </p:tav>
                                        <p:tav tm="100000">
                                          <p:val>
                                            <p:fltVal val="0"/>
                                          </p:val>
                                        </p:tav>
                                      </p:tavLst>
                                    </p:anim>
                                    <p:anim calcmode="lin" valueType="num">
                                      <p:cBhvr>
                                        <p:cTn id="90" dur="1000"/>
                                        <p:tgtEl>
                                          <p:spTgt spid="216076"/>
                                        </p:tgtEl>
                                        <p:attrNameLst>
                                          <p:attrName>ppt_h</p:attrName>
                                        </p:attrNameLst>
                                      </p:cBhvr>
                                      <p:tavLst>
                                        <p:tav tm="0">
                                          <p:val>
                                            <p:strVal val="ppt_h"/>
                                          </p:val>
                                        </p:tav>
                                        <p:tav tm="100000">
                                          <p:val>
                                            <p:fltVal val="0"/>
                                          </p:val>
                                        </p:tav>
                                      </p:tavLst>
                                    </p:anim>
                                    <p:anim calcmode="lin" valueType="num">
                                      <p:cBhvr>
                                        <p:cTn id="91" dur="1000"/>
                                        <p:tgtEl>
                                          <p:spTgt spid="21607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2" dur="1000"/>
                                        <p:tgtEl>
                                          <p:spTgt spid="21607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3" dur="1" fill="hold">
                                          <p:stCondLst>
                                            <p:cond delay="999"/>
                                          </p:stCondLst>
                                        </p:cTn>
                                        <p:tgtEl>
                                          <p:spTgt spid="216076"/>
                                        </p:tgtEl>
                                        <p:attrNameLst>
                                          <p:attrName>style.visibility</p:attrName>
                                        </p:attrNameLst>
                                      </p:cBhvr>
                                      <p:to>
                                        <p:strVal val="hidden"/>
                                      </p:to>
                                    </p:set>
                                  </p:childTnLst>
                                </p:cTn>
                              </p:par>
                              <p:par>
                                <p:cTn id="94" presetID="10" presetClass="exit" presetSubtype="0" fill="hold" nodeType="withEffect">
                                  <p:stCondLst>
                                    <p:cond delay="0"/>
                                  </p:stCondLst>
                                  <p:iterate type="lt">
                                    <p:tmPct val="0"/>
                                  </p:iterate>
                                  <p:childTnLst>
                                    <p:animEffect transition="out" filter="fade">
                                      <p:cBhvr>
                                        <p:cTn id="95" dur="2000"/>
                                        <p:tgtEl>
                                          <p:spTgt spid="227342"/>
                                        </p:tgtEl>
                                      </p:cBhvr>
                                    </p:animEffect>
                                    <p:set>
                                      <p:cBhvr>
                                        <p:cTn id="96" dur="1" fill="hold">
                                          <p:stCondLst>
                                            <p:cond delay="1999"/>
                                          </p:stCondLst>
                                        </p:cTn>
                                        <p:tgtEl>
                                          <p:spTgt spid="227342"/>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2000"/>
                                        <p:tgtEl>
                                          <p:spTgt spid="227341"/>
                                        </p:tgtEl>
                                      </p:cBhvr>
                                    </p:animEffect>
                                    <p:set>
                                      <p:cBhvr>
                                        <p:cTn id="99" dur="1" fill="hold">
                                          <p:stCondLst>
                                            <p:cond delay="1999"/>
                                          </p:stCondLst>
                                        </p:cTn>
                                        <p:tgtEl>
                                          <p:spTgt spid="227341"/>
                                        </p:tgtEl>
                                        <p:attrNameLst>
                                          <p:attrName>style.visibility</p:attrName>
                                        </p:attrNameLst>
                                      </p:cBhvr>
                                      <p:to>
                                        <p:strVal val="hidden"/>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64" presetClass="path" presetSubtype="0" accel="50000" decel="50000" fill="hold" nodeType="clickEffect">
                                  <p:stCondLst>
                                    <p:cond delay="0"/>
                                  </p:stCondLst>
                                  <p:childTnLst>
                                    <p:animMotion origin="layout" path="M 0 0  L 0 -0.33333  E" pathEditMode="relative" ptsTypes="">
                                      <p:cBhvr>
                                        <p:cTn id="103" dur="2000" fill="hold"/>
                                        <p:tgtEl>
                                          <p:spTgt spid="227335"/>
                                        </p:tgtEl>
                                        <p:attrNameLst>
                                          <p:attrName>ppt_x</p:attrName>
                                          <p:attrName>ppt_y</p:attrName>
                                        </p:attrNameLst>
                                      </p:cBhvr>
                                    </p:animMotion>
                                  </p:childTnLst>
                                </p:cTn>
                              </p:par>
                            </p:childTnLst>
                          </p:cTn>
                        </p:par>
                      </p:childTnLst>
                    </p:cTn>
                  </p:par>
                  <p:par>
                    <p:cTn id="104" fill="hold" nodeType="clickPar">
                      <p:stCondLst>
                        <p:cond delay="indefinite"/>
                      </p:stCondLst>
                      <p:childTnLst>
                        <p:par>
                          <p:cTn id="105" fill="hold" nodeType="withGroup">
                            <p:stCondLst>
                              <p:cond delay="0"/>
                            </p:stCondLst>
                            <p:childTnLst>
                              <p:par>
                                <p:cTn id="106" presetID="31" presetClass="entr" presetSubtype="0" fill="hold" nodeType="clickEffect">
                                  <p:stCondLst>
                                    <p:cond delay="0"/>
                                  </p:stCondLst>
                                  <p:iterate type="lt">
                                    <p:tmPct val="5000"/>
                                  </p:iterate>
                                  <p:childTnLst>
                                    <p:set>
                                      <p:cBhvr>
                                        <p:cTn id="107" dur="1" fill="hold">
                                          <p:stCondLst>
                                            <p:cond delay="0"/>
                                          </p:stCondLst>
                                        </p:cTn>
                                        <p:tgtEl>
                                          <p:spTgt spid="227338"/>
                                        </p:tgtEl>
                                        <p:attrNameLst>
                                          <p:attrName>style.visibility</p:attrName>
                                        </p:attrNameLst>
                                      </p:cBhvr>
                                      <p:to>
                                        <p:strVal val="visible"/>
                                      </p:to>
                                    </p:set>
                                    <p:anim calcmode="lin" valueType="num">
                                      <p:cBhvr>
                                        <p:cTn id="108" dur="1000" fill="hold"/>
                                        <p:tgtEl>
                                          <p:spTgt spid="227338"/>
                                        </p:tgtEl>
                                        <p:attrNameLst>
                                          <p:attrName>ppt_w</p:attrName>
                                        </p:attrNameLst>
                                      </p:cBhvr>
                                      <p:tavLst>
                                        <p:tav tm="0">
                                          <p:val>
                                            <p:fltVal val="0"/>
                                          </p:val>
                                        </p:tav>
                                        <p:tav tm="100000">
                                          <p:val>
                                            <p:strVal val="#ppt_w"/>
                                          </p:val>
                                        </p:tav>
                                      </p:tavLst>
                                    </p:anim>
                                    <p:anim calcmode="lin" valueType="num">
                                      <p:cBhvr>
                                        <p:cTn id="109" dur="1000" fill="hold"/>
                                        <p:tgtEl>
                                          <p:spTgt spid="227338"/>
                                        </p:tgtEl>
                                        <p:attrNameLst>
                                          <p:attrName>ppt_h</p:attrName>
                                        </p:attrNameLst>
                                      </p:cBhvr>
                                      <p:tavLst>
                                        <p:tav tm="0">
                                          <p:val>
                                            <p:fltVal val="0"/>
                                          </p:val>
                                        </p:tav>
                                        <p:tav tm="100000">
                                          <p:val>
                                            <p:strVal val="#ppt_h"/>
                                          </p:val>
                                        </p:tav>
                                      </p:tavLst>
                                    </p:anim>
                                    <p:anim calcmode="lin" valueType="num">
                                      <p:cBhvr>
                                        <p:cTn id="110" dur="1000" fill="hold"/>
                                        <p:tgtEl>
                                          <p:spTgt spid="227338"/>
                                        </p:tgtEl>
                                        <p:attrNameLst>
                                          <p:attrName>style.rotation</p:attrName>
                                        </p:attrNameLst>
                                      </p:cBhvr>
                                      <p:tavLst>
                                        <p:tav tm="0">
                                          <p:val>
                                            <p:fltVal val="90"/>
                                          </p:val>
                                        </p:tav>
                                        <p:tav tm="100000">
                                          <p:val>
                                            <p:fltVal val="0"/>
                                          </p:val>
                                        </p:tav>
                                      </p:tavLst>
                                    </p:anim>
                                    <p:animEffect transition="in" filter="fade">
                                      <p:cBhvr>
                                        <p:cTn id="111" dur="1000"/>
                                        <p:tgtEl>
                                          <p:spTgt spid="227338"/>
                                        </p:tgtEl>
                                      </p:cBhvr>
                                    </p:animEffect>
                                  </p:childTnLst>
                                </p:cTn>
                              </p:par>
                              <p:par>
                                <p:cTn id="112" presetID="22" presetClass="entr" presetSubtype="8" fill="hold" nodeType="withEffect">
                                  <p:stCondLst>
                                    <p:cond delay="0"/>
                                  </p:stCondLst>
                                  <p:childTnLst>
                                    <p:set>
                                      <p:cBhvr>
                                        <p:cTn id="113" dur="1" fill="hold">
                                          <p:stCondLst>
                                            <p:cond delay="0"/>
                                          </p:stCondLst>
                                        </p:cTn>
                                        <p:tgtEl>
                                          <p:spTgt spid="227347"/>
                                        </p:tgtEl>
                                        <p:attrNameLst>
                                          <p:attrName>style.visibility</p:attrName>
                                        </p:attrNameLst>
                                      </p:cBhvr>
                                      <p:to>
                                        <p:strVal val="visible"/>
                                      </p:to>
                                    </p:set>
                                    <p:animEffect transition="in" filter="wipe(left)">
                                      <p:cBhvr>
                                        <p:cTn id="114" dur="500"/>
                                        <p:tgtEl>
                                          <p:spTgt spid="227347"/>
                                        </p:tgtEl>
                                      </p:cBhvr>
                                    </p:animEffect>
                                  </p:childTnLst>
                                </p:cTn>
                              </p:par>
                              <p:par>
                                <p:cTn id="115" presetID="15" presetClass="entr" presetSubtype="0" fill="hold" nodeType="withEffect">
                                  <p:stCondLst>
                                    <p:cond delay="0"/>
                                  </p:stCondLst>
                                  <p:childTnLst>
                                    <p:set>
                                      <p:cBhvr>
                                        <p:cTn id="116" dur="1" fill="hold">
                                          <p:stCondLst>
                                            <p:cond delay="0"/>
                                          </p:stCondLst>
                                        </p:cTn>
                                        <p:tgtEl>
                                          <p:spTgt spid="216079">
                                            <p:txEl>
                                              <p:pRg st="0" end="0"/>
                                            </p:txEl>
                                          </p:spTgt>
                                        </p:tgtEl>
                                        <p:attrNameLst>
                                          <p:attrName>style.visibility</p:attrName>
                                        </p:attrNameLst>
                                      </p:cBhvr>
                                      <p:to>
                                        <p:strVal val="visible"/>
                                      </p:to>
                                    </p:set>
                                    <p:anim calcmode="lin" valueType="num">
                                      <p:cBhvr>
                                        <p:cTn id="117" dur="1000" fill="hold"/>
                                        <p:tgtEl>
                                          <p:spTgt spid="216079">
                                            <p:txEl>
                                              <p:pRg st="0" end="0"/>
                                            </p:txEl>
                                          </p:spTgt>
                                        </p:tgtEl>
                                        <p:attrNameLst>
                                          <p:attrName>ppt_w</p:attrName>
                                        </p:attrNameLst>
                                      </p:cBhvr>
                                      <p:tavLst>
                                        <p:tav tm="0">
                                          <p:val>
                                            <p:fltVal val="0"/>
                                          </p:val>
                                        </p:tav>
                                        <p:tav tm="100000">
                                          <p:val>
                                            <p:strVal val="#ppt_w"/>
                                          </p:val>
                                        </p:tav>
                                      </p:tavLst>
                                    </p:anim>
                                    <p:anim calcmode="lin" valueType="num">
                                      <p:cBhvr>
                                        <p:cTn id="118" dur="1000" fill="hold"/>
                                        <p:tgtEl>
                                          <p:spTgt spid="216079">
                                            <p:txEl>
                                              <p:pRg st="0" end="0"/>
                                            </p:txEl>
                                          </p:spTgt>
                                        </p:tgtEl>
                                        <p:attrNameLst>
                                          <p:attrName>ppt_h</p:attrName>
                                        </p:attrNameLst>
                                      </p:cBhvr>
                                      <p:tavLst>
                                        <p:tav tm="0">
                                          <p:val>
                                            <p:fltVal val="0"/>
                                          </p:val>
                                        </p:tav>
                                        <p:tav tm="100000">
                                          <p:val>
                                            <p:strVal val="#ppt_h"/>
                                          </p:val>
                                        </p:tav>
                                      </p:tavLst>
                                    </p:anim>
                                    <p:anim calcmode="lin" valueType="num">
                                      <p:cBhvr>
                                        <p:cTn id="119" dur="1000" fill="hold"/>
                                        <p:tgtEl>
                                          <p:spTgt spid="21607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20" dur="1000" fill="hold"/>
                                        <p:tgtEl>
                                          <p:spTgt spid="21607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5" grpId="0" animBg="1"/>
      <p:bldP spid="216075" grpId="1" animBg="1"/>
      <p:bldP spid="216076" grpId="0" animBg="1"/>
      <p:bldP spid="216076" grpId="1" animBg="1"/>
      <p:bldP spid="216077" grpId="0" animBg="1"/>
      <p:bldP spid="216077" grpId="1" animBg="1"/>
      <p:bldP spid="216081" grpId="0"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23" name="Picture 15">
            <a:extLst>
              <a:ext uri="{FF2B5EF4-FFF2-40B4-BE49-F238E27FC236}">
                <a16:creationId xmlns:a16="http://schemas.microsoft.com/office/drawing/2014/main" id="{38CFEBC3-C319-43BF-B372-0E2620E8A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288" y="0"/>
            <a:ext cx="2705100" cy="630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4" name="Picture 4" descr="http://emi-cfd.com/echanges-partenariats/wp-content/uploads/2013/07/arafat-rabin_1993.jpg">
            <a:extLst>
              <a:ext uri="{FF2B5EF4-FFF2-40B4-BE49-F238E27FC236}">
                <a16:creationId xmlns:a16="http://schemas.microsoft.com/office/drawing/2014/main" id="{CEC32E24-3FDE-48CF-996A-92815FC97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3400" y="0"/>
            <a:ext cx="9144000" cy="631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7" name="Text Box 7">
            <a:extLst>
              <a:ext uri="{FF2B5EF4-FFF2-40B4-BE49-F238E27FC236}">
                <a16:creationId xmlns:a16="http://schemas.microsoft.com/office/drawing/2014/main" id="{B180DA67-066F-42B1-9B94-AD80730BA866}"/>
              </a:ext>
            </a:extLst>
          </p:cNvPr>
          <p:cNvSpPr txBox="1">
            <a:spLocks noChangeArrowheads="1"/>
          </p:cNvSpPr>
          <p:nvPr/>
        </p:nvSpPr>
        <p:spPr bwMode="auto">
          <a:xfrm>
            <a:off x="8407400" y="371475"/>
            <a:ext cx="2514600" cy="581025"/>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latin typeface="Times New Roman" panose="02020603050405020304" pitchFamily="18" charset="0"/>
                <a:cs typeface="Arial" panose="020B0604020202020204" pitchFamily="34" charset="0"/>
              </a:rPr>
              <a:t>Accords d’Oslo, septembre 1993</a:t>
            </a:r>
          </a:p>
        </p:txBody>
      </p:sp>
      <p:pic>
        <p:nvPicPr>
          <p:cNvPr id="230412" name="Picture 12">
            <a:extLst>
              <a:ext uri="{FF2B5EF4-FFF2-40B4-BE49-F238E27FC236}">
                <a16:creationId xmlns:a16="http://schemas.microsoft.com/office/drawing/2014/main" id="{174A953B-EC93-42B3-A3F4-EAF50E0375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1738" y="0"/>
            <a:ext cx="2566987" cy="29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2242" name="Text Box 34">
            <a:extLst>
              <a:ext uri="{FF2B5EF4-FFF2-40B4-BE49-F238E27FC236}">
                <a16:creationId xmlns:a16="http://schemas.microsoft.com/office/drawing/2014/main" id="{2E8F0BC2-E88C-4A1C-A542-158CF6F8F54B}"/>
              </a:ext>
            </a:extLst>
          </p:cNvPr>
          <p:cNvSpPr txBox="1">
            <a:spLocks noChangeArrowheads="1"/>
          </p:cNvSpPr>
          <p:nvPr/>
        </p:nvSpPr>
        <p:spPr bwMode="auto">
          <a:xfrm>
            <a:off x="2257425" y="0"/>
            <a:ext cx="15716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latin typeface="Times New Roman" panose="02020603050405020304" pitchFamily="18" charset="0"/>
              </a:rPr>
              <a:t>lepoint.fr</a:t>
            </a:r>
          </a:p>
        </p:txBody>
      </p:sp>
      <p:sp>
        <p:nvSpPr>
          <p:cNvPr id="222243" name="Text Box 35">
            <a:extLst>
              <a:ext uri="{FF2B5EF4-FFF2-40B4-BE49-F238E27FC236}">
                <a16:creationId xmlns:a16="http://schemas.microsoft.com/office/drawing/2014/main" id="{3344EB6C-DE95-4216-A493-10C8E62F1A82}"/>
              </a:ext>
            </a:extLst>
          </p:cNvPr>
          <p:cNvSpPr txBox="1">
            <a:spLocks noChangeArrowheads="1"/>
          </p:cNvSpPr>
          <p:nvPr/>
        </p:nvSpPr>
        <p:spPr bwMode="auto">
          <a:xfrm>
            <a:off x="7151688" y="5602288"/>
            <a:ext cx="2247900" cy="655637"/>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latin typeface="Times New Roman" panose="02020603050405020304" pitchFamily="18" charset="0"/>
              </a:rPr>
              <a:t>Yasser Arafat</a:t>
            </a:r>
          </a:p>
          <a:p>
            <a:pPr algn="ctr">
              <a:spcBef>
                <a:spcPct val="50000"/>
              </a:spcBef>
            </a:pPr>
            <a:r>
              <a:rPr lang="fr-FR" altLang="fr-FR" sz="1400">
                <a:latin typeface="Times New Roman" panose="02020603050405020304" pitchFamily="18" charset="0"/>
              </a:rPr>
              <a:t>(Chef de l’OLP)</a:t>
            </a:r>
          </a:p>
        </p:txBody>
      </p:sp>
      <p:sp>
        <p:nvSpPr>
          <p:cNvPr id="222244" name="Text Box 36">
            <a:extLst>
              <a:ext uri="{FF2B5EF4-FFF2-40B4-BE49-F238E27FC236}">
                <a16:creationId xmlns:a16="http://schemas.microsoft.com/office/drawing/2014/main" id="{CF21AAD1-70A6-4B68-B19F-7EDE50B471F0}"/>
              </a:ext>
            </a:extLst>
          </p:cNvPr>
          <p:cNvSpPr txBox="1">
            <a:spLocks noChangeArrowheads="1"/>
          </p:cNvSpPr>
          <p:nvPr/>
        </p:nvSpPr>
        <p:spPr bwMode="auto">
          <a:xfrm>
            <a:off x="4954588" y="5602288"/>
            <a:ext cx="2247900" cy="655637"/>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latin typeface="Times New Roman" panose="02020603050405020304" pitchFamily="18" charset="0"/>
              </a:rPr>
              <a:t>Bill Clinton</a:t>
            </a:r>
          </a:p>
          <a:p>
            <a:pPr algn="ctr">
              <a:spcBef>
                <a:spcPct val="50000"/>
              </a:spcBef>
            </a:pPr>
            <a:r>
              <a:rPr lang="fr-FR" altLang="fr-FR" sz="1400">
                <a:latin typeface="Times New Roman" panose="02020603050405020304" pitchFamily="18" charset="0"/>
              </a:rPr>
              <a:t>(Président des Etats-Unis)</a:t>
            </a:r>
          </a:p>
        </p:txBody>
      </p:sp>
      <p:sp>
        <p:nvSpPr>
          <p:cNvPr id="222245" name="Text Box 37">
            <a:extLst>
              <a:ext uri="{FF2B5EF4-FFF2-40B4-BE49-F238E27FC236}">
                <a16:creationId xmlns:a16="http://schemas.microsoft.com/office/drawing/2014/main" id="{D5DEBCBE-6C47-4A8C-A5B0-02146EFEB7F5}"/>
              </a:ext>
            </a:extLst>
          </p:cNvPr>
          <p:cNvSpPr txBox="1">
            <a:spLocks noChangeArrowheads="1"/>
          </p:cNvSpPr>
          <p:nvPr/>
        </p:nvSpPr>
        <p:spPr bwMode="auto">
          <a:xfrm>
            <a:off x="2835275" y="5603875"/>
            <a:ext cx="2247900" cy="655638"/>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latin typeface="Times New Roman" panose="02020603050405020304" pitchFamily="18" charset="0"/>
              </a:rPr>
              <a:t>Itzhak Rabin</a:t>
            </a:r>
          </a:p>
          <a:p>
            <a:pPr algn="ctr">
              <a:spcBef>
                <a:spcPct val="50000"/>
              </a:spcBef>
            </a:pPr>
            <a:r>
              <a:rPr lang="fr-FR" altLang="fr-FR" sz="1400">
                <a:latin typeface="Times New Roman" panose="02020603050405020304" pitchFamily="18" charset="0"/>
              </a:rPr>
              <a:t>(1</a:t>
            </a:r>
            <a:r>
              <a:rPr lang="fr-FR" altLang="fr-FR" sz="1400" baseline="30000">
                <a:latin typeface="Times New Roman" panose="02020603050405020304" pitchFamily="18" charset="0"/>
              </a:rPr>
              <a:t>er</a:t>
            </a:r>
            <a:r>
              <a:rPr lang="fr-FR" altLang="fr-FR" sz="1400">
                <a:latin typeface="Times New Roman" panose="02020603050405020304" pitchFamily="18" charset="0"/>
              </a:rPr>
              <a:t> Ministre israélien)</a:t>
            </a:r>
          </a:p>
        </p:txBody>
      </p:sp>
      <p:sp>
        <p:nvSpPr>
          <p:cNvPr id="10" name="ZoneTexte 9">
            <a:extLst>
              <a:ext uri="{FF2B5EF4-FFF2-40B4-BE49-F238E27FC236}">
                <a16:creationId xmlns:a16="http://schemas.microsoft.com/office/drawing/2014/main" id="{56868964-8F6B-498D-A9B8-A5D9B21A003C}"/>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2223"/>
                                        </p:tgtEl>
                                        <p:attrNameLst>
                                          <p:attrName>style.visibility</p:attrName>
                                        </p:attrNameLst>
                                      </p:cBhvr>
                                      <p:to>
                                        <p:strVal val="visible"/>
                                      </p:to>
                                    </p:set>
                                    <p:animEffect transition="in" filter="fade">
                                      <p:cBhvr>
                                        <p:cTn id="7" dur="2000"/>
                                        <p:tgtEl>
                                          <p:spTgt spid="2222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0404"/>
                                        </p:tgtEl>
                                        <p:attrNameLst>
                                          <p:attrName>style.visibility</p:attrName>
                                        </p:attrNameLst>
                                      </p:cBhvr>
                                      <p:to>
                                        <p:strVal val="visible"/>
                                      </p:to>
                                    </p:set>
                                    <p:animEffect transition="in" filter="fade">
                                      <p:cBhvr>
                                        <p:cTn id="12" dur="2000"/>
                                        <p:tgtEl>
                                          <p:spTgt spid="2304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230407"/>
                                        </p:tgtEl>
                                        <p:attrNameLst>
                                          <p:attrName>style.visibility</p:attrName>
                                        </p:attrNameLst>
                                      </p:cBhvr>
                                      <p:to>
                                        <p:strVal val="visible"/>
                                      </p:to>
                                    </p:set>
                                    <p:anim calcmode="lin" valueType="num">
                                      <p:cBhvr>
                                        <p:cTn id="17" dur="1000" fill="hold"/>
                                        <p:tgtEl>
                                          <p:spTgt spid="230407"/>
                                        </p:tgtEl>
                                        <p:attrNameLst>
                                          <p:attrName>ppt_w</p:attrName>
                                        </p:attrNameLst>
                                      </p:cBhvr>
                                      <p:tavLst>
                                        <p:tav tm="0">
                                          <p:val>
                                            <p:fltVal val="0"/>
                                          </p:val>
                                        </p:tav>
                                        <p:tav tm="100000">
                                          <p:val>
                                            <p:strVal val="#ppt_w"/>
                                          </p:val>
                                        </p:tav>
                                      </p:tavLst>
                                    </p:anim>
                                    <p:anim calcmode="lin" valueType="num">
                                      <p:cBhvr>
                                        <p:cTn id="18" dur="1000" fill="hold"/>
                                        <p:tgtEl>
                                          <p:spTgt spid="230407"/>
                                        </p:tgtEl>
                                        <p:attrNameLst>
                                          <p:attrName>ppt_h</p:attrName>
                                        </p:attrNameLst>
                                      </p:cBhvr>
                                      <p:tavLst>
                                        <p:tav tm="0">
                                          <p:val>
                                            <p:fltVal val="0"/>
                                          </p:val>
                                        </p:tav>
                                        <p:tav tm="100000">
                                          <p:val>
                                            <p:strVal val="#ppt_h"/>
                                          </p:val>
                                        </p:tav>
                                      </p:tavLst>
                                    </p:anim>
                                    <p:anim calcmode="lin" valueType="num">
                                      <p:cBhvr>
                                        <p:cTn id="19" dur="1000" fill="hold"/>
                                        <p:tgtEl>
                                          <p:spTgt spid="230407"/>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30407"/>
                                        </p:tgtEl>
                                        <p:attrNameLst>
                                          <p:attrName>ppt_y</p:attrName>
                                        </p:attrNameLst>
                                      </p:cBhvr>
                                      <p:tavLst>
                                        <p:tav tm="0" fmla="#ppt_y+(sin(-2*pi*(1-$))*-#ppt_x+cos(-2*pi*(1-$))*(1-#ppt_y))*(1-$)">
                                          <p:val>
                                            <p:fltVal val="0"/>
                                          </p:val>
                                        </p:tav>
                                        <p:tav tm="100000">
                                          <p:val>
                                            <p:fltVal val="1"/>
                                          </p:val>
                                        </p:tav>
                                      </p:tavLst>
                                    </p:anim>
                                  </p:childTnLst>
                                </p:cTn>
                              </p:par>
                              <p:par>
                                <p:cTn id="21" presetID="10" presetClass="exit" presetSubtype="0" fill="hold" nodeType="withEffect">
                                  <p:stCondLst>
                                    <p:cond delay="0"/>
                                  </p:stCondLst>
                                  <p:childTnLst>
                                    <p:animEffect transition="out" filter="fade">
                                      <p:cBhvr>
                                        <p:cTn id="22" dur="2000"/>
                                        <p:tgtEl>
                                          <p:spTgt spid="230412"/>
                                        </p:tgtEl>
                                      </p:cBhvr>
                                    </p:animEffect>
                                    <p:set>
                                      <p:cBhvr>
                                        <p:cTn id="23" dur="1" fill="hold">
                                          <p:stCondLst>
                                            <p:cond delay="1999"/>
                                          </p:stCondLst>
                                        </p:cTn>
                                        <p:tgtEl>
                                          <p:spTgt spid="230412"/>
                                        </p:tgtEl>
                                        <p:attrNameLst>
                                          <p:attrName>style.visibility</p:attrName>
                                        </p:attrNameLst>
                                      </p:cBhvr>
                                      <p:to>
                                        <p:strVal val="hidden"/>
                                      </p:to>
                                    </p:set>
                                  </p:childTnLst>
                                </p:cTn>
                              </p:par>
                            </p:childTnLst>
                          </p:cTn>
                        </p:par>
                        <p:par>
                          <p:cTn id="24" fill="hold" nodeType="afterGroup">
                            <p:stCondLst>
                              <p:cond delay="2000"/>
                            </p:stCondLst>
                            <p:childTnLst>
                              <p:par>
                                <p:cTn id="25" presetID="15" presetClass="entr" presetSubtype="0" fill="hold" nodeType="afterEffect">
                                  <p:stCondLst>
                                    <p:cond delay="0"/>
                                  </p:stCondLst>
                                  <p:childTnLst>
                                    <p:set>
                                      <p:cBhvr>
                                        <p:cTn id="26" dur="1" fill="hold">
                                          <p:stCondLst>
                                            <p:cond delay="0"/>
                                          </p:stCondLst>
                                        </p:cTn>
                                        <p:tgtEl>
                                          <p:spTgt spid="222242">
                                            <p:txEl>
                                              <p:pRg st="0" end="0"/>
                                            </p:txEl>
                                          </p:spTgt>
                                        </p:tgtEl>
                                        <p:attrNameLst>
                                          <p:attrName>style.visibility</p:attrName>
                                        </p:attrNameLst>
                                      </p:cBhvr>
                                      <p:to>
                                        <p:strVal val="visible"/>
                                      </p:to>
                                    </p:set>
                                    <p:anim calcmode="lin" valueType="num">
                                      <p:cBhvr>
                                        <p:cTn id="27" dur="1000" fill="hold"/>
                                        <p:tgtEl>
                                          <p:spTgt spid="222242">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222242">
                                            <p:txEl>
                                              <p:pRg st="0" end="0"/>
                                            </p:txEl>
                                          </p:spTgt>
                                        </p:tgtEl>
                                        <p:attrNameLst>
                                          <p:attrName>ppt_h</p:attrName>
                                        </p:attrNameLst>
                                      </p:cBhvr>
                                      <p:tavLst>
                                        <p:tav tm="0">
                                          <p:val>
                                            <p:fltVal val="0"/>
                                          </p:val>
                                        </p:tav>
                                        <p:tav tm="100000">
                                          <p:val>
                                            <p:strVal val="#ppt_h"/>
                                          </p:val>
                                        </p:tav>
                                      </p:tavLst>
                                    </p:anim>
                                    <p:anim calcmode="lin" valueType="num">
                                      <p:cBhvr>
                                        <p:cTn id="29" dur="1000" fill="hold"/>
                                        <p:tgtEl>
                                          <p:spTgt spid="22224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22224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222243"/>
                                        </p:tgtEl>
                                        <p:attrNameLst>
                                          <p:attrName>style.visibility</p:attrName>
                                        </p:attrNameLst>
                                      </p:cBhvr>
                                      <p:to>
                                        <p:strVal val="visible"/>
                                      </p:to>
                                    </p:set>
                                    <p:anim calcmode="lin" valueType="num">
                                      <p:cBhvr>
                                        <p:cTn id="35" dur="1000" fill="hold"/>
                                        <p:tgtEl>
                                          <p:spTgt spid="222243"/>
                                        </p:tgtEl>
                                        <p:attrNameLst>
                                          <p:attrName>ppt_w</p:attrName>
                                        </p:attrNameLst>
                                      </p:cBhvr>
                                      <p:tavLst>
                                        <p:tav tm="0">
                                          <p:val>
                                            <p:fltVal val="0"/>
                                          </p:val>
                                        </p:tav>
                                        <p:tav tm="100000">
                                          <p:val>
                                            <p:strVal val="#ppt_w"/>
                                          </p:val>
                                        </p:tav>
                                      </p:tavLst>
                                    </p:anim>
                                    <p:anim calcmode="lin" valueType="num">
                                      <p:cBhvr>
                                        <p:cTn id="36" dur="1000" fill="hold"/>
                                        <p:tgtEl>
                                          <p:spTgt spid="222243"/>
                                        </p:tgtEl>
                                        <p:attrNameLst>
                                          <p:attrName>ppt_h</p:attrName>
                                        </p:attrNameLst>
                                      </p:cBhvr>
                                      <p:tavLst>
                                        <p:tav tm="0">
                                          <p:val>
                                            <p:fltVal val="0"/>
                                          </p:val>
                                        </p:tav>
                                        <p:tav tm="100000">
                                          <p:val>
                                            <p:strVal val="#ppt_h"/>
                                          </p:val>
                                        </p:tav>
                                      </p:tavLst>
                                    </p:anim>
                                    <p:anim calcmode="lin" valueType="num">
                                      <p:cBhvr>
                                        <p:cTn id="37" dur="1000" fill="hold"/>
                                        <p:tgtEl>
                                          <p:spTgt spid="222243"/>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22243"/>
                                        </p:tgtEl>
                                        <p:attrNameLst>
                                          <p:attrName>ppt_y</p:attrName>
                                        </p:attrNameLst>
                                      </p:cBhvr>
                                      <p:tavLst>
                                        <p:tav tm="0" fmla="#ppt_y+(sin(-2*pi*(1-$))*-#ppt_x+cos(-2*pi*(1-$))*(1-#ppt_y))*(1-$)">
                                          <p:val>
                                            <p:fltVal val="0"/>
                                          </p:val>
                                        </p:tav>
                                        <p:tav tm="100000">
                                          <p:val>
                                            <p:fltVal val="1"/>
                                          </p:val>
                                        </p:tav>
                                      </p:tavLst>
                                    </p:anim>
                                  </p:childTnLst>
                                </p:cTn>
                              </p:par>
                              <p:par>
                                <p:cTn id="39" presetID="15" presetClass="entr" presetSubtype="0" fill="hold" grpId="0" nodeType="withEffect">
                                  <p:stCondLst>
                                    <p:cond delay="0"/>
                                  </p:stCondLst>
                                  <p:childTnLst>
                                    <p:set>
                                      <p:cBhvr>
                                        <p:cTn id="40" dur="1" fill="hold">
                                          <p:stCondLst>
                                            <p:cond delay="0"/>
                                          </p:stCondLst>
                                        </p:cTn>
                                        <p:tgtEl>
                                          <p:spTgt spid="222245"/>
                                        </p:tgtEl>
                                        <p:attrNameLst>
                                          <p:attrName>style.visibility</p:attrName>
                                        </p:attrNameLst>
                                      </p:cBhvr>
                                      <p:to>
                                        <p:strVal val="visible"/>
                                      </p:to>
                                    </p:set>
                                    <p:anim calcmode="lin" valueType="num">
                                      <p:cBhvr>
                                        <p:cTn id="41" dur="1000" fill="hold"/>
                                        <p:tgtEl>
                                          <p:spTgt spid="222245"/>
                                        </p:tgtEl>
                                        <p:attrNameLst>
                                          <p:attrName>ppt_w</p:attrName>
                                        </p:attrNameLst>
                                      </p:cBhvr>
                                      <p:tavLst>
                                        <p:tav tm="0">
                                          <p:val>
                                            <p:fltVal val="0"/>
                                          </p:val>
                                        </p:tav>
                                        <p:tav tm="100000">
                                          <p:val>
                                            <p:strVal val="#ppt_w"/>
                                          </p:val>
                                        </p:tav>
                                      </p:tavLst>
                                    </p:anim>
                                    <p:anim calcmode="lin" valueType="num">
                                      <p:cBhvr>
                                        <p:cTn id="42" dur="1000" fill="hold"/>
                                        <p:tgtEl>
                                          <p:spTgt spid="222245"/>
                                        </p:tgtEl>
                                        <p:attrNameLst>
                                          <p:attrName>ppt_h</p:attrName>
                                        </p:attrNameLst>
                                      </p:cBhvr>
                                      <p:tavLst>
                                        <p:tav tm="0">
                                          <p:val>
                                            <p:fltVal val="0"/>
                                          </p:val>
                                        </p:tav>
                                        <p:tav tm="100000">
                                          <p:val>
                                            <p:strVal val="#ppt_h"/>
                                          </p:val>
                                        </p:tav>
                                      </p:tavLst>
                                    </p:anim>
                                    <p:anim calcmode="lin" valueType="num">
                                      <p:cBhvr>
                                        <p:cTn id="43" dur="1000" fill="hold"/>
                                        <p:tgtEl>
                                          <p:spTgt spid="222245"/>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222245"/>
                                        </p:tgtEl>
                                        <p:attrNameLst>
                                          <p:attrName>ppt_y</p:attrName>
                                        </p:attrNameLst>
                                      </p:cBhvr>
                                      <p:tavLst>
                                        <p:tav tm="0" fmla="#ppt_y+(sin(-2*pi*(1-$))*-#ppt_x+cos(-2*pi*(1-$))*(1-#ppt_y))*(1-$)">
                                          <p:val>
                                            <p:fltVal val="0"/>
                                          </p:val>
                                        </p:tav>
                                        <p:tav tm="100000">
                                          <p:val>
                                            <p:fltVal val="1"/>
                                          </p:val>
                                        </p:tav>
                                      </p:tavLst>
                                    </p:anim>
                                  </p:childTnLst>
                                </p:cTn>
                              </p:par>
                              <p:par>
                                <p:cTn id="45" presetID="15" presetClass="entr" presetSubtype="0" fill="hold" grpId="0" nodeType="withEffect">
                                  <p:stCondLst>
                                    <p:cond delay="0"/>
                                  </p:stCondLst>
                                  <p:childTnLst>
                                    <p:set>
                                      <p:cBhvr>
                                        <p:cTn id="46" dur="1" fill="hold">
                                          <p:stCondLst>
                                            <p:cond delay="0"/>
                                          </p:stCondLst>
                                        </p:cTn>
                                        <p:tgtEl>
                                          <p:spTgt spid="222244"/>
                                        </p:tgtEl>
                                        <p:attrNameLst>
                                          <p:attrName>style.visibility</p:attrName>
                                        </p:attrNameLst>
                                      </p:cBhvr>
                                      <p:to>
                                        <p:strVal val="visible"/>
                                      </p:to>
                                    </p:set>
                                    <p:anim calcmode="lin" valueType="num">
                                      <p:cBhvr>
                                        <p:cTn id="47" dur="1000" fill="hold"/>
                                        <p:tgtEl>
                                          <p:spTgt spid="222244"/>
                                        </p:tgtEl>
                                        <p:attrNameLst>
                                          <p:attrName>ppt_w</p:attrName>
                                        </p:attrNameLst>
                                      </p:cBhvr>
                                      <p:tavLst>
                                        <p:tav tm="0">
                                          <p:val>
                                            <p:fltVal val="0"/>
                                          </p:val>
                                        </p:tav>
                                        <p:tav tm="100000">
                                          <p:val>
                                            <p:strVal val="#ppt_w"/>
                                          </p:val>
                                        </p:tav>
                                      </p:tavLst>
                                    </p:anim>
                                    <p:anim calcmode="lin" valueType="num">
                                      <p:cBhvr>
                                        <p:cTn id="48" dur="1000" fill="hold"/>
                                        <p:tgtEl>
                                          <p:spTgt spid="222244"/>
                                        </p:tgtEl>
                                        <p:attrNameLst>
                                          <p:attrName>ppt_h</p:attrName>
                                        </p:attrNameLst>
                                      </p:cBhvr>
                                      <p:tavLst>
                                        <p:tav tm="0">
                                          <p:val>
                                            <p:fltVal val="0"/>
                                          </p:val>
                                        </p:tav>
                                        <p:tav tm="100000">
                                          <p:val>
                                            <p:strVal val="#ppt_h"/>
                                          </p:val>
                                        </p:tav>
                                      </p:tavLst>
                                    </p:anim>
                                    <p:anim calcmode="lin" valueType="num">
                                      <p:cBhvr>
                                        <p:cTn id="49" dur="1000" fill="hold"/>
                                        <p:tgtEl>
                                          <p:spTgt spid="22224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22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xit" presetSubtype="0" fill="hold" grpId="1" nodeType="clickEffect">
                                  <p:stCondLst>
                                    <p:cond delay="0"/>
                                  </p:stCondLst>
                                  <p:childTnLst>
                                    <p:anim calcmode="lin" valueType="num">
                                      <p:cBhvr>
                                        <p:cTn id="54" dur="1000"/>
                                        <p:tgtEl>
                                          <p:spTgt spid="222243"/>
                                        </p:tgtEl>
                                        <p:attrNameLst>
                                          <p:attrName>ppt_w</p:attrName>
                                        </p:attrNameLst>
                                      </p:cBhvr>
                                      <p:tavLst>
                                        <p:tav tm="0">
                                          <p:val>
                                            <p:strVal val="ppt_w"/>
                                          </p:val>
                                        </p:tav>
                                        <p:tav tm="100000">
                                          <p:val>
                                            <p:fltVal val="0"/>
                                          </p:val>
                                        </p:tav>
                                      </p:tavLst>
                                    </p:anim>
                                    <p:anim calcmode="lin" valueType="num">
                                      <p:cBhvr>
                                        <p:cTn id="55" dur="1000"/>
                                        <p:tgtEl>
                                          <p:spTgt spid="222243"/>
                                        </p:tgtEl>
                                        <p:attrNameLst>
                                          <p:attrName>ppt_h</p:attrName>
                                        </p:attrNameLst>
                                      </p:cBhvr>
                                      <p:tavLst>
                                        <p:tav tm="0">
                                          <p:val>
                                            <p:strVal val="ppt_h"/>
                                          </p:val>
                                        </p:tav>
                                        <p:tav tm="100000">
                                          <p:val>
                                            <p:fltVal val="0"/>
                                          </p:val>
                                        </p:tav>
                                      </p:tavLst>
                                    </p:anim>
                                    <p:anim calcmode="lin" valueType="num">
                                      <p:cBhvr>
                                        <p:cTn id="56" dur="1000"/>
                                        <p:tgtEl>
                                          <p:spTgt spid="22224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7" dur="1000"/>
                                        <p:tgtEl>
                                          <p:spTgt spid="22224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8" dur="1" fill="hold">
                                          <p:stCondLst>
                                            <p:cond delay="999"/>
                                          </p:stCondLst>
                                        </p:cTn>
                                        <p:tgtEl>
                                          <p:spTgt spid="222243"/>
                                        </p:tgtEl>
                                        <p:attrNameLst>
                                          <p:attrName>style.visibility</p:attrName>
                                        </p:attrNameLst>
                                      </p:cBhvr>
                                      <p:to>
                                        <p:strVal val="hidden"/>
                                      </p:to>
                                    </p:set>
                                  </p:childTnLst>
                                </p:cTn>
                              </p:par>
                              <p:par>
                                <p:cTn id="59" presetID="15" presetClass="exit" presetSubtype="0" fill="hold" grpId="1" nodeType="withEffect">
                                  <p:stCondLst>
                                    <p:cond delay="0"/>
                                  </p:stCondLst>
                                  <p:childTnLst>
                                    <p:anim calcmode="lin" valueType="num">
                                      <p:cBhvr>
                                        <p:cTn id="60" dur="1000"/>
                                        <p:tgtEl>
                                          <p:spTgt spid="222245"/>
                                        </p:tgtEl>
                                        <p:attrNameLst>
                                          <p:attrName>ppt_w</p:attrName>
                                        </p:attrNameLst>
                                      </p:cBhvr>
                                      <p:tavLst>
                                        <p:tav tm="0">
                                          <p:val>
                                            <p:strVal val="ppt_w"/>
                                          </p:val>
                                        </p:tav>
                                        <p:tav tm="100000">
                                          <p:val>
                                            <p:fltVal val="0"/>
                                          </p:val>
                                        </p:tav>
                                      </p:tavLst>
                                    </p:anim>
                                    <p:anim calcmode="lin" valueType="num">
                                      <p:cBhvr>
                                        <p:cTn id="61" dur="1000"/>
                                        <p:tgtEl>
                                          <p:spTgt spid="222245"/>
                                        </p:tgtEl>
                                        <p:attrNameLst>
                                          <p:attrName>ppt_h</p:attrName>
                                        </p:attrNameLst>
                                      </p:cBhvr>
                                      <p:tavLst>
                                        <p:tav tm="0">
                                          <p:val>
                                            <p:strVal val="ppt_h"/>
                                          </p:val>
                                        </p:tav>
                                        <p:tav tm="100000">
                                          <p:val>
                                            <p:fltVal val="0"/>
                                          </p:val>
                                        </p:tav>
                                      </p:tavLst>
                                    </p:anim>
                                    <p:anim calcmode="lin" valueType="num">
                                      <p:cBhvr>
                                        <p:cTn id="62" dur="1000"/>
                                        <p:tgtEl>
                                          <p:spTgt spid="22224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3" dur="1000"/>
                                        <p:tgtEl>
                                          <p:spTgt spid="22224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4" dur="1" fill="hold">
                                          <p:stCondLst>
                                            <p:cond delay="999"/>
                                          </p:stCondLst>
                                        </p:cTn>
                                        <p:tgtEl>
                                          <p:spTgt spid="222245"/>
                                        </p:tgtEl>
                                        <p:attrNameLst>
                                          <p:attrName>style.visibility</p:attrName>
                                        </p:attrNameLst>
                                      </p:cBhvr>
                                      <p:to>
                                        <p:strVal val="hidden"/>
                                      </p:to>
                                    </p:set>
                                  </p:childTnLst>
                                </p:cTn>
                              </p:par>
                              <p:par>
                                <p:cTn id="65" presetID="15" presetClass="exit" presetSubtype="0" fill="hold" grpId="1" nodeType="withEffect">
                                  <p:stCondLst>
                                    <p:cond delay="0"/>
                                  </p:stCondLst>
                                  <p:childTnLst>
                                    <p:anim calcmode="lin" valueType="num">
                                      <p:cBhvr>
                                        <p:cTn id="66" dur="1000"/>
                                        <p:tgtEl>
                                          <p:spTgt spid="222244"/>
                                        </p:tgtEl>
                                        <p:attrNameLst>
                                          <p:attrName>ppt_w</p:attrName>
                                        </p:attrNameLst>
                                      </p:cBhvr>
                                      <p:tavLst>
                                        <p:tav tm="0">
                                          <p:val>
                                            <p:strVal val="ppt_w"/>
                                          </p:val>
                                        </p:tav>
                                        <p:tav tm="100000">
                                          <p:val>
                                            <p:fltVal val="0"/>
                                          </p:val>
                                        </p:tav>
                                      </p:tavLst>
                                    </p:anim>
                                    <p:anim calcmode="lin" valueType="num">
                                      <p:cBhvr>
                                        <p:cTn id="67" dur="1000"/>
                                        <p:tgtEl>
                                          <p:spTgt spid="222244"/>
                                        </p:tgtEl>
                                        <p:attrNameLst>
                                          <p:attrName>ppt_h</p:attrName>
                                        </p:attrNameLst>
                                      </p:cBhvr>
                                      <p:tavLst>
                                        <p:tav tm="0">
                                          <p:val>
                                            <p:strVal val="ppt_h"/>
                                          </p:val>
                                        </p:tav>
                                        <p:tav tm="100000">
                                          <p:val>
                                            <p:fltVal val="0"/>
                                          </p:val>
                                        </p:tav>
                                      </p:tavLst>
                                    </p:anim>
                                    <p:anim calcmode="lin" valueType="num">
                                      <p:cBhvr>
                                        <p:cTn id="68" dur="1000"/>
                                        <p:tgtEl>
                                          <p:spTgt spid="22224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9" dur="1000"/>
                                        <p:tgtEl>
                                          <p:spTgt spid="22224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0" dur="1" fill="hold">
                                          <p:stCondLst>
                                            <p:cond delay="999"/>
                                          </p:stCondLst>
                                        </p:cTn>
                                        <p:tgtEl>
                                          <p:spTgt spid="22224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2000"/>
                                        <p:tgtEl>
                                          <p:spTgt spid="230412"/>
                                        </p:tgtEl>
                                      </p:cBhvr>
                                    </p:animEffect>
                                    <p:set>
                                      <p:cBhvr>
                                        <p:cTn id="73" dur="1" fill="hold">
                                          <p:stCondLst>
                                            <p:cond delay="1999"/>
                                          </p:stCondLst>
                                        </p:cTn>
                                        <p:tgtEl>
                                          <p:spTgt spid="230412"/>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2000"/>
                                        <p:tgtEl>
                                          <p:spTgt spid="230404"/>
                                        </p:tgtEl>
                                      </p:cBhvr>
                                    </p:animEffect>
                                    <p:set>
                                      <p:cBhvr>
                                        <p:cTn id="76" dur="1" fill="hold">
                                          <p:stCondLst>
                                            <p:cond delay="1999"/>
                                          </p:stCondLst>
                                        </p:cTn>
                                        <p:tgtEl>
                                          <p:spTgt spid="2304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7" grpId="0" animBg="1"/>
      <p:bldP spid="222243" grpId="0" animBg="1"/>
      <p:bldP spid="222243" grpId="1" animBg="1"/>
      <p:bldP spid="222244" grpId="0" animBg="1"/>
      <p:bldP spid="222244" grpId="1" animBg="1"/>
      <p:bldP spid="222245" grpId="0" animBg="1"/>
      <p:bldP spid="22224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id="{60F49BA0-785A-47A4-AC7D-E1360D6B0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913" y="0"/>
            <a:ext cx="8066087" cy="680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5" name="Picture 3">
            <a:extLst>
              <a:ext uri="{FF2B5EF4-FFF2-40B4-BE49-F238E27FC236}">
                <a16:creationId xmlns:a16="http://schemas.microsoft.com/office/drawing/2014/main" id="{731DE9E6-8966-4345-A2D6-09DD6B4C2D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3213" y="0"/>
            <a:ext cx="8078787" cy="681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4">
            <a:extLst>
              <a:ext uri="{FF2B5EF4-FFF2-40B4-BE49-F238E27FC236}">
                <a16:creationId xmlns:a16="http://schemas.microsoft.com/office/drawing/2014/main" id="{2DAD80DD-72C2-4D5F-89A4-630F5FCA5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0513" y="0"/>
            <a:ext cx="8091487" cy="682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7" name="Picture 5">
            <a:extLst>
              <a:ext uri="{FF2B5EF4-FFF2-40B4-BE49-F238E27FC236}">
                <a16:creationId xmlns:a16="http://schemas.microsoft.com/office/drawing/2014/main" id="{EC03816D-F35B-486A-899A-0A48AF634A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2413" y="0"/>
            <a:ext cx="81295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8" name="Picture 6">
            <a:extLst>
              <a:ext uri="{FF2B5EF4-FFF2-40B4-BE49-F238E27FC236}">
                <a16:creationId xmlns:a16="http://schemas.microsoft.com/office/drawing/2014/main" id="{D25D4248-C9E6-4332-A3C8-ABB3BF48DE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5113" y="0"/>
            <a:ext cx="8116887"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9" name="Text Box 7">
            <a:extLst>
              <a:ext uri="{FF2B5EF4-FFF2-40B4-BE49-F238E27FC236}">
                <a16:creationId xmlns:a16="http://schemas.microsoft.com/office/drawing/2014/main" id="{576435FA-83BE-48C9-A012-CFE7F5C60B09}"/>
              </a:ext>
            </a:extLst>
          </p:cNvPr>
          <p:cNvSpPr txBox="1">
            <a:spLocks noChangeArrowheads="1"/>
          </p:cNvSpPr>
          <p:nvPr/>
        </p:nvSpPr>
        <p:spPr bwMode="auto">
          <a:xfrm>
            <a:off x="5295900" y="2709863"/>
            <a:ext cx="3889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200">
                <a:latin typeface="Corbel" panose="020B0503020204020204" pitchFamily="34" charset="0"/>
                <a:cs typeface="Arial" panose="020B0604020202020204" pitchFamily="34" charset="0"/>
              </a:rPr>
              <a:t>+</a:t>
            </a:r>
          </a:p>
        </p:txBody>
      </p:sp>
      <p:sp>
        <p:nvSpPr>
          <p:cNvPr id="79880" name="Text Box 8">
            <a:extLst>
              <a:ext uri="{FF2B5EF4-FFF2-40B4-BE49-F238E27FC236}">
                <a16:creationId xmlns:a16="http://schemas.microsoft.com/office/drawing/2014/main" id="{C8E1D202-D1E9-4026-8240-AC19993ED24B}"/>
              </a:ext>
            </a:extLst>
          </p:cNvPr>
          <p:cNvSpPr txBox="1">
            <a:spLocks noChangeArrowheads="1"/>
          </p:cNvSpPr>
          <p:nvPr/>
        </p:nvSpPr>
        <p:spPr bwMode="auto">
          <a:xfrm>
            <a:off x="5416550" y="2825750"/>
            <a:ext cx="3889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200">
                <a:latin typeface="Corbel" panose="020B0503020204020204" pitchFamily="34" charset="0"/>
                <a:cs typeface="Arial" panose="020B0604020202020204" pitchFamily="34" charset="0"/>
              </a:rPr>
              <a:t>+</a:t>
            </a:r>
          </a:p>
        </p:txBody>
      </p:sp>
      <p:sp>
        <p:nvSpPr>
          <p:cNvPr id="79881" name="Text Box 9">
            <a:extLst>
              <a:ext uri="{FF2B5EF4-FFF2-40B4-BE49-F238E27FC236}">
                <a16:creationId xmlns:a16="http://schemas.microsoft.com/office/drawing/2014/main" id="{7FAC2908-39C5-40BD-B304-76E190BD9AF7}"/>
              </a:ext>
            </a:extLst>
          </p:cNvPr>
          <p:cNvSpPr txBox="1">
            <a:spLocks noChangeArrowheads="1"/>
          </p:cNvSpPr>
          <p:nvPr/>
        </p:nvSpPr>
        <p:spPr bwMode="auto">
          <a:xfrm>
            <a:off x="5326063" y="2908300"/>
            <a:ext cx="3873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200">
                <a:latin typeface="Corbel" panose="020B0503020204020204" pitchFamily="34" charset="0"/>
                <a:cs typeface="Arial" panose="020B0604020202020204" pitchFamily="34" charset="0"/>
              </a:rPr>
              <a:t>+</a:t>
            </a:r>
          </a:p>
        </p:txBody>
      </p:sp>
      <p:sp>
        <p:nvSpPr>
          <p:cNvPr id="79882" name="Text Box 10">
            <a:extLst>
              <a:ext uri="{FF2B5EF4-FFF2-40B4-BE49-F238E27FC236}">
                <a16:creationId xmlns:a16="http://schemas.microsoft.com/office/drawing/2014/main" id="{BC8D20CE-989B-470C-9B5E-B3EFD931BAEF}"/>
              </a:ext>
            </a:extLst>
          </p:cNvPr>
          <p:cNvSpPr txBox="1">
            <a:spLocks noChangeArrowheads="1"/>
          </p:cNvSpPr>
          <p:nvPr/>
        </p:nvSpPr>
        <p:spPr bwMode="auto">
          <a:xfrm>
            <a:off x="6275388" y="2101850"/>
            <a:ext cx="3905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200">
                <a:latin typeface="Corbel" panose="020B0503020204020204" pitchFamily="34" charset="0"/>
                <a:cs typeface="Arial" panose="020B0604020202020204" pitchFamily="34" charset="0"/>
              </a:rPr>
              <a:t>+</a:t>
            </a:r>
          </a:p>
        </p:txBody>
      </p:sp>
      <p:sp>
        <p:nvSpPr>
          <p:cNvPr id="79883" name="Text Box 11">
            <a:extLst>
              <a:ext uri="{FF2B5EF4-FFF2-40B4-BE49-F238E27FC236}">
                <a16:creationId xmlns:a16="http://schemas.microsoft.com/office/drawing/2014/main" id="{1112FEA3-88EC-496C-B6E6-9194058CD8D2}"/>
              </a:ext>
            </a:extLst>
          </p:cNvPr>
          <p:cNvSpPr txBox="1">
            <a:spLocks noChangeArrowheads="1"/>
          </p:cNvSpPr>
          <p:nvPr/>
        </p:nvSpPr>
        <p:spPr bwMode="auto">
          <a:xfrm>
            <a:off x="6418263" y="1844675"/>
            <a:ext cx="3873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200">
                <a:latin typeface="Corbel" panose="020B0503020204020204" pitchFamily="34" charset="0"/>
                <a:cs typeface="Arial" panose="020B0604020202020204" pitchFamily="34" charset="0"/>
              </a:rPr>
              <a:t>+</a:t>
            </a:r>
          </a:p>
        </p:txBody>
      </p:sp>
      <p:sp>
        <p:nvSpPr>
          <p:cNvPr id="79884" name="AutoShape 12">
            <a:extLst>
              <a:ext uri="{FF2B5EF4-FFF2-40B4-BE49-F238E27FC236}">
                <a16:creationId xmlns:a16="http://schemas.microsoft.com/office/drawing/2014/main" id="{FE2EED6B-6DFC-4009-B2C9-34D0E7B28AD8}"/>
              </a:ext>
            </a:extLst>
          </p:cNvPr>
          <p:cNvSpPr>
            <a:spLocks noChangeArrowheads="1"/>
          </p:cNvSpPr>
          <p:nvPr/>
        </p:nvSpPr>
        <p:spPr bwMode="auto">
          <a:xfrm>
            <a:off x="6184900" y="2546350"/>
            <a:ext cx="88900" cy="114300"/>
          </a:xfrm>
          <a:prstGeom prst="triangle">
            <a:avLst>
              <a:gd name="adj" fmla="val 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885" name="AutoShape 13">
            <a:extLst>
              <a:ext uri="{FF2B5EF4-FFF2-40B4-BE49-F238E27FC236}">
                <a16:creationId xmlns:a16="http://schemas.microsoft.com/office/drawing/2014/main" id="{B8F9A0FF-96ED-4F25-9827-9C24B178BDF1}"/>
              </a:ext>
            </a:extLst>
          </p:cNvPr>
          <p:cNvSpPr>
            <a:spLocks noChangeArrowheads="1"/>
          </p:cNvSpPr>
          <p:nvPr/>
        </p:nvSpPr>
        <p:spPr bwMode="auto">
          <a:xfrm>
            <a:off x="6851650" y="4660900"/>
            <a:ext cx="88900" cy="114300"/>
          </a:xfrm>
          <a:prstGeom prst="triangle">
            <a:avLst>
              <a:gd name="adj" fmla="val 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886" name="AutoShape 14">
            <a:extLst>
              <a:ext uri="{FF2B5EF4-FFF2-40B4-BE49-F238E27FC236}">
                <a16:creationId xmlns:a16="http://schemas.microsoft.com/office/drawing/2014/main" id="{35D84124-D213-4218-A455-008EBCED3712}"/>
              </a:ext>
            </a:extLst>
          </p:cNvPr>
          <p:cNvSpPr>
            <a:spLocks noChangeArrowheads="1"/>
          </p:cNvSpPr>
          <p:nvPr/>
        </p:nvSpPr>
        <p:spPr bwMode="auto">
          <a:xfrm>
            <a:off x="6896100" y="4032250"/>
            <a:ext cx="88900" cy="114300"/>
          </a:xfrm>
          <a:prstGeom prst="triangle">
            <a:avLst>
              <a:gd name="adj" fmla="val 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887" name="Text Box 15">
            <a:extLst>
              <a:ext uri="{FF2B5EF4-FFF2-40B4-BE49-F238E27FC236}">
                <a16:creationId xmlns:a16="http://schemas.microsoft.com/office/drawing/2014/main" id="{755A4287-0AB5-4ED5-B9D8-AC0518841E0A}"/>
              </a:ext>
            </a:extLst>
          </p:cNvPr>
          <p:cNvSpPr txBox="1">
            <a:spLocks noChangeArrowheads="1"/>
          </p:cNvSpPr>
          <p:nvPr/>
        </p:nvSpPr>
        <p:spPr bwMode="auto">
          <a:xfrm>
            <a:off x="5969000" y="2609850"/>
            <a:ext cx="16002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800">
                <a:cs typeface="Arial" panose="020B0604020202020204" pitchFamily="34" charset="0"/>
              </a:rPr>
              <a:t>Jérusalem</a:t>
            </a:r>
          </a:p>
        </p:txBody>
      </p:sp>
      <p:sp>
        <p:nvSpPr>
          <p:cNvPr id="79888" name="Text Box 16">
            <a:extLst>
              <a:ext uri="{FF2B5EF4-FFF2-40B4-BE49-F238E27FC236}">
                <a16:creationId xmlns:a16="http://schemas.microsoft.com/office/drawing/2014/main" id="{AA8C8F07-7C40-4226-9675-AEAB0EDC1824}"/>
              </a:ext>
            </a:extLst>
          </p:cNvPr>
          <p:cNvSpPr txBox="1">
            <a:spLocks noChangeArrowheads="1"/>
          </p:cNvSpPr>
          <p:nvPr/>
        </p:nvSpPr>
        <p:spPr bwMode="auto">
          <a:xfrm>
            <a:off x="6680200" y="4762500"/>
            <a:ext cx="16002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800">
                <a:cs typeface="Arial" panose="020B0604020202020204" pitchFamily="34" charset="0"/>
              </a:rPr>
              <a:t>La Mecque</a:t>
            </a:r>
          </a:p>
        </p:txBody>
      </p:sp>
      <p:sp>
        <p:nvSpPr>
          <p:cNvPr id="79889" name="Text Box 17">
            <a:extLst>
              <a:ext uri="{FF2B5EF4-FFF2-40B4-BE49-F238E27FC236}">
                <a16:creationId xmlns:a16="http://schemas.microsoft.com/office/drawing/2014/main" id="{4028FE34-2970-458E-B6B2-3A690FF8CC9E}"/>
              </a:ext>
            </a:extLst>
          </p:cNvPr>
          <p:cNvSpPr txBox="1">
            <a:spLocks noChangeArrowheads="1"/>
          </p:cNvSpPr>
          <p:nvPr/>
        </p:nvSpPr>
        <p:spPr bwMode="auto">
          <a:xfrm>
            <a:off x="6642100" y="4121150"/>
            <a:ext cx="16002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800">
                <a:cs typeface="Arial" panose="020B0604020202020204" pitchFamily="34" charset="0"/>
              </a:rPr>
              <a:t>Médine</a:t>
            </a:r>
          </a:p>
        </p:txBody>
      </p:sp>
      <p:sp>
        <p:nvSpPr>
          <p:cNvPr id="79890" name="Rectangle 18">
            <a:extLst>
              <a:ext uri="{FF2B5EF4-FFF2-40B4-BE49-F238E27FC236}">
                <a16:creationId xmlns:a16="http://schemas.microsoft.com/office/drawing/2014/main" id="{8FA8A972-F37F-45CE-A072-78AE3F226ED5}"/>
              </a:ext>
            </a:extLst>
          </p:cNvPr>
          <p:cNvSpPr>
            <a:spLocks noChangeArrowheads="1"/>
          </p:cNvSpPr>
          <p:nvPr/>
        </p:nvSpPr>
        <p:spPr bwMode="auto">
          <a:xfrm>
            <a:off x="5689600" y="2601913"/>
            <a:ext cx="68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000" i="1">
                <a:cs typeface="Arial" panose="020B0604020202020204" pitchFamily="34" charset="0"/>
              </a:rPr>
              <a:t>Gaza</a:t>
            </a:r>
          </a:p>
        </p:txBody>
      </p:sp>
      <p:sp>
        <p:nvSpPr>
          <p:cNvPr id="79891" name="Freeform 19">
            <a:extLst>
              <a:ext uri="{FF2B5EF4-FFF2-40B4-BE49-F238E27FC236}">
                <a16:creationId xmlns:a16="http://schemas.microsoft.com/office/drawing/2014/main" id="{7C08D459-C14F-41F0-A1B0-3599F1F9B05E}"/>
              </a:ext>
            </a:extLst>
          </p:cNvPr>
          <p:cNvSpPr>
            <a:spLocks/>
          </p:cNvSpPr>
          <p:nvPr/>
        </p:nvSpPr>
        <p:spPr bwMode="auto">
          <a:xfrm>
            <a:off x="4119563" y="1614488"/>
            <a:ext cx="4413250" cy="1524000"/>
          </a:xfrm>
          <a:custGeom>
            <a:avLst/>
            <a:gdLst>
              <a:gd name="T0" fmla="*/ 0 w 2780"/>
              <a:gd name="T1" fmla="*/ 2147483646 h 960"/>
              <a:gd name="T2" fmla="*/ 2147483646 w 2780"/>
              <a:gd name="T3" fmla="*/ 2147483646 h 960"/>
              <a:gd name="T4" fmla="*/ 2147483646 w 2780"/>
              <a:gd name="T5" fmla="*/ 2147483646 h 960"/>
              <a:gd name="T6" fmla="*/ 2147483646 w 2780"/>
              <a:gd name="T7" fmla="*/ 2147483646 h 960"/>
              <a:gd name="T8" fmla="*/ 2147483646 w 2780"/>
              <a:gd name="T9" fmla="*/ 2147483646 h 960"/>
              <a:gd name="T10" fmla="*/ 2147483646 w 2780"/>
              <a:gd name="T11" fmla="*/ 2147483646 h 960"/>
              <a:gd name="T12" fmla="*/ 2147483646 w 2780"/>
              <a:gd name="T13" fmla="*/ 2147483646 h 960"/>
              <a:gd name="T14" fmla="*/ 2147483646 w 2780"/>
              <a:gd name="T15" fmla="*/ 2147483646 h 960"/>
              <a:gd name="T16" fmla="*/ 2147483646 w 2780"/>
              <a:gd name="T17" fmla="*/ 2147483646 h 960"/>
              <a:gd name="T18" fmla="*/ 2147483646 w 2780"/>
              <a:gd name="T19" fmla="*/ 2147483646 h 960"/>
              <a:gd name="T20" fmla="*/ 2147483646 w 2780"/>
              <a:gd name="T21" fmla="*/ 2147483646 h 960"/>
              <a:gd name="T22" fmla="*/ 2147483646 w 2780"/>
              <a:gd name="T23" fmla="*/ 2147483646 h 960"/>
              <a:gd name="T24" fmla="*/ 2147483646 w 2780"/>
              <a:gd name="T25" fmla="*/ 2147483646 h 960"/>
              <a:gd name="T26" fmla="*/ 2147483646 w 2780"/>
              <a:gd name="T27" fmla="*/ 2147483646 h 960"/>
              <a:gd name="T28" fmla="*/ 2147483646 w 2780"/>
              <a:gd name="T29" fmla="*/ 2147483646 h 960"/>
              <a:gd name="T30" fmla="*/ 2147483646 w 2780"/>
              <a:gd name="T31" fmla="*/ 2147483646 h 960"/>
              <a:gd name="T32" fmla="*/ 2147483646 w 2780"/>
              <a:gd name="T33" fmla="*/ 2147483646 h 960"/>
              <a:gd name="T34" fmla="*/ 2147483646 w 2780"/>
              <a:gd name="T35" fmla="*/ 2147483646 h 960"/>
              <a:gd name="T36" fmla="*/ 2147483646 w 2780"/>
              <a:gd name="T37" fmla="*/ 2147483646 h 960"/>
              <a:gd name="T38" fmla="*/ 2147483646 w 2780"/>
              <a:gd name="T39" fmla="*/ 2147483646 h 960"/>
              <a:gd name="T40" fmla="*/ 2147483646 w 2780"/>
              <a:gd name="T41" fmla="*/ 2147483646 h 960"/>
              <a:gd name="T42" fmla="*/ 2147483646 w 2780"/>
              <a:gd name="T43" fmla="*/ 2147483646 h 960"/>
              <a:gd name="T44" fmla="*/ 2147483646 w 2780"/>
              <a:gd name="T45" fmla="*/ 2147483646 h 960"/>
              <a:gd name="T46" fmla="*/ 2147483646 w 2780"/>
              <a:gd name="T47" fmla="*/ 2147483646 h 960"/>
              <a:gd name="T48" fmla="*/ 2147483646 w 2780"/>
              <a:gd name="T49" fmla="*/ 2147483646 h 960"/>
              <a:gd name="T50" fmla="*/ 2147483646 w 2780"/>
              <a:gd name="T51" fmla="*/ 2147483646 h 960"/>
              <a:gd name="T52" fmla="*/ 2147483646 w 2780"/>
              <a:gd name="T53" fmla="*/ 2147483646 h 960"/>
              <a:gd name="T54" fmla="*/ 2147483646 w 2780"/>
              <a:gd name="T55" fmla="*/ 2147483646 h 960"/>
              <a:gd name="T56" fmla="*/ 2147483646 w 2780"/>
              <a:gd name="T57" fmla="*/ 2147483646 h 960"/>
              <a:gd name="T58" fmla="*/ 2147483646 w 2780"/>
              <a:gd name="T59" fmla="*/ 2147483646 h 960"/>
              <a:gd name="T60" fmla="*/ 2147483646 w 2780"/>
              <a:gd name="T61" fmla="*/ 2147483646 h 960"/>
              <a:gd name="T62" fmla="*/ 2147483646 w 2780"/>
              <a:gd name="T63" fmla="*/ 2147483646 h 960"/>
              <a:gd name="T64" fmla="*/ 2147483646 w 2780"/>
              <a:gd name="T65" fmla="*/ 2147483646 h 960"/>
              <a:gd name="T66" fmla="*/ 2147483646 w 2780"/>
              <a:gd name="T67" fmla="*/ 2147483646 h 960"/>
              <a:gd name="T68" fmla="*/ 2147483646 w 2780"/>
              <a:gd name="T69" fmla="*/ 2147483646 h 960"/>
              <a:gd name="T70" fmla="*/ 2147483646 w 2780"/>
              <a:gd name="T71" fmla="*/ 2147483646 h 960"/>
              <a:gd name="T72" fmla="*/ 2147483646 w 2780"/>
              <a:gd name="T73" fmla="*/ 2147483646 h 960"/>
              <a:gd name="T74" fmla="*/ 2147483646 w 2780"/>
              <a:gd name="T75" fmla="*/ 2147483646 h 960"/>
              <a:gd name="T76" fmla="*/ 2147483646 w 2780"/>
              <a:gd name="T77" fmla="*/ 2147483646 h 960"/>
              <a:gd name="T78" fmla="*/ 2147483646 w 2780"/>
              <a:gd name="T79" fmla="*/ 2147483646 h 960"/>
              <a:gd name="T80" fmla="*/ 2147483646 w 2780"/>
              <a:gd name="T81" fmla="*/ 2147483646 h 960"/>
              <a:gd name="T82" fmla="*/ 2147483646 w 2780"/>
              <a:gd name="T83" fmla="*/ 2147483646 h 960"/>
              <a:gd name="T84" fmla="*/ 2147483646 w 2780"/>
              <a:gd name="T85" fmla="*/ 2147483646 h 960"/>
              <a:gd name="T86" fmla="*/ 2147483646 w 2780"/>
              <a:gd name="T87" fmla="*/ 2147483646 h 960"/>
              <a:gd name="T88" fmla="*/ 2147483646 w 2780"/>
              <a:gd name="T89" fmla="*/ 2147483646 h 960"/>
              <a:gd name="T90" fmla="*/ 2147483646 w 2780"/>
              <a:gd name="T91" fmla="*/ 2147483646 h 960"/>
              <a:gd name="T92" fmla="*/ 2147483646 w 2780"/>
              <a:gd name="T93" fmla="*/ 2147483646 h 960"/>
              <a:gd name="T94" fmla="*/ 2147483646 w 2780"/>
              <a:gd name="T95" fmla="*/ 2147483646 h 960"/>
              <a:gd name="T96" fmla="*/ 2147483646 w 2780"/>
              <a:gd name="T97" fmla="*/ 2147483646 h 960"/>
              <a:gd name="T98" fmla="*/ 2147483646 w 2780"/>
              <a:gd name="T99" fmla="*/ 2147483646 h 960"/>
              <a:gd name="T100" fmla="*/ 2147483646 w 2780"/>
              <a:gd name="T101" fmla="*/ 2147483646 h 960"/>
              <a:gd name="T102" fmla="*/ 2147483646 w 2780"/>
              <a:gd name="T103" fmla="*/ 2147483646 h 960"/>
              <a:gd name="T104" fmla="*/ 2147483646 w 2780"/>
              <a:gd name="T105" fmla="*/ 2147483646 h 960"/>
              <a:gd name="T106" fmla="*/ 2147483646 w 2780"/>
              <a:gd name="T107" fmla="*/ 2147483646 h 960"/>
              <a:gd name="T108" fmla="*/ 2147483646 w 2780"/>
              <a:gd name="T109" fmla="*/ 2147483646 h 960"/>
              <a:gd name="T110" fmla="*/ 2147483646 w 2780"/>
              <a:gd name="T111" fmla="*/ 2147483646 h 9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80" h="960">
                <a:moveTo>
                  <a:pt x="0" y="232"/>
                </a:moveTo>
                <a:cubicBezTo>
                  <a:pt x="30" y="254"/>
                  <a:pt x="61" y="276"/>
                  <a:pt x="73" y="293"/>
                </a:cubicBezTo>
                <a:cubicBezTo>
                  <a:pt x="85" y="310"/>
                  <a:pt x="44" y="314"/>
                  <a:pt x="73" y="336"/>
                </a:cubicBezTo>
                <a:cubicBezTo>
                  <a:pt x="102" y="358"/>
                  <a:pt x="214" y="401"/>
                  <a:pt x="247" y="425"/>
                </a:cubicBezTo>
                <a:cubicBezTo>
                  <a:pt x="280" y="449"/>
                  <a:pt x="255" y="473"/>
                  <a:pt x="274" y="483"/>
                </a:cubicBezTo>
                <a:cubicBezTo>
                  <a:pt x="293" y="493"/>
                  <a:pt x="312" y="470"/>
                  <a:pt x="359" y="487"/>
                </a:cubicBezTo>
                <a:cubicBezTo>
                  <a:pt x="406" y="504"/>
                  <a:pt x="504" y="555"/>
                  <a:pt x="557" y="583"/>
                </a:cubicBezTo>
                <a:cubicBezTo>
                  <a:pt x="610" y="611"/>
                  <a:pt x="626" y="652"/>
                  <a:pt x="676" y="653"/>
                </a:cubicBezTo>
                <a:cubicBezTo>
                  <a:pt x="726" y="654"/>
                  <a:pt x="798" y="583"/>
                  <a:pt x="858" y="587"/>
                </a:cubicBezTo>
                <a:cubicBezTo>
                  <a:pt x="918" y="591"/>
                  <a:pt x="975" y="662"/>
                  <a:pt x="1036" y="676"/>
                </a:cubicBezTo>
                <a:cubicBezTo>
                  <a:pt x="1097" y="690"/>
                  <a:pt x="1185" y="678"/>
                  <a:pt x="1222" y="672"/>
                </a:cubicBezTo>
                <a:cubicBezTo>
                  <a:pt x="1259" y="666"/>
                  <a:pt x="1249" y="642"/>
                  <a:pt x="1256" y="641"/>
                </a:cubicBezTo>
                <a:cubicBezTo>
                  <a:pt x="1263" y="640"/>
                  <a:pt x="1268" y="656"/>
                  <a:pt x="1264" y="665"/>
                </a:cubicBezTo>
                <a:cubicBezTo>
                  <a:pt x="1260" y="674"/>
                  <a:pt x="1230" y="657"/>
                  <a:pt x="1233" y="696"/>
                </a:cubicBezTo>
                <a:cubicBezTo>
                  <a:pt x="1236" y="735"/>
                  <a:pt x="1263" y="892"/>
                  <a:pt x="1280" y="900"/>
                </a:cubicBezTo>
                <a:cubicBezTo>
                  <a:pt x="1297" y="908"/>
                  <a:pt x="1322" y="777"/>
                  <a:pt x="1337" y="742"/>
                </a:cubicBezTo>
                <a:cubicBezTo>
                  <a:pt x="1352" y="707"/>
                  <a:pt x="1371" y="700"/>
                  <a:pt x="1368" y="688"/>
                </a:cubicBezTo>
                <a:cubicBezTo>
                  <a:pt x="1365" y="676"/>
                  <a:pt x="1330" y="674"/>
                  <a:pt x="1318" y="668"/>
                </a:cubicBezTo>
                <a:cubicBezTo>
                  <a:pt x="1306" y="662"/>
                  <a:pt x="1294" y="675"/>
                  <a:pt x="1299" y="653"/>
                </a:cubicBezTo>
                <a:cubicBezTo>
                  <a:pt x="1304" y="631"/>
                  <a:pt x="1334" y="552"/>
                  <a:pt x="1349" y="537"/>
                </a:cubicBezTo>
                <a:cubicBezTo>
                  <a:pt x="1364" y="522"/>
                  <a:pt x="1375" y="565"/>
                  <a:pt x="1388" y="560"/>
                </a:cubicBezTo>
                <a:cubicBezTo>
                  <a:pt x="1401" y="555"/>
                  <a:pt x="1422" y="525"/>
                  <a:pt x="1430" y="506"/>
                </a:cubicBezTo>
                <a:cubicBezTo>
                  <a:pt x="1438" y="487"/>
                  <a:pt x="1439" y="457"/>
                  <a:pt x="1434" y="448"/>
                </a:cubicBezTo>
                <a:cubicBezTo>
                  <a:pt x="1429" y="439"/>
                  <a:pt x="1410" y="453"/>
                  <a:pt x="1399" y="452"/>
                </a:cubicBezTo>
                <a:cubicBezTo>
                  <a:pt x="1388" y="451"/>
                  <a:pt x="1365" y="460"/>
                  <a:pt x="1368" y="444"/>
                </a:cubicBezTo>
                <a:cubicBezTo>
                  <a:pt x="1371" y="428"/>
                  <a:pt x="1405" y="378"/>
                  <a:pt x="1415" y="355"/>
                </a:cubicBezTo>
                <a:cubicBezTo>
                  <a:pt x="1425" y="332"/>
                  <a:pt x="1416" y="318"/>
                  <a:pt x="1426" y="305"/>
                </a:cubicBezTo>
                <a:cubicBezTo>
                  <a:pt x="1436" y="292"/>
                  <a:pt x="1468" y="288"/>
                  <a:pt x="1477" y="274"/>
                </a:cubicBezTo>
                <a:cubicBezTo>
                  <a:pt x="1486" y="260"/>
                  <a:pt x="1480" y="238"/>
                  <a:pt x="1481" y="220"/>
                </a:cubicBezTo>
                <a:cubicBezTo>
                  <a:pt x="1482" y="202"/>
                  <a:pt x="1485" y="179"/>
                  <a:pt x="1481" y="166"/>
                </a:cubicBezTo>
                <a:cubicBezTo>
                  <a:pt x="1477" y="153"/>
                  <a:pt x="1458" y="152"/>
                  <a:pt x="1457" y="143"/>
                </a:cubicBezTo>
                <a:cubicBezTo>
                  <a:pt x="1456" y="134"/>
                  <a:pt x="1461" y="124"/>
                  <a:pt x="1477" y="112"/>
                </a:cubicBezTo>
                <a:cubicBezTo>
                  <a:pt x="1493" y="100"/>
                  <a:pt x="1537" y="87"/>
                  <a:pt x="1554" y="69"/>
                </a:cubicBezTo>
                <a:cubicBezTo>
                  <a:pt x="1571" y="51"/>
                  <a:pt x="1569" y="8"/>
                  <a:pt x="1581" y="4"/>
                </a:cubicBezTo>
                <a:cubicBezTo>
                  <a:pt x="1593" y="0"/>
                  <a:pt x="1608" y="33"/>
                  <a:pt x="1624" y="46"/>
                </a:cubicBezTo>
                <a:cubicBezTo>
                  <a:pt x="1640" y="59"/>
                  <a:pt x="1651" y="73"/>
                  <a:pt x="1678" y="81"/>
                </a:cubicBezTo>
                <a:cubicBezTo>
                  <a:pt x="1705" y="89"/>
                  <a:pt x="1758" y="91"/>
                  <a:pt x="1786" y="92"/>
                </a:cubicBezTo>
                <a:cubicBezTo>
                  <a:pt x="1814" y="93"/>
                  <a:pt x="1819" y="88"/>
                  <a:pt x="1844" y="89"/>
                </a:cubicBezTo>
                <a:cubicBezTo>
                  <a:pt x="1869" y="90"/>
                  <a:pt x="1897" y="94"/>
                  <a:pt x="1937" y="100"/>
                </a:cubicBezTo>
                <a:cubicBezTo>
                  <a:pt x="1977" y="106"/>
                  <a:pt x="2031" y="108"/>
                  <a:pt x="2087" y="123"/>
                </a:cubicBezTo>
                <a:cubicBezTo>
                  <a:pt x="2143" y="138"/>
                  <a:pt x="2221" y="170"/>
                  <a:pt x="2273" y="193"/>
                </a:cubicBezTo>
                <a:cubicBezTo>
                  <a:pt x="2325" y="216"/>
                  <a:pt x="2360" y="238"/>
                  <a:pt x="2397" y="263"/>
                </a:cubicBezTo>
                <a:cubicBezTo>
                  <a:pt x="2434" y="288"/>
                  <a:pt x="2484" y="325"/>
                  <a:pt x="2497" y="344"/>
                </a:cubicBezTo>
                <a:cubicBezTo>
                  <a:pt x="2510" y="363"/>
                  <a:pt x="2484" y="364"/>
                  <a:pt x="2478" y="379"/>
                </a:cubicBezTo>
                <a:cubicBezTo>
                  <a:pt x="2472" y="394"/>
                  <a:pt x="2457" y="417"/>
                  <a:pt x="2462" y="437"/>
                </a:cubicBezTo>
                <a:cubicBezTo>
                  <a:pt x="2467" y="457"/>
                  <a:pt x="2497" y="479"/>
                  <a:pt x="2509" y="498"/>
                </a:cubicBezTo>
                <a:cubicBezTo>
                  <a:pt x="2521" y="517"/>
                  <a:pt x="2517" y="531"/>
                  <a:pt x="2536" y="553"/>
                </a:cubicBezTo>
                <a:cubicBezTo>
                  <a:pt x="2555" y="575"/>
                  <a:pt x="2601" y="613"/>
                  <a:pt x="2621" y="630"/>
                </a:cubicBezTo>
                <a:cubicBezTo>
                  <a:pt x="2641" y="647"/>
                  <a:pt x="2639" y="636"/>
                  <a:pt x="2656" y="653"/>
                </a:cubicBezTo>
                <a:cubicBezTo>
                  <a:pt x="2673" y="670"/>
                  <a:pt x="2715" y="703"/>
                  <a:pt x="2721" y="730"/>
                </a:cubicBezTo>
                <a:cubicBezTo>
                  <a:pt x="2727" y="757"/>
                  <a:pt x="2690" y="793"/>
                  <a:pt x="2691" y="812"/>
                </a:cubicBezTo>
                <a:cubicBezTo>
                  <a:pt x="2692" y="831"/>
                  <a:pt x="2722" y="829"/>
                  <a:pt x="2729" y="842"/>
                </a:cubicBezTo>
                <a:cubicBezTo>
                  <a:pt x="2736" y="855"/>
                  <a:pt x="2728" y="879"/>
                  <a:pt x="2733" y="893"/>
                </a:cubicBezTo>
                <a:cubicBezTo>
                  <a:pt x="2738" y="907"/>
                  <a:pt x="2752" y="913"/>
                  <a:pt x="2760" y="924"/>
                </a:cubicBezTo>
                <a:cubicBezTo>
                  <a:pt x="2768" y="935"/>
                  <a:pt x="2778" y="956"/>
                  <a:pt x="2779" y="958"/>
                </a:cubicBezTo>
                <a:cubicBezTo>
                  <a:pt x="2780" y="960"/>
                  <a:pt x="2760" y="947"/>
                  <a:pt x="2768" y="939"/>
                </a:cubicBezTo>
              </a:path>
            </a:pathLst>
          </a:custGeom>
          <a:noFill/>
          <a:ln w="3175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892" name="Freeform 20">
            <a:extLst>
              <a:ext uri="{FF2B5EF4-FFF2-40B4-BE49-F238E27FC236}">
                <a16:creationId xmlns:a16="http://schemas.microsoft.com/office/drawing/2014/main" id="{D2BE2F9A-25D3-4236-9448-963F858055ED}"/>
              </a:ext>
            </a:extLst>
          </p:cNvPr>
          <p:cNvSpPr>
            <a:spLocks/>
          </p:cNvSpPr>
          <p:nvPr/>
        </p:nvSpPr>
        <p:spPr bwMode="auto">
          <a:xfrm>
            <a:off x="4071938" y="2900363"/>
            <a:ext cx="6619875" cy="3851275"/>
          </a:xfrm>
          <a:custGeom>
            <a:avLst/>
            <a:gdLst>
              <a:gd name="T0" fmla="*/ 0 w 4170"/>
              <a:gd name="T1" fmla="*/ 2147483646 h 2426"/>
              <a:gd name="T2" fmla="*/ 2147483646 w 4170"/>
              <a:gd name="T3" fmla="*/ 2147483646 h 2426"/>
              <a:gd name="T4" fmla="*/ 2147483646 w 4170"/>
              <a:gd name="T5" fmla="*/ 2147483646 h 2426"/>
              <a:gd name="T6" fmla="*/ 2147483646 w 4170"/>
              <a:gd name="T7" fmla="*/ 2147483646 h 2426"/>
              <a:gd name="T8" fmla="*/ 2147483646 w 4170"/>
              <a:gd name="T9" fmla="*/ 2147483646 h 2426"/>
              <a:gd name="T10" fmla="*/ 2147483646 w 4170"/>
              <a:gd name="T11" fmla="*/ 2147483646 h 2426"/>
              <a:gd name="T12" fmla="*/ 2147483646 w 4170"/>
              <a:gd name="T13" fmla="*/ 2147483646 h 2426"/>
              <a:gd name="T14" fmla="*/ 2147483646 w 4170"/>
              <a:gd name="T15" fmla="*/ 2147483646 h 2426"/>
              <a:gd name="T16" fmla="*/ 2147483646 w 4170"/>
              <a:gd name="T17" fmla="*/ 2147483646 h 2426"/>
              <a:gd name="T18" fmla="*/ 2147483646 w 4170"/>
              <a:gd name="T19" fmla="*/ 2147483646 h 2426"/>
              <a:gd name="T20" fmla="*/ 2147483646 w 4170"/>
              <a:gd name="T21" fmla="*/ 2147483646 h 2426"/>
              <a:gd name="T22" fmla="*/ 2147483646 w 4170"/>
              <a:gd name="T23" fmla="*/ 2147483646 h 2426"/>
              <a:gd name="T24" fmla="*/ 2147483646 w 4170"/>
              <a:gd name="T25" fmla="*/ 2147483646 h 2426"/>
              <a:gd name="T26" fmla="*/ 2147483646 w 4170"/>
              <a:gd name="T27" fmla="*/ 2147483646 h 2426"/>
              <a:gd name="T28" fmla="*/ 2147483646 w 4170"/>
              <a:gd name="T29" fmla="*/ 2147483646 h 2426"/>
              <a:gd name="T30" fmla="*/ 2147483646 w 4170"/>
              <a:gd name="T31" fmla="*/ 2147483646 h 2426"/>
              <a:gd name="T32" fmla="*/ 2147483646 w 4170"/>
              <a:gd name="T33" fmla="*/ 2147483646 h 2426"/>
              <a:gd name="T34" fmla="*/ 2147483646 w 4170"/>
              <a:gd name="T35" fmla="*/ 2147483646 h 2426"/>
              <a:gd name="T36" fmla="*/ 2147483646 w 4170"/>
              <a:gd name="T37" fmla="*/ 2147483646 h 2426"/>
              <a:gd name="T38" fmla="*/ 2147483646 w 4170"/>
              <a:gd name="T39" fmla="*/ 2147483646 h 2426"/>
              <a:gd name="T40" fmla="*/ 2147483646 w 4170"/>
              <a:gd name="T41" fmla="*/ 2147483646 h 2426"/>
              <a:gd name="T42" fmla="*/ 2147483646 w 4170"/>
              <a:gd name="T43" fmla="*/ 2147483646 h 2426"/>
              <a:gd name="T44" fmla="*/ 2147483646 w 4170"/>
              <a:gd name="T45" fmla="*/ 2147483646 h 2426"/>
              <a:gd name="T46" fmla="*/ 2147483646 w 4170"/>
              <a:gd name="T47" fmla="*/ 2147483646 h 2426"/>
              <a:gd name="T48" fmla="*/ 2147483646 w 4170"/>
              <a:gd name="T49" fmla="*/ 2147483646 h 2426"/>
              <a:gd name="T50" fmla="*/ 2147483646 w 4170"/>
              <a:gd name="T51" fmla="*/ 2147483646 h 2426"/>
              <a:gd name="T52" fmla="*/ 2147483646 w 4170"/>
              <a:gd name="T53" fmla="*/ 2147483646 h 2426"/>
              <a:gd name="T54" fmla="*/ 2147483646 w 4170"/>
              <a:gd name="T55" fmla="*/ 2147483646 h 2426"/>
              <a:gd name="T56" fmla="*/ 2147483646 w 4170"/>
              <a:gd name="T57" fmla="*/ 2147483646 h 2426"/>
              <a:gd name="T58" fmla="*/ 2147483646 w 4170"/>
              <a:gd name="T59" fmla="*/ 2147483646 h 2426"/>
              <a:gd name="T60" fmla="*/ 2147483646 w 4170"/>
              <a:gd name="T61" fmla="*/ 2147483646 h 2426"/>
              <a:gd name="T62" fmla="*/ 2147483646 w 4170"/>
              <a:gd name="T63" fmla="*/ 2147483646 h 2426"/>
              <a:gd name="T64" fmla="*/ 2147483646 w 4170"/>
              <a:gd name="T65" fmla="*/ 2147483646 h 2426"/>
              <a:gd name="T66" fmla="*/ 2147483646 w 4170"/>
              <a:gd name="T67" fmla="*/ 2147483646 h 2426"/>
              <a:gd name="T68" fmla="*/ 2147483646 w 4170"/>
              <a:gd name="T69" fmla="*/ 2147483646 h 2426"/>
              <a:gd name="T70" fmla="*/ 2147483646 w 4170"/>
              <a:gd name="T71" fmla="*/ 2147483646 h 2426"/>
              <a:gd name="T72" fmla="*/ 2147483646 w 4170"/>
              <a:gd name="T73" fmla="*/ 2147483646 h 2426"/>
              <a:gd name="T74" fmla="*/ 2147483646 w 4170"/>
              <a:gd name="T75" fmla="*/ 2147483646 h 2426"/>
              <a:gd name="T76" fmla="*/ 2147483646 w 4170"/>
              <a:gd name="T77" fmla="*/ 2147483646 h 2426"/>
              <a:gd name="T78" fmla="*/ 2147483646 w 4170"/>
              <a:gd name="T79" fmla="*/ 2147483646 h 2426"/>
              <a:gd name="T80" fmla="*/ 2147483646 w 4170"/>
              <a:gd name="T81" fmla="*/ 2147483646 h 2426"/>
              <a:gd name="T82" fmla="*/ 2147483646 w 4170"/>
              <a:gd name="T83" fmla="*/ 2147483646 h 2426"/>
              <a:gd name="T84" fmla="*/ 2147483646 w 4170"/>
              <a:gd name="T85" fmla="*/ 2147483646 h 2426"/>
              <a:gd name="T86" fmla="*/ 2147483646 w 4170"/>
              <a:gd name="T87" fmla="*/ 2147483646 h 2426"/>
              <a:gd name="T88" fmla="*/ 2147483646 w 4170"/>
              <a:gd name="T89" fmla="*/ 2147483646 h 2426"/>
              <a:gd name="T90" fmla="*/ 2147483646 w 4170"/>
              <a:gd name="T91" fmla="*/ 2147483646 h 2426"/>
              <a:gd name="T92" fmla="*/ 2147483646 w 4170"/>
              <a:gd name="T93" fmla="*/ 2147483646 h 2426"/>
              <a:gd name="T94" fmla="*/ 2147483646 w 4170"/>
              <a:gd name="T95" fmla="*/ 2147483646 h 2426"/>
              <a:gd name="T96" fmla="*/ 2147483646 w 4170"/>
              <a:gd name="T97" fmla="*/ 2147483646 h 2426"/>
              <a:gd name="T98" fmla="*/ 2147483646 w 4170"/>
              <a:gd name="T99" fmla="*/ 2147483646 h 2426"/>
              <a:gd name="T100" fmla="*/ 2147483646 w 4170"/>
              <a:gd name="T101" fmla="*/ 2147483646 h 2426"/>
              <a:gd name="T102" fmla="*/ 2147483646 w 4170"/>
              <a:gd name="T103" fmla="*/ 2147483646 h 2426"/>
              <a:gd name="T104" fmla="*/ 2147483646 w 4170"/>
              <a:gd name="T105" fmla="*/ 2147483646 h 2426"/>
              <a:gd name="T106" fmla="*/ 2147483646 w 4170"/>
              <a:gd name="T107" fmla="*/ 2147483646 h 2426"/>
              <a:gd name="T108" fmla="*/ 2147483646 w 4170"/>
              <a:gd name="T109" fmla="*/ 2147483646 h 2426"/>
              <a:gd name="T110" fmla="*/ 2147483646 w 4170"/>
              <a:gd name="T111" fmla="*/ 2147483646 h 2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70" h="2426">
                <a:moveTo>
                  <a:pt x="0" y="867"/>
                </a:moveTo>
                <a:cubicBezTo>
                  <a:pt x="406" y="939"/>
                  <a:pt x="813" y="1011"/>
                  <a:pt x="1037" y="1049"/>
                </a:cubicBezTo>
                <a:cubicBezTo>
                  <a:pt x="1261" y="1087"/>
                  <a:pt x="1286" y="1086"/>
                  <a:pt x="1347" y="1093"/>
                </a:cubicBezTo>
                <a:cubicBezTo>
                  <a:pt x="1408" y="1100"/>
                  <a:pt x="1403" y="1105"/>
                  <a:pt x="1401" y="1093"/>
                </a:cubicBezTo>
                <a:cubicBezTo>
                  <a:pt x="1399" y="1081"/>
                  <a:pt x="1356" y="1041"/>
                  <a:pt x="1334" y="1018"/>
                </a:cubicBezTo>
                <a:cubicBezTo>
                  <a:pt x="1312" y="995"/>
                  <a:pt x="1278" y="989"/>
                  <a:pt x="1268" y="956"/>
                </a:cubicBezTo>
                <a:cubicBezTo>
                  <a:pt x="1258" y="923"/>
                  <a:pt x="1283" y="874"/>
                  <a:pt x="1272" y="818"/>
                </a:cubicBezTo>
                <a:cubicBezTo>
                  <a:pt x="1261" y="762"/>
                  <a:pt x="1225" y="693"/>
                  <a:pt x="1201" y="619"/>
                </a:cubicBezTo>
                <a:cubicBezTo>
                  <a:pt x="1177" y="545"/>
                  <a:pt x="1145" y="433"/>
                  <a:pt x="1130" y="375"/>
                </a:cubicBezTo>
                <a:cubicBezTo>
                  <a:pt x="1115" y="317"/>
                  <a:pt x="1124" y="304"/>
                  <a:pt x="1108" y="269"/>
                </a:cubicBezTo>
                <a:cubicBezTo>
                  <a:pt x="1092" y="234"/>
                  <a:pt x="1045" y="202"/>
                  <a:pt x="1033" y="167"/>
                </a:cubicBezTo>
                <a:cubicBezTo>
                  <a:pt x="1021" y="132"/>
                  <a:pt x="1032" y="88"/>
                  <a:pt x="1037" y="61"/>
                </a:cubicBezTo>
                <a:cubicBezTo>
                  <a:pt x="1042" y="34"/>
                  <a:pt x="1058" y="0"/>
                  <a:pt x="1064" y="7"/>
                </a:cubicBezTo>
                <a:cubicBezTo>
                  <a:pt x="1070" y="14"/>
                  <a:pt x="1069" y="70"/>
                  <a:pt x="1073" y="100"/>
                </a:cubicBezTo>
                <a:cubicBezTo>
                  <a:pt x="1077" y="130"/>
                  <a:pt x="1070" y="147"/>
                  <a:pt x="1090" y="185"/>
                </a:cubicBezTo>
                <a:cubicBezTo>
                  <a:pt x="1110" y="223"/>
                  <a:pt x="1171" y="316"/>
                  <a:pt x="1192" y="331"/>
                </a:cubicBezTo>
                <a:cubicBezTo>
                  <a:pt x="1213" y="346"/>
                  <a:pt x="1204" y="310"/>
                  <a:pt x="1219" y="273"/>
                </a:cubicBezTo>
                <a:cubicBezTo>
                  <a:pt x="1234" y="236"/>
                  <a:pt x="1269" y="135"/>
                  <a:pt x="1285" y="109"/>
                </a:cubicBezTo>
                <a:cubicBezTo>
                  <a:pt x="1301" y="83"/>
                  <a:pt x="1319" y="89"/>
                  <a:pt x="1312" y="118"/>
                </a:cubicBezTo>
                <a:cubicBezTo>
                  <a:pt x="1305" y="147"/>
                  <a:pt x="1246" y="255"/>
                  <a:pt x="1245" y="286"/>
                </a:cubicBezTo>
                <a:cubicBezTo>
                  <a:pt x="1244" y="317"/>
                  <a:pt x="1272" y="249"/>
                  <a:pt x="1307" y="304"/>
                </a:cubicBezTo>
                <a:cubicBezTo>
                  <a:pt x="1342" y="359"/>
                  <a:pt x="1421" y="544"/>
                  <a:pt x="1454" y="619"/>
                </a:cubicBezTo>
                <a:cubicBezTo>
                  <a:pt x="1487" y="694"/>
                  <a:pt x="1473" y="708"/>
                  <a:pt x="1502" y="756"/>
                </a:cubicBezTo>
                <a:cubicBezTo>
                  <a:pt x="1531" y="804"/>
                  <a:pt x="1597" y="851"/>
                  <a:pt x="1627" y="907"/>
                </a:cubicBezTo>
                <a:cubicBezTo>
                  <a:pt x="1657" y="963"/>
                  <a:pt x="1677" y="1041"/>
                  <a:pt x="1684" y="1093"/>
                </a:cubicBezTo>
                <a:cubicBezTo>
                  <a:pt x="1691" y="1145"/>
                  <a:pt x="1656" y="1173"/>
                  <a:pt x="1666" y="1217"/>
                </a:cubicBezTo>
                <a:cubicBezTo>
                  <a:pt x="1676" y="1261"/>
                  <a:pt x="1725" y="1335"/>
                  <a:pt x="1742" y="1359"/>
                </a:cubicBezTo>
                <a:cubicBezTo>
                  <a:pt x="1759" y="1383"/>
                  <a:pt x="1745" y="1342"/>
                  <a:pt x="1768" y="1363"/>
                </a:cubicBezTo>
                <a:cubicBezTo>
                  <a:pt x="1791" y="1384"/>
                  <a:pt x="1846" y="1430"/>
                  <a:pt x="1879" y="1487"/>
                </a:cubicBezTo>
                <a:cubicBezTo>
                  <a:pt x="1912" y="1544"/>
                  <a:pt x="1939" y="1664"/>
                  <a:pt x="1963" y="1704"/>
                </a:cubicBezTo>
                <a:cubicBezTo>
                  <a:pt x="1987" y="1744"/>
                  <a:pt x="2003" y="1701"/>
                  <a:pt x="2021" y="1731"/>
                </a:cubicBezTo>
                <a:cubicBezTo>
                  <a:pt x="2039" y="1761"/>
                  <a:pt x="2070" y="1838"/>
                  <a:pt x="2074" y="1882"/>
                </a:cubicBezTo>
                <a:cubicBezTo>
                  <a:pt x="2078" y="1926"/>
                  <a:pt x="2037" y="1916"/>
                  <a:pt x="2047" y="1997"/>
                </a:cubicBezTo>
                <a:cubicBezTo>
                  <a:pt x="2057" y="2078"/>
                  <a:pt x="2094" y="2312"/>
                  <a:pt x="2132" y="2369"/>
                </a:cubicBezTo>
                <a:cubicBezTo>
                  <a:pt x="2170" y="2426"/>
                  <a:pt x="2230" y="2352"/>
                  <a:pt x="2273" y="2342"/>
                </a:cubicBezTo>
                <a:cubicBezTo>
                  <a:pt x="2316" y="2332"/>
                  <a:pt x="2315" y="2332"/>
                  <a:pt x="2393" y="2311"/>
                </a:cubicBezTo>
                <a:cubicBezTo>
                  <a:pt x="2471" y="2290"/>
                  <a:pt x="2667" y="2238"/>
                  <a:pt x="2743" y="2214"/>
                </a:cubicBezTo>
                <a:cubicBezTo>
                  <a:pt x="2819" y="2190"/>
                  <a:pt x="2763" y="2203"/>
                  <a:pt x="2849" y="2170"/>
                </a:cubicBezTo>
                <a:cubicBezTo>
                  <a:pt x="2935" y="2137"/>
                  <a:pt x="3193" y="2052"/>
                  <a:pt x="3261" y="2019"/>
                </a:cubicBezTo>
                <a:cubicBezTo>
                  <a:pt x="3329" y="1986"/>
                  <a:pt x="3251" y="1996"/>
                  <a:pt x="3257" y="1975"/>
                </a:cubicBezTo>
                <a:cubicBezTo>
                  <a:pt x="3263" y="1954"/>
                  <a:pt x="3245" y="1923"/>
                  <a:pt x="3297" y="1895"/>
                </a:cubicBezTo>
                <a:cubicBezTo>
                  <a:pt x="3349" y="1867"/>
                  <a:pt x="3513" y="1824"/>
                  <a:pt x="3567" y="1806"/>
                </a:cubicBezTo>
                <a:cubicBezTo>
                  <a:pt x="3621" y="1788"/>
                  <a:pt x="3605" y="1804"/>
                  <a:pt x="3620" y="1789"/>
                </a:cubicBezTo>
                <a:cubicBezTo>
                  <a:pt x="3635" y="1774"/>
                  <a:pt x="3639" y="1729"/>
                  <a:pt x="3660" y="1713"/>
                </a:cubicBezTo>
                <a:cubicBezTo>
                  <a:pt x="3681" y="1697"/>
                  <a:pt x="3722" y="1719"/>
                  <a:pt x="3749" y="1695"/>
                </a:cubicBezTo>
                <a:cubicBezTo>
                  <a:pt x="3776" y="1671"/>
                  <a:pt x="3792" y="1596"/>
                  <a:pt x="3824" y="1571"/>
                </a:cubicBezTo>
                <a:cubicBezTo>
                  <a:pt x="3856" y="1546"/>
                  <a:pt x="3929" y="1563"/>
                  <a:pt x="3944" y="1545"/>
                </a:cubicBezTo>
                <a:cubicBezTo>
                  <a:pt x="3959" y="1527"/>
                  <a:pt x="3916" y="1496"/>
                  <a:pt x="3917" y="1461"/>
                </a:cubicBezTo>
                <a:cubicBezTo>
                  <a:pt x="3918" y="1426"/>
                  <a:pt x="3935" y="1358"/>
                  <a:pt x="3948" y="1337"/>
                </a:cubicBezTo>
                <a:cubicBezTo>
                  <a:pt x="3961" y="1316"/>
                  <a:pt x="3977" y="1355"/>
                  <a:pt x="3997" y="1337"/>
                </a:cubicBezTo>
                <a:cubicBezTo>
                  <a:pt x="4017" y="1319"/>
                  <a:pt x="4042" y="1267"/>
                  <a:pt x="4068" y="1226"/>
                </a:cubicBezTo>
                <a:cubicBezTo>
                  <a:pt x="4094" y="1185"/>
                  <a:pt x="4170" y="1134"/>
                  <a:pt x="4156" y="1088"/>
                </a:cubicBezTo>
                <a:cubicBezTo>
                  <a:pt x="4142" y="1042"/>
                  <a:pt x="4033" y="980"/>
                  <a:pt x="3984" y="951"/>
                </a:cubicBezTo>
                <a:cubicBezTo>
                  <a:pt x="3935" y="922"/>
                  <a:pt x="3904" y="938"/>
                  <a:pt x="3860" y="916"/>
                </a:cubicBezTo>
                <a:cubicBezTo>
                  <a:pt x="3816" y="894"/>
                  <a:pt x="3749" y="864"/>
                  <a:pt x="3722" y="818"/>
                </a:cubicBezTo>
                <a:cubicBezTo>
                  <a:pt x="3695" y="772"/>
                  <a:pt x="3704" y="668"/>
                  <a:pt x="3700" y="637"/>
                </a:cubicBezTo>
              </a:path>
            </a:pathLst>
          </a:custGeom>
          <a:noFill/>
          <a:ln w="3175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893" name="Freeform 21">
            <a:extLst>
              <a:ext uri="{FF2B5EF4-FFF2-40B4-BE49-F238E27FC236}">
                <a16:creationId xmlns:a16="http://schemas.microsoft.com/office/drawing/2014/main" id="{3F83468D-4328-43C5-A451-339769F2BC48}"/>
              </a:ext>
            </a:extLst>
          </p:cNvPr>
          <p:cNvSpPr>
            <a:spLocks/>
          </p:cNvSpPr>
          <p:nvPr/>
        </p:nvSpPr>
        <p:spPr bwMode="auto">
          <a:xfrm>
            <a:off x="8413750" y="3144838"/>
            <a:ext cx="1511300" cy="1227137"/>
          </a:xfrm>
          <a:custGeom>
            <a:avLst/>
            <a:gdLst>
              <a:gd name="T0" fmla="*/ 2147483646 w 952"/>
              <a:gd name="T1" fmla="*/ 2147483646 h 773"/>
              <a:gd name="T2" fmla="*/ 2147483646 w 952"/>
              <a:gd name="T3" fmla="*/ 2147483646 h 773"/>
              <a:gd name="T4" fmla="*/ 2147483646 w 952"/>
              <a:gd name="T5" fmla="*/ 2147483646 h 773"/>
              <a:gd name="T6" fmla="*/ 2147483646 w 952"/>
              <a:gd name="T7" fmla="*/ 2147483646 h 773"/>
              <a:gd name="T8" fmla="*/ 2147483646 w 952"/>
              <a:gd name="T9" fmla="*/ 2147483646 h 773"/>
              <a:gd name="T10" fmla="*/ 2147483646 w 952"/>
              <a:gd name="T11" fmla="*/ 2147483646 h 773"/>
              <a:gd name="T12" fmla="*/ 2147483646 w 952"/>
              <a:gd name="T13" fmla="*/ 2147483646 h 773"/>
              <a:gd name="T14" fmla="*/ 2147483646 w 952"/>
              <a:gd name="T15" fmla="*/ 2147483646 h 773"/>
              <a:gd name="T16" fmla="*/ 2147483646 w 952"/>
              <a:gd name="T17" fmla="*/ 2147483646 h 773"/>
              <a:gd name="T18" fmla="*/ 2147483646 w 952"/>
              <a:gd name="T19" fmla="*/ 2147483646 h 773"/>
              <a:gd name="T20" fmla="*/ 2147483646 w 952"/>
              <a:gd name="T21" fmla="*/ 2147483646 h 773"/>
              <a:gd name="T22" fmla="*/ 2147483646 w 952"/>
              <a:gd name="T23" fmla="*/ 2147483646 h 773"/>
              <a:gd name="T24" fmla="*/ 2147483646 w 952"/>
              <a:gd name="T25" fmla="*/ 2147483646 h 773"/>
              <a:gd name="T26" fmla="*/ 2147483646 w 952"/>
              <a:gd name="T27" fmla="*/ 2147483646 h 773"/>
              <a:gd name="T28" fmla="*/ 2147483646 w 952"/>
              <a:gd name="T29" fmla="*/ 2147483646 h 773"/>
              <a:gd name="T30" fmla="*/ 2147483646 w 952"/>
              <a:gd name="T31" fmla="*/ 0 h 7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2" h="773">
                <a:moveTo>
                  <a:pt x="952" y="483"/>
                </a:moveTo>
                <a:cubicBezTo>
                  <a:pt x="910" y="531"/>
                  <a:pt x="869" y="580"/>
                  <a:pt x="828" y="624"/>
                </a:cubicBezTo>
                <a:cubicBezTo>
                  <a:pt x="787" y="668"/>
                  <a:pt x="752" y="730"/>
                  <a:pt x="704" y="748"/>
                </a:cubicBezTo>
                <a:cubicBezTo>
                  <a:pt x="656" y="766"/>
                  <a:pt x="580" y="732"/>
                  <a:pt x="540" y="735"/>
                </a:cubicBezTo>
                <a:cubicBezTo>
                  <a:pt x="500" y="738"/>
                  <a:pt x="486" y="773"/>
                  <a:pt x="464" y="766"/>
                </a:cubicBezTo>
                <a:cubicBezTo>
                  <a:pt x="442" y="759"/>
                  <a:pt x="411" y="718"/>
                  <a:pt x="407" y="695"/>
                </a:cubicBezTo>
                <a:cubicBezTo>
                  <a:pt x="403" y="672"/>
                  <a:pt x="434" y="658"/>
                  <a:pt x="438" y="629"/>
                </a:cubicBezTo>
                <a:cubicBezTo>
                  <a:pt x="442" y="600"/>
                  <a:pt x="439" y="543"/>
                  <a:pt x="429" y="522"/>
                </a:cubicBezTo>
                <a:cubicBezTo>
                  <a:pt x="419" y="501"/>
                  <a:pt x="398" y="487"/>
                  <a:pt x="380" y="505"/>
                </a:cubicBezTo>
                <a:cubicBezTo>
                  <a:pt x="362" y="523"/>
                  <a:pt x="345" y="629"/>
                  <a:pt x="323" y="629"/>
                </a:cubicBezTo>
                <a:cubicBezTo>
                  <a:pt x="301" y="629"/>
                  <a:pt x="259" y="539"/>
                  <a:pt x="247" y="505"/>
                </a:cubicBezTo>
                <a:cubicBezTo>
                  <a:pt x="235" y="471"/>
                  <a:pt x="275" y="464"/>
                  <a:pt x="252" y="425"/>
                </a:cubicBezTo>
                <a:cubicBezTo>
                  <a:pt x="229" y="386"/>
                  <a:pt x="150" y="326"/>
                  <a:pt x="110" y="274"/>
                </a:cubicBezTo>
                <a:cubicBezTo>
                  <a:pt x="70" y="222"/>
                  <a:pt x="24" y="155"/>
                  <a:pt x="12" y="115"/>
                </a:cubicBezTo>
                <a:cubicBezTo>
                  <a:pt x="0" y="75"/>
                  <a:pt x="28" y="54"/>
                  <a:pt x="35" y="35"/>
                </a:cubicBezTo>
                <a:cubicBezTo>
                  <a:pt x="42" y="16"/>
                  <a:pt x="11" y="40"/>
                  <a:pt x="57" y="0"/>
                </a:cubicBezTo>
              </a:path>
            </a:pathLst>
          </a:custGeom>
          <a:noFill/>
          <a:ln w="3175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894" name="AutoShape 22">
            <a:extLst>
              <a:ext uri="{FF2B5EF4-FFF2-40B4-BE49-F238E27FC236}">
                <a16:creationId xmlns:a16="http://schemas.microsoft.com/office/drawing/2014/main" id="{AD2A51D3-0120-465C-AAF1-2ED8A254979E}"/>
              </a:ext>
            </a:extLst>
          </p:cNvPr>
          <p:cNvSpPr>
            <a:spLocks noChangeArrowheads="1"/>
          </p:cNvSpPr>
          <p:nvPr/>
        </p:nvSpPr>
        <p:spPr bwMode="auto">
          <a:xfrm>
            <a:off x="8001000" y="3644900"/>
            <a:ext cx="292100" cy="317500"/>
          </a:xfrm>
          <a:prstGeom prst="triangle">
            <a:avLst>
              <a:gd name="adj" fmla="val 50000"/>
            </a:avLst>
          </a:prstGeom>
          <a:solidFill>
            <a:schemeClr val="bg2">
              <a:alpha val="3803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895" name="AutoShape 23">
            <a:extLst>
              <a:ext uri="{FF2B5EF4-FFF2-40B4-BE49-F238E27FC236}">
                <a16:creationId xmlns:a16="http://schemas.microsoft.com/office/drawing/2014/main" id="{C55900E3-2E34-49AC-8830-1D657252ECAA}"/>
              </a:ext>
            </a:extLst>
          </p:cNvPr>
          <p:cNvSpPr>
            <a:spLocks noChangeArrowheads="1"/>
          </p:cNvSpPr>
          <p:nvPr/>
        </p:nvSpPr>
        <p:spPr bwMode="auto">
          <a:xfrm>
            <a:off x="8204200" y="3479800"/>
            <a:ext cx="292100" cy="317500"/>
          </a:xfrm>
          <a:prstGeom prst="triangle">
            <a:avLst>
              <a:gd name="adj" fmla="val 50000"/>
            </a:avLst>
          </a:prstGeom>
          <a:solidFill>
            <a:schemeClr val="bg2">
              <a:alpha val="3803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896" name="AutoShape 24">
            <a:extLst>
              <a:ext uri="{FF2B5EF4-FFF2-40B4-BE49-F238E27FC236}">
                <a16:creationId xmlns:a16="http://schemas.microsoft.com/office/drawing/2014/main" id="{F48D9155-D139-411A-B073-760C499DA274}"/>
              </a:ext>
            </a:extLst>
          </p:cNvPr>
          <p:cNvSpPr>
            <a:spLocks noChangeArrowheads="1"/>
          </p:cNvSpPr>
          <p:nvPr/>
        </p:nvSpPr>
        <p:spPr bwMode="auto">
          <a:xfrm>
            <a:off x="8343900" y="3073400"/>
            <a:ext cx="292100" cy="317500"/>
          </a:xfrm>
          <a:prstGeom prst="triangle">
            <a:avLst>
              <a:gd name="adj" fmla="val 50000"/>
            </a:avLst>
          </a:prstGeom>
          <a:solidFill>
            <a:schemeClr val="bg2">
              <a:alpha val="3803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897" name="AutoShape 25">
            <a:extLst>
              <a:ext uri="{FF2B5EF4-FFF2-40B4-BE49-F238E27FC236}">
                <a16:creationId xmlns:a16="http://schemas.microsoft.com/office/drawing/2014/main" id="{66865C55-71A6-41CF-BB89-0FEA96298FB8}"/>
              </a:ext>
            </a:extLst>
          </p:cNvPr>
          <p:cNvSpPr>
            <a:spLocks noChangeArrowheads="1"/>
          </p:cNvSpPr>
          <p:nvPr/>
        </p:nvSpPr>
        <p:spPr bwMode="auto">
          <a:xfrm>
            <a:off x="7912100" y="2654300"/>
            <a:ext cx="292100" cy="317500"/>
          </a:xfrm>
          <a:prstGeom prst="triangle">
            <a:avLst>
              <a:gd name="adj" fmla="val 50000"/>
            </a:avLst>
          </a:prstGeom>
          <a:solidFill>
            <a:schemeClr val="bg2">
              <a:alpha val="3803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898" name="AutoShape 26">
            <a:extLst>
              <a:ext uri="{FF2B5EF4-FFF2-40B4-BE49-F238E27FC236}">
                <a16:creationId xmlns:a16="http://schemas.microsoft.com/office/drawing/2014/main" id="{67CF323D-C62B-4BEE-B189-7E0D3CC2AAE2}"/>
              </a:ext>
            </a:extLst>
          </p:cNvPr>
          <p:cNvSpPr>
            <a:spLocks noChangeArrowheads="1"/>
          </p:cNvSpPr>
          <p:nvPr/>
        </p:nvSpPr>
        <p:spPr bwMode="auto">
          <a:xfrm>
            <a:off x="8966200" y="2540000"/>
            <a:ext cx="292100" cy="317500"/>
          </a:xfrm>
          <a:prstGeom prst="triangle">
            <a:avLst>
              <a:gd name="adj" fmla="val 50000"/>
            </a:avLst>
          </a:prstGeom>
          <a:solidFill>
            <a:schemeClr val="bg2">
              <a:alpha val="3803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899" name="AutoShape 27">
            <a:extLst>
              <a:ext uri="{FF2B5EF4-FFF2-40B4-BE49-F238E27FC236}">
                <a16:creationId xmlns:a16="http://schemas.microsoft.com/office/drawing/2014/main" id="{65DE5BEE-A95C-4C86-99F6-73B6812AFBCE}"/>
              </a:ext>
            </a:extLst>
          </p:cNvPr>
          <p:cNvSpPr>
            <a:spLocks noChangeArrowheads="1"/>
          </p:cNvSpPr>
          <p:nvPr/>
        </p:nvSpPr>
        <p:spPr bwMode="auto">
          <a:xfrm>
            <a:off x="9512300" y="4013200"/>
            <a:ext cx="292100" cy="317500"/>
          </a:xfrm>
          <a:prstGeom prst="triangle">
            <a:avLst>
              <a:gd name="adj" fmla="val 50000"/>
            </a:avLst>
          </a:prstGeom>
          <a:solidFill>
            <a:schemeClr val="bg2">
              <a:alpha val="3803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00" name="AutoShape 28">
            <a:extLst>
              <a:ext uri="{FF2B5EF4-FFF2-40B4-BE49-F238E27FC236}">
                <a16:creationId xmlns:a16="http://schemas.microsoft.com/office/drawing/2014/main" id="{0370C424-6DD7-41C6-95AF-87E0204619D0}"/>
              </a:ext>
            </a:extLst>
          </p:cNvPr>
          <p:cNvSpPr>
            <a:spLocks noChangeArrowheads="1"/>
          </p:cNvSpPr>
          <p:nvPr/>
        </p:nvSpPr>
        <p:spPr bwMode="auto">
          <a:xfrm>
            <a:off x="8877300" y="3771900"/>
            <a:ext cx="292100" cy="317500"/>
          </a:xfrm>
          <a:prstGeom prst="triangle">
            <a:avLst>
              <a:gd name="adj" fmla="val 50000"/>
            </a:avLst>
          </a:prstGeom>
          <a:solidFill>
            <a:schemeClr val="bg2">
              <a:alpha val="3803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01" name="AutoShape 29">
            <a:extLst>
              <a:ext uri="{FF2B5EF4-FFF2-40B4-BE49-F238E27FC236}">
                <a16:creationId xmlns:a16="http://schemas.microsoft.com/office/drawing/2014/main" id="{B8738F92-B283-4AFF-8068-5FA87593065C}"/>
              </a:ext>
            </a:extLst>
          </p:cNvPr>
          <p:cNvSpPr>
            <a:spLocks noChangeArrowheads="1"/>
          </p:cNvSpPr>
          <p:nvPr/>
        </p:nvSpPr>
        <p:spPr bwMode="auto">
          <a:xfrm>
            <a:off x="9042400" y="2984500"/>
            <a:ext cx="292100" cy="317500"/>
          </a:xfrm>
          <a:prstGeom prst="triangle">
            <a:avLst>
              <a:gd name="adj" fmla="val 50000"/>
            </a:avLst>
          </a:prstGeom>
          <a:solidFill>
            <a:schemeClr val="bg2">
              <a:alpha val="3803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02" name="AutoShape 30">
            <a:extLst>
              <a:ext uri="{FF2B5EF4-FFF2-40B4-BE49-F238E27FC236}">
                <a16:creationId xmlns:a16="http://schemas.microsoft.com/office/drawing/2014/main" id="{F5570EC8-6D2C-4375-B86B-7469D3C2A46E}"/>
              </a:ext>
            </a:extLst>
          </p:cNvPr>
          <p:cNvSpPr>
            <a:spLocks noChangeArrowheads="1"/>
          </p:cNvSpPr>
          <p:nvPr/>
        </p:nvSpPr>
        <p:spPr bwMode="auto">
          <a:xfrm>
            <a:off x="8026400" y="2870200"/>
            <a:ext cx="292100" cy="317500"/>
          </a:xfrm>
          <a:prstGeom prst="triangle">
            <a:avLst>
              <a:gd name="adj" fmla="val 50000"/>
            </a:avLst>
          </a:prstGeom>
          <a:solidFill>
            <a:schemeClr val="bg2">
              <a:alpha val="3803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03" name="AutoShape 31">
            <a:extLst>
              <a:ext uri="{FF2B5EF4-FFF2-40B4-BE49-F238E27FC236}">
                <a16:creationId xmlns:a16="http://schemas.microsoft.com/office/drawing/2014/main" id="{CC7DE91B-E2D0-41D0-B12B-B436A5B2BF6D}"/>
              </a:ext>
            </a:extLst>
          </p:cNvPr>
          <p:cNvSpPr>
            <a:spLocks noChangeArrowheads="1"/>
          </p:cNvSpPr>
          <p:nvPr/>
        </p:nvSpPr>
        <p:spPr bwMode="auto">
          <a:xfrm>
            <a:off x="6413500" y="2844800"/>
            <a:ext cx="292100" cy="317500"/>
          </a:xfrm>
          <a:prstGeom prst="triangle">
            <a:avLst>
              <a:gd name="adj" fmla="val 50000"/>
            </a:avLst>
          </a:prstGeom>
          <a:solidFill>
            <a:schemeClr val="bg2">
              <a:alpha val="3803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04" name="AutoShape 32">
            <a:extLst>
              <a:ext uri="{FF2B5EF4-FFF2-40B4-BE49-F238E27FC236}">
                <a16:creationId xmlns:a16="http://schemas.microsoft.com/office/drawing/2014/main" id="{E3767C1B-FD61-4910-BB8B-11F3B585BCDA}"/>
              </a:ext>
            </a:extLst>
          </p:cNvPr>
          <p:cNvSpPr>
            <a:spLocks noChangeArrowheads="1"/>
          </p:cNvSpPr>
          <p:nvPr/>
        </p:nvSpPr>
        <p:spPr bwMode="auto">
          <a:xfrm>
            <a:off x="5511800" y="3162300"/>
            <a:ext cx="292100" cy="317500"/>
          </a:xfrm>
          <a:prstGeom prst="triangle">
            <a:avLst>
              <a:gd name="adj" fmla="val 50000"/>
            </a:avLst>
          </a:prstGeom>
          <a:solidFill>
            <a:schemeClr val="bg2">
              <a:alpha val="3803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05" name="AutoShape 33">
            <a:extLst>
              <a:ext uri="{FF2B5EF4-FFF2-40B4-BE49-F238E27FC236}">
                <a16:creationId xmlns:a16="http://schemas.microsoft.com/office/drawing/2014/main" id="{B9A95330-73DD-4F23-A8D4-5E8EC9E28A83}"/>
              </a:ext>
            </a:extLst>
          </p:cNvPr>
          <p:cNvSpPr>
            <a:spLocks noChangeArrowheads="1"/>
          </p:cNvSpPr>
          <p:nvPr/>
        </p:nvSpPr>
        <p:spPr bwMode="auto">
          <a:xfrm>
            <a:off x="8991600" y="1422400"/>
            <a:ext cx="292100" cy="317500"/>
          </a:xfrm>
          <a:prstGeom prst="triangle">
            <a:avLst>
              <a:gd name="adj" fmla="val 50000"/>
            </a:avLst>
          </a:prstGeom>
          <a:solidFill>
            <a:schemeClr val="bg2">
              <a:alpha val="3803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06" name="AutoShape 34">
            <a:extLst>
              <a:ext uri="{FF2B5EF4-FFF2-40B4-BE49-F238E27FC236}">
                <a16:creationId xmlns:a16="http://schemas.microsoft.com/office/drawing/2014/main" id="{E040382D-79CC-4180-B42D-AC88153C4792}"/>
              </a:ext>
            </a:extLst>
          </p:cNvPr>
          <p:cNvSpPr>
            <a:spLocks noChangeArrowheads="1"/>
          </p:cNvSpPr>
          <p:nvPr/>
        </p:nvSpPr>
        <p:spPr bwMode="auto">
          <a:xfrm>
            <a:off x="8623300" y="2743200"/>
            <a:ext cx="292100" cy="317500"/>
          </a:xfrm>
          <a:prstGeom prst="triangle">
            <a:avLst>
              <a:gd name="adj" fmla="val 50000"/>
            </a:avLst>
          </a:prstGeom>
          <a:solidFill>
            <a:schemeClr val="bg2">
              <a:alpha val="3803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07" name="Freeform 35">
            <a:extLst>
              <a:ext uri="{FF2B5EF4-FFF2-40B4-BE49-F238E27FC236}">
                <a16:creationId xmlns:a16="http://schemas.microsoft.com/office/drawing/2014/main" id="{66E6EB64-89F8-4447-8455-ACB16120C8C6}"/>
              </a:ext>
            </a:extLst>
          </p:cNvPr>
          <p:cNvSpPr>
            <a:spLocks/>
          </p:cNvSpPr>
          <p:nvPr/>
        </p:nvSpPr>
        <p:spPr bwMode="auto">
          <a:xfrm>
            <a:off x="5473700" y="2403475"/>
            <a:ext cx="614363" cy="1222375"/>
          </a:xfrm>
          <a:custGeom>
            <a:avLst/>
            <a:gdLst>
              <a:gd name="T0" fmla="*/ 0 w 386"/>
              <a:gd name="T1" fmla="*/ 0 h 770"/>
              <a:gd name="T2" fmla="*/ 2147483646 w 386"/>
              <a:gd name="T3" fmla="*/ 2147483646 h 770"/>
              <a:gd name="T4" fmla="*/ 2147483646 w 386"/>
              <a:gd name="T5" fmla="*/ 2147483646 h 770"/>
              <a:gd name="T6" fmla="*/ 2147483646 w 386"/>
              <a:gd name="T7" fmla="*/ 2147483646 h 770"/>
              <a:gd name="T8" fmla="*/ 2147483646 w 386"/>
              <a:gd name="T9" fmla="*/ 2147483646 h 7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6" h="770">
                <a:moveTo>
                  <a:pt x="0" y="0"/>
                </a:moveTo>
                <a:cubicBezTo>
                  <a:pt x="68" y="31"/>
                  <a:pt x="136" y="63"/>
                  <a:pt x="168" y="130"/>
                </a:cubicBezTo>
                <a:cubicBezTo>
                  <a:pt x="200" y="197"/>
                  <a:pt x="178" y="334"/>
                  <a:pt x="190" y="404"/>
                </a:cubicBezTo>
                <a:cubicBezTo>
                  <a:pt x="202" y="474"/>
                  <a:pt x="207" y="491"/>
                  <a:pt x="240" y="552"/>
                </a:cubicBezTo>
                <a:cubicBezTo>
                  <a:pt x="273" y="613"/>
                  <a:pt x="363" y="736"/>
                  <a:pt x="386" y="770"/>
                </a:cubicBezTo>
              </a:path>
            </a:pathLst>
          </a:custGeom>
          <a:noFill/>
          <a:ln w="38100">
            <a:solidFill>
              <a:srgbClr val="00008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08" name="Freeform 36">
            <a:extLst>
              <a:ext uri="{FF2B5EF4-FFF2-40B4-BE49-F238E27FC236}">
                <a16:creationId xmlns:a16="http://schemas.microsoft.com/office/drawing/2014/main" id="{35046E48-98F8-4206-9351-7176A509969E}"/>
              </a:ext>
            </a:extLst>
          </p:cNvPr>
          <p:cNvSpPr>
            <a:spLocks/>
          </p:cNvSpPr>
          <p:nvPr/>
        </p:nvSpPr>
        <p:spPr bwMode="auto">
          <a:xfrm>
            <a:off x="9366250" y="3795713"/>
            <a:ext cx="1377950" cy="439737"/>
          </a:xfrm>
          <a:custGeom>
            <a:avLst/>
            <a:gdLst>
              <a:gd name="T0" fmla="*/ 0 w 868"/>
              <a:gd name="T1" fmla="*/ 2147483646 h 277"/>
              <a:gd name="T2" fmla="*/ 2147483646 w 868"/>
              <a:gd name="T3" fmla="*/ 2147483646 h 277"/>
              <a:gd name="T4" fmla="*/ 2147483646 w 868"/>
              <a:gd name="T5" fmla="*/ 2147483646 h 277"/>
              <a:gd name="T6" fmla="*/ 2147483646 w 868"/>
              <a:gd name="T7" fmla="*/ 2147483646 h 277"/>
              <a:gd name="T8" fmla="*/ 2147483646 w 868"/>
              <a:gd name="T9" fmla="*/ 2147483646 h 277"/>
              <a:gd name="T10" fmla="*/ 2147483646 w 868"/>
              <a:gd name="T11" fmla="*/ 2147483646 h 277"/>
              <a:gd name="T12" fmla="*/ 2147483646 w 868"/>
              <a:gd name="T13" fmla="*/ 2147483646 h 277"/>
              <a:gd name="T14" fmla="*/ 2147483646 w 868"/>
              <a:gd name="T15" fmla="*/ 2147483646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68" h="277">
                <a:moveTo>
                  <a:pt x="0" y="61"/>
                </a:moveTo>
                <a:cubicBezTo>
                  <a:pt x="33" y="77"/>
                  <a:pt x="66" y="94"/>
                  <a:pt x="112" y="97"/>
                </a:cubicBezTo>
                <a:cubicBezTo>
                  <a:pt x="158" y="100"/>
                  <a:pt x="232" y="91"/>
                  <a:pt x="276" y="77"/>
                </a:cubicBezTo>
                <a:cubicBezTo>
                  <a:pt x="320" y="63"/>
                  <a:pt x="349" y="22"/>
                  <a:pt x="376" y="13"/>
                </a:cubicBezTo>
                <a:cubicBezTo>
                  <a:pt x="403" y="4"/>
                  <a:pt x="419" y="0"/>
                  <a:pt x="436" y="25"/>
                </a:cubicBezTo>
                <a:cubicBezTo>
                  <a:pt x="453" y="50"/>
                  <a:pt x="439" y="128"/>
                  <a:pt x="480" y="161"/>
                </a:cubicBezTo>
                <a:cubicBezTo>
                  <a:pt x="521" y="194"/>
                  <a:pt x="619" y="202"/>
                  <a:pt x="684" y="221"/>
                </a:cubicBezTo>
                <a:cubicBezTo>
                  <a:pt x="749" y="240"/>
                  <a:pt x="830" y="260"/>
                  <a:pt x="868" y="277"/>
                </a:cubicBezTo>
              </a:path>
            </a:pathLst>
          </a:custGeom>
          <a:noFill/>
          <a:ln w="38100">
            <a:solidFill>
              <a:srgbClr val="00008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09" name="Freeform 37">
            <a:extLst>
              <a:ext uri="{FF2B5EF4-FFF2-40B4-BE49-F238E27FC236}">
                <a16:creationId xmlns:a16="http://schemas.microsoft.com/office/drawing/2014/main" id="{4A4A1F76-3B86-4929-8C7C-0B884C053016}"/>
              </a:ext>
            </a:extLst>
          </p:cNvPr>
          <p:cNvSpPr>
            <a:spLocks/>
          </p:cNvSpPr>
          <p:nvPr/>
        </p:nvSpPr>
        <p:spPr bwMode="auto">
          <a:xfrm>
            <a:off x="4908550" y="352425"/>
            <a:ext cx="838200" cy="523875"/>
          </a:xfrm>
          <a:custGeom>
            <a:avLst/>
            <a:gdLst>
              <a:gd name="T0" fmla="*/ 2147483646 w 528"/>
              <a:gd name="T1" fmla="*/ 0 h 330"/>
              <a:gd name="T2" fmla="*/ 2147483646 w 528"/>
              <a:gd name="T3" fmla="*/ 2147483646 h 330"/>
              <a:gd name="T4" fmla="*/ 2147483646 w 528"/>
              <a:gd name="T5" fmla="*/ 2147483646 h 330"/>
              <a:gd name="T6" fmla="*/ 2147483646 w 528"/>
              <a:gd name="T7" fmla="*/ 2147483646 h 330"/>
              <a:gd name="T8" fmla="*/ 2147483646 w 528"/>
              <a:gd name="T9" fmla="*/ 2147483646 h 330"/>
              <a:gd name="T10" fmla="*/ 2147483646 w 528"/>
              <a:gd name="T11" fmla="*/ 2147483646 h 330"/>
              <a:gd name="T12" fmla="*/ 2147483646 w 528"/>
              <a:gd name="T13" fmla="*/ 2147483646 h 330"/>
              <a:gd name="T14" fmla="*/ 0 w 52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8" h="330">
                <a:moveTo>
                  <a:pt x="528" y="0"/>
                </a:moveTo>
                <a:cubicBezTo>
                  <a:pt x="486" y="46"/>
                  <a:pt x="445" y="93"/>
                  <a:pt x="424" y="122"/>
                </a:cubicBezTo>
                <a:cubicBezTo>
                  <a:pt x="403" y="151"/>
                  <a:pt x="430" y="166"/>
                  <a:pt x="404" y="174"/>
                </a:cubicBezTo>
                <a:cubicBezTo>
                  <a:pt x="378" y="182"/>
                  <a:pt x="302" y="169"/>
                  <a:pt x="266" y="170"/>
                </a:cubicBezTo>
                <a:cubicBezTo>
                  <a:pt x="230" y="171"/>
                  <a:pt x="213" y="173"/>
                  <a:pt x="188" y="182"/>
                </a:cubicBezTo>
                <a:cubicBezTo>
                  <a:pt x="163" y="191"/>
                  <a:pt x="145" y="208"/>
                  <a:pt x="118" y="224"/>
                </a:cubicBezTo>
                <a:cubicBezTo>
                  <a:pt x="91" y="240"/>
                  <a:pt x="46" y="262"/>
                  <a:pt x="26" y="280"/>
                </a:cubicBezTo>
                <a:cubicBezTo>
                  <a:pt x="6" y="298"/>
                  <a:pt x="1" y="320"/>
                  <a:pt x="0" y="330"/>
                </a:cubicBezTo>
              </a:path>
            </a:pathLst>
          </a:custGeom>
          <a:noFill/>
          <a:ln w="38100">
            <a:solidFill>
              <a:srgbClr val="00008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10" name="Freeform 38">
            <a:extLst>
              <a:ext uri="{FF2B5EF4-FFF2-40B4-BE49-F238E27FC236}">
                <a16:creationId xmlns:a16="http://schemas.microsoft.com/office/drawing/2014/main" id="{5C928DF2-7804-444B-B83E-876580E55CCC}"/>
              </a:ext>
            </a:extLst>
          </p:cNvPr>
          <p:cNvSpPr>
            <a:spLocks/>
          </p:cNvSpPr>
          <p:nvPr/>
        </p:nvSpPr>
        <p:spPr bwMode="auto">
          <a:xfrm>
            <a:off x="7345363" y="6453188"/>
            <a:ext cx="342900" cy="404812"/>
          </a:xfrm>
          <a:custGeom>
            <a:avLst/>
            <a:gdLst>
              <a:gd name="T0" fmla="*/ 0 w 141"/>
              <a:gd name="T1" fmla="*/ 0 h 231"/>
              <a:gd name="T2" fmla="*/ 2147483646 w 141"/>
              <a:gd name="T3" fmla="*/ 2147483646 h 231"/>
              <a:gd name="T4" fmla="*/ 0 60000 65536"/>
              <a:gd name="T5" fmla="*/ 0 60000 65536"/>
            </a:gdLst>
            <a:ahLst/>
            <a:cxnLst>
              <a:cxn ang="T4">
                <a:pos x="T0" y="T1"/>
              </a:cxn>
              <a:cxn ang="T5">
                <a:pos x="T2" y="T3"/>
              </a:cxn>
            </a:cxnLst>
            <a:rect l="0" t="0" r="r" b="b"/>
            <a:pathLst>
              <a:path w="141" h="231">
                <a:moveTo>
                  <a:pt x="0" y="0"/>
                </a:moveTo>
                <a:cubicBezTo>
                  <a:pt x="27" y="97"/>
                  <a:pt x="55" y="194"/>
                  <a:pt x="141" y="231"/>
                </a:cubicBezTo>
              </a:path>
            </a:pathLst>
          </a:custGeom>
          <a:noFill/>
          <a:ln w="38100">
            <a:solidFill>
              <a:srgbClr val="00008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11" name="Text Box 39">
            <a:extLst>
              <a:ext uri="{FF2B5EF4-FFF2-40B4-BE49-F238E27FC236}">
                <a16:creationId xmlns:a16="http://schemas.microsoft.com/office/drawing/2014/main" id="{F805BD86-343F-4621-B7C2-F17D64DED492}"/>
              </a:ext>
            </a:extLst>
          </p:cNvPr>
          <p:cNvSpPr txBox="1">
            <a:spLocks noChangeArrowheads="1"/>
          </p:cNvSpPr>
          <p:nvPr/>
        </p:nvSpPr>
        <p:spPr bwMode="auto">
          <a:xfrm>
            <a:off x="7734300" y="6578600"/>
            <a:ext cx="16129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200" i="1">
                <a:cs typeface="Arial" panose="020B0604020202020204" pitchFamily="34" charset="0"/>
              </a:rPr>
              <a:t>Bab-El-Mandeb</a:t>
            </a:r>
          </a:p>
        </p:txBody>
      </p:sp>
      <p:sp>
        <p:nvSpPr>
          <p:cNvPr id="79912" name="Text Box 40">
            <a:extLst>
              <a:ext uri="{FF2B5EF4-FFF2-40B4-BE49-F238E27FC236}">
                <a16:creationId xmlns:a16="http://schemas.microsoft.com/office/drawing/2014/main" id="{CEAD9A6B-DF4C-41EF-B834-9FCE13B5904A}"/>
              </a:ext>
            </a:extLst>
          </p:cNvPr>
          <p:cNvSpPr txBox="1">
            <a:spLocks noChangeArrowheads="1"/>
          </p:cNvSpPr>
          <p:nvPr/>
        </p:nvSpPr>
        <p:spPr bwMode="auto">
          <a:xfrm>
            <a:off x="9804400" y="4203700"/>
            <a:ext cx="16129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200" i="1">
                <a:cs typeface="Arial" panose="020B0604020202020204" pitchFamily="34" charset="0"/>
              </a:rPr>
              <a:t>Détroit d’Ormuz</a:t>
            </a:r>
          </a:p>
        </p:txBody>
      </p:sp>
      <p:sp>
        <p:nvSpPr>
          <p:cNvPr id="79913" name="Text Box 41">
            <a:extLst>
              <a:ext uri="{FF2B5EF4-FFF2-40B4-BE49-F238E27FC236}">
                <a16:creationId xmlns:a16="http://schemas.microsoft.com/office/drawing/2014/main" id="{0CBB71E2-7DE6-4D7B-855D-4A39D63C46F0}"/>
              </a:ext>
            </a:extLst>
          </p:cNvPr>
          <p:cNvSpPr txBox="1">
            <a:spLocks noChangeArrowheads="1"/>
          </p:cNvSpPr>
          <p:nvPr/>
        </p:nvSpPr>
        <p:spPr bwMode="auto">
          <a:xfrm>
            <a:off x="5346700" y="2578100"/>
            <a:ext cx="16129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200" i="1">
                <a:cs typeface="Arial" panose="020B0604020202020204" pitchFamily="34" charset="0"/>
              </a:rPr>
              <a:t>Suez</a:t>
            </a:r>
          </a:p>
        </p:txBody>
      </p:sp>
      <p:sp>
        <p:nvSpPr>
          <p:cNvPr id="79914" name="Text Box 42">
            <a:extLst>
              <a:ext uri="{FF2B5EF4-FFF2-40B4-BE49-F238E27FC236}">
                <a16:creationId xmlns:a16="http://schemas.microsoft.com/office/drawing/2014/main" id="{C4C17CD6-372B-42E1-AB5D-6501C545BD55}"/>
              </a:ext>
            </a:extLst>
          </p:cNvPr>
          <p:cNvSpPr txBox="1">
            <a:spLocks noChangeArrowheads="1"/>
          </p:cNvSpPr>
          <p:nvPr/>
        </p:nvSpPr>
        <p:spPr bwMode="auto">
          <a:xfrm>
            <a:off x="5080000" y="635000"/>
            <a:ext cx="16129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200" i="1">
                <a:cs typeface="Arial" panose="020B0604020202020204" pitchFamily="34" charset="0"/>
              </a:rPr>
              <a:t>Bosphore</a:t>
            </a:r>
          </a:p>
        </p:txBody>
      </p:sp>
      <p:sp>
        <p:nvSpPr>
          <p:cNvPr id="79915" name="AutoShape 43">
            <a:extLst>
              <a:ext uri="{FF2B5EF4-FFF2-40B4-BE49-F238E27FC236}">
                <a16:creationId xmlns:a16="http://schemas.microsoft.com/office/drawing/2014/main" id="{F20B57E7-E5F5-4D95-A095-FEE9F947B73B}"/>
              </a:ext>
            </a:extLst>
          </p:cNvPr>
          <p:cNvSpPr>
            <a:spLocks noChangeArrowheads="1"/>
          </p:cNvSpPr>
          <p:nvPr/>
        </p:nvSpPr>
        <p:spPr bwMode="auto">
          <a:xfrm>
            <a:off x="6311900" y="2349500"/>
            <a:ext cx="190500" cy="317500"/>
          </a:xfrm>
          <a:prstGeom prst="irregularSeal1">
            <a:avLst/>
          </a:prstGeom>
          <a:solidFill>
            <a:srgbClr val="009BC0">
              <a:alpha val="4901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16" name="AutoShape 44">
            <a:extLst>
              <a:ext uri="{FF2B5EF4-FFF2-40B4-BE49-F238E27FC236}">
                <a16:creationId xmlns:a16="http://schemas.microsoft.com/office/drawing/2014/main" id="{9ECE2C3A-3D77-4B1A-A45C-B03FFCC55B44}"/>
              </a:ext>
            </a:extLst>
          </p:cNvPr>
          <p:cNvSpPr>
            <a:spLocks noChangeArrowheads="1"/>
          </p:cNvSpPr>
          <p:nvPr/>
        </p:nvSpPr>
        <p:spPr bwMode="auto">
          <a:xfrm>
            <a:off x="5981700" y="2552700"/>
            <a:ext cx="190500" cy="317500"/>
          </a:xfrm>
          <a:prstGeom prst="irregularSeal1">
            <a:avLst/>
          </a:prstGeom>
          <a:solidFill>
            <a:srgbClr val="009BC0">
              <a:alpha val="4901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17" name="AutoShape 45">
            <a:extLst>
              <a:ext uri="{FF2B5EF4-FFF2-40B4-BE49-F238E27FC236}">
                <a16:creationId xmlns:a16="http://schemas.microsoft.com/office/drawing/2014/main" id="{7E22961D-FA22-45EF-B375-1719907019AE}"/>
              </a:ext>
            </a:extLst>
          </p:cNvPr>
          <p:cNvSpPr>
            <a:spLocks noChangeArrowheads="1"/>
          </p:cNvSpPr>
          <p:nvPr/>
        </p:nvSpPr>
        <p:spPr bwMode="auto">
          <a:xfrm>
            <a:off x="5156200" y="4330700"/>
            <a:ext cx="190500" cy="317500"/>
          </a:xfrm>
          <a:prstGeom prst="irregularSeal1">
            <a:avLst/>
          </a:prstGeom>
          <a:solidFill>
            <a:srgbClr val="009BC0">
              <a:alpha val="4901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18" name="AutoShape 46">
            <a:extLst>
              <a:ext uri="{FF2B5EF4-FFF2-40B4-BE49-F238E27FC236}">
                <a16:creationId xmlns:a16="http://schemas.microsoft.com/office/drawing/2014/main" id="{3992C24D-DB69-4E1A-8A2D-33C7B15FA83C}"/>
              </a:ext>
            </a:extLst>
          </p:cNvPr>
          <p:cNvSpPr>
            <a:spLocks noChangeArrowheads="1"/>
          </p:cNvSpPr>
          <p:nvPr/>
        </p:nvSpPr>
        <p:spPr bwMode="auto">
          <a:xfrm>
            <a:off x="6781800" y="1485900"/>
            <a:ext cx="190500" cy="317500"/>
          </a:xfrm>
          <a:prstGeom prst="irregularSeal1">
            <a:avLst/>
          </a:prstGeom>
          <a:solidFill>
            <a:srgbClr val="009BC0">
              <a:alpha val="4901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19" name="AutoShape 47">
            <a:extLst>
              <a:ext uri="{FF2B5EF4-FFF2-40B4-BE49-F238E27FC236}">
                <a16:creationId xmlns:a16="http://schemas.microsoft.com/office/drawing/2014/main" id="{3C3B524A-1B31-4E83-89A9-F9441AE6B01E}"/>
              </a:ext>
            </a:extLst>
          </p:cNvPr>
          <p:cNvSpPr>
            <a:spLocks noChangeArrowheads="1"/>
          </p:cNvSpPr>
          <p:nvPr/>
        </p:nvSpPr>
        <p:spPr bwMode="auto">
          <a:xfrm>
            <a:off x="7442200" y="1498600"/>
            <a:ext cx="190500" cy="317500"/>
          </a:xfrm>
          <a:prstGeom prst="irregularSeal1">
            <a:avLst/>
          </a:prstGeom>
          <a:solidFill>
            <a:srgbClr val="009BC0">
              <a:alpha val="4901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20" name="Text Box 48">
            <a:extLst>
              <a:ext uri="{FF2B5EF4-FFF2-40B4-BE49-F238E27FC236}">
                <a16:creationId xmlns:a16="http://schemas.microsoft.com/office/drawing/2014/main" id="{9C58E3B4-A0F5-474C-9FB3-AAAD4864D4CE}"/>
              </a:ext>
            </a:extLst>
          </p:cNvPr>
          <p:cNvSpPr txBox="1">
            <a:spLocks noChangeArrowheads="1"/>
          </p:cNvSpPr>
          <p:nvPr/>
        </p:nvSpPr>
        <p:spPr bwMode="auto">
          <a:xfrm rot="608732">
            <a:off x="7035800" y="1358900"/>
            <a:ext cx="1384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b="0">
                <a:latin typeface="Times New Roman" panose="02020603050405020304" pitchFamily="18" charset="0"/>
                <a:cs typeface="Arial" panose="020B0604020202020204" pitchFamily="34" charset="0"/>
              </a:rPr>
              <a:t>Kurdistan</a:t>
            </a:r>
          </a:p>
        </p:txBody>
      </p:sp>
      <p:sp>
        <p:nvSpPr>
          <p:cNvPr id="79921" name="Freeform 49">
            <a:extLst>
              <a:ext uri="{FF2B5EF4-FFF2-40B4-BE49-F238E27FC236}">
                <a16:creationId xmlns:a16="http://schemas.microsoft.com/office/drawing/2014/main" id="{F2D36BBA-B786-48E5-8085-F597BD69B8CF}"/>
              </a:ext>
            </a:extLst>
          </p:cNvPr>
          <p:cNvSpPr>
            <a:spLocks/>
          </p:cNvSpPr>
          <p:nvPr/>
        </p:nvSpPr>
        <p:spPr bwMode="auto">
          <a:xfrm>
            <a:off x="6627813" y="1114425"/>
            <a:ext cx="1625600" cy="1035050"/>
          </a:xfrm>
          <a:custGeom>
            <a:avLst/>
            <a:gdLst>
              <a:gd name="T0" fmla="*/ 2147483646 w 1024"/>
              <a:gd name="T1" fmla="*/ 2147483646 h 652"/>
              <a:gd name="T2" fmla="*/ 2147483646 w 1024"/>
              <a:gd name="T3" fmla="*/ 2147483646 h 652"/>
              <a:gd name="T4" fmla="*/ 2147483646 w 1024"/>
              <a:gd name="T5" fmla="*/ 2147483646 h 652"/>
              <a:gd name="T6" fmla="*/ 2147483646 w 1024"/>
              <a:gd name="T7" fmla="*/ 2147483646 h 652"/>
              <a:gd name="T8" fmla="*/ 2147483646 w 1024"/>
              <a:gd name="T9" fmla="*/ 2147483646 h 652"/>
              <a:gd name="T10" fmla="*/ 2147483646 w 1024"/>
              <a:gd name="T11" fmla="*/ 2147483646 h 652"/>
              <a:gd name="T12" fmla="*/ 2147483646 w 1024"/>
              <a:gd name="T13" fmla="*/ 2147483646 h 652"/>
              <a:gd name="T14" fmla="*/ 2147483646 w 1024"/>
              <a:gd name="T15" fmla="*/ 2147483646 h 652"/>
              <a:gd name="T16" fmla="*/ 2147483646 w 1024"/>
              <a:gd name="T17" fmla="*/ 2147483646 h 652"/>
              <a:gd name="T18" fmla="*/ 2147483646 w 1024"/>
              <a:gd name="T19" fmla="*/ 2147483646 h 652"/>
              <a:gd name="T20" fmla="*/ 2147483646 w 1024"/>
              <a:gd name="T21" fmla="*/ 2147483646 h 652"/>
              <a:gd name="T22" fmla="*/ 2147483646 w 1024"/>
              <a:gd name="T23" fmla="*/ 2147483646 h 652"/>
              <a:gd name="T24" fmla="*/ 2147483646 w 1024"/>
              <a:gd name="T25" fmla="*/ 2147483646 h 652"/>
              <a:gd name="T26" fmla="*/ 2147483646 w 1024"/>
              <a:gd name="T27" fmla="*/ 2147483646 h 652"/>
              <a:gd name="T28" fmla="*/ 2147483646 w 1024"/>
              <a:gd name="T29" fmla="*/ 2147483646 h 652"/>
              <a:gd name="T30" fmla="*/ 2147483646 w 1024"/>
              <a:gd name="T31" fmla="*/ 2147483646 h 652"/>
              <a:gd name="T32" fmla="*/ 2147483646 w 1024"/>
              <a:gd name="T33" fmla="*/ 2147483646 h 652"/>
              <a:gd name="T34" fmla="*/ 2147483646 w 1024"/>
              <a:gd name="T35" fmla="*/ 2147483646 h 6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24" h="652">
                <a:moveTo>
                  <a:pt x="5" y="285"/>
                </a:moveTo>
                <a:cubicBezTo>
                  <a:pt x="0" y="317"/>
                  <a:pt x="35" y="359"/>
                  <a:pt x="74" y="375"/>
                </a:cubicBezTo>
                <a:cubicBezTo>
                  <a:pt x="113" y="391"/>
                  <a:pt x="181" y="378"/>
                  <a:pt x="239" y="384"/>
                </a:cubicBezTo>
                <a:cubicBezTo>
                  <a:pt x="297" y="390"/>
                  <a:pt x="373" y="404"/>
                  <a:pt x="425" y="414"/>
                </a:cubicBezTo>
                <a:cubicBezTo>
                  <a:pt x="477" y="424"/>
                  <a:pt x="507" y="429"/>
                  <a:pt x="554" y="444"/>
                </a:cubicBezTo>
                <a:cubicBezTo>
                  <a:pt x="601" y="459"/>
                  <a:pt x="654" y="477"/>
                  <a:pt x="710" y="507"/>
                </a:cubicBezTo>
                <a:cubicBezTo>
                  <a:pt x="766" y="537"/>
                  <a:pt x="841" y="601"/>
                  <a:pt x="890" y="621"/>
                </a:cubicBezTo>
                <a:cubicBezTo>
                  <a:pt x="939" y="641"/>
                  <a:pt x="984" y="652"/>
                  <a:pt x="1004" y="627"/>
                </a:cubicBezTo>
                <a:cubicBezTo>
                  <a:pt x="1024" y="602"/>
                  <a:pt x="1012" y="512"/>
                  <a:pt x="1010" y="468"/>
                </a:cubicBezTo>
                <a:cubicBezTo>
                  <a:pt x="1008" y="424"/>
                  <a:pt x="994" y="400"/>
                  <a:pt x="992" y="360"/>
                </a:cubicBezTo>
                <a:cubicBezTo>
                  <a:pt x="990" y="320"/>
                  <a:pt x="1020" y="263"/>
                  <a:pt x="998" y="228"/>
                </a:cubicBezTo>
                <a:cubicBezTo>
                  <a:pt x="976" y="193"/>
                  <a:pt x="913" y="174"/>
                  <a:pt x="860" y="147"/>
                </a:cubicBezTo>
                <a:cubicBezTo>
                  <a:pt x="807" y="120"/>
                  <a:pt x="738" y="87"/>
                  <a:pt x="680" y="63"/>
                </a:cubicBezTo>
                <a:cubicBezTo>
                  <a:pt x="622" y="39"/>
                  <a:pt x="564" y="6"/>
                  <a:pt x="509" y="3"/>
                </a:cubicBezTo>
                <a:cubicBezTo>
                  <a:pt x="454" y="0"/>
                  <a:pt x="400" y="29"/>
                  <a:pt x="350" y="45"/>
                </a:cubicBezTo>
                <a:cubicBezTo>
                  <a:pt x="300" y="61"/>
                  <a:pt x="250" y="77"/>
                  <a:pt x="209" y="99"/>
                </a:cubicBezTo>
                <a:cubicBezTo>
                  <a:pt x="168" y="121"/>
                  <a:pt x="138" y="147"/>
                  <a:pt x="104" y="180"/>
                </a:cubicBezTo>
                <a:cubicBezTo>
                  <a:pt x="70" y="213"/>
                  <a:pt x="10" y="253"/>
                  <a:pt x="5" y="285"/>
                </a:cubicBezTo>
                <a:close/>
              </a:path>
            </a:pathLst>
          </a:custGeom>
          <a:solidFill>
            <a:srgbClr val="FF0000">
              <a:alpha val="18039"/>
            </a:srgbClr>
          </a:solidFill>
          <a:ln w="15875" cap="flat" cmpd="sng">
            <a:solidFill>
              <a:srgbClr val="8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22" name="Rectangle 50">
            <a:extLst>
              <a:ext uri="{FF2B5EF4-FFF2-40B4-BE49-F238E27FC236}">
                <a16:creationId xmlns:a16="http://schemas.microsoft.com/office/drawing/2014/main" id="{76A7422D-4955-40DB-BD0F-172CEEC4EABB}"/>
              </a:ext>
            </a:extLst>
          </p:cNvPr>
          <p:cNvSpPr>
            <a:spLocks noChangeArrowheads="1"/>
          </p:cNvSpPr>
          <p:nvPr/>
        </p:nvSpPr>
        <p:spPr bwMode="auto">
          <a:xfrm>
            <a:off x="4114800" y="631825"/>
            <a:ext cx="685800" cy="209550"/>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23" name="Rectangle 51">
            <a:extLst>
              <a:ext uri="{FF2B5EF4-FFF2-40B4-BE49-F238E27FC236}">
                <a16:creationId xmlns:a16="http://schemas.microsoft.com/office/drawing/2014/main" id="{033DA821-EA1A-40A0-83B9-5A80F1D34577}"/>
              </a:ext>
            </a:extLst>
          </p:cNvPr>
          <p:cNvSpPr>
            <a:spLocks noChangeArrowheads="1"/>
          </p:cNvSpPr>
          <p:nvPr/>
        </p:nvSpPr>
        <p:spPr bwMode="auto">
          <a:xfrm>
            <a:off x="5645150" y="981075"/>
            <a:ext cx="685800" cy="209550"/>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24" name="Line 52">
            <a:extLst>
              <a:ext uri="{FF2B5EF4-FFF2-40B4-BE49-F238E27FC236}">
                <a16:creationId xmlns:a16="http://schemas.microsoft.com/office/drawing/2014/main" id="{6BF201C7-A0F1-48F2-AB01-57D4839546AB}"/>
              </a:ext>
            </a:extLst>
          </p:cNvPr>
          <p:cNvSpPr>
            <a:spLocks noChangeShapeType="1"/>
          </p:cNvSpPr>
          <p:nvPr/>
        </p:nvSpPr>
        <p:spPr bwMode="auto">
          <a:xfrm>
            <a:off x="7467600" y="4289425"/>
            <a:ext cx="1116013" cy="0"/>
          </a:xfrm>
          <a:prstGeom prst="line">
            <a:avLst/>
          </a:prstGeom>
          <a:noFill/>
          <a:ln w="317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25" name="Line 53">
            <a:extLst>
              <a:ext uri="{FF2B5EF4-FFF2-40B4-BE49-F238E27FC236}">
                <a16:creationId xmlns:a16="http://schemas.microsoft.com/office/drawing/2014/main" id="{5D260434-D414-4F7D-A93E-750AF226254E}"/>
              </a:ext>
            </a:extLst>
          </p:cNvPr>
          <p:cNvSpPr>
            <a:spLocks noChangeShapeType="1"/>
          </p:cNvSpPr>
          <p:nvPr/>
        </p:nvSpPr>
        <p:spPr bwMode="auto">
          <a:xfrm>
            <a:off x="8189913" y="3429000"/>
            <a:ext cx="476250" cy="0"/>
          </a:xfrm>
          <a:prstGeom prst="line">
            <a:avLst/>
          </a:prstGeom>
          <a:noFill/>
          <a:ln w="317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26" name="Line 54">
            <a:extLst>
              <a:ext uri="{FF2B5EF4-FFF2-40B4-BE49-F238E27FC236}">
                <a16:creationId xmlns:a16="http://schemas.microsoft.com/office/drawing/2014/main" id="{7CBF2C18-004B-4C14-8ECB-A9269B3EDBB6}"/>
              </a:ext>
            </a:extLst>
          </p:cNvPr>
          <p:cNvSpPr>
            <a:spLocks noChangeShapeType="1"/>
          </p:cNvSpPr>
          <p:nvPr/>
        </p:nvSpPr>
        <p:spPr bwMode="auto">
          <a:xfrm flipV="1">
            <a:off x="7232650" y="739775"/>
            <a:ext cx="525463" cy="9525"/>
          </a:xfrm>
          <a:prstGeom prst="line">
            <a:avLst/>
          </a:prstGeom>
          <a:noFill/>
          <a:ln w="317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27" name="Rectangle 55">
            <a:extLst>
              <a:ext uri="{FF2B5EF4-FFF2-40B4-BE49-F238E27FC236}">
                <a16:creationId xmlns:a16="http://schemas.microsoft.com/office/drawing/2014/main" id="{B47C4B7F-D662-4F8B-9B6C-F7DC828C80D9}"/>
              </a:ext>
            </a:extLst>
          </p:cNvPr>
          <p:cNvSpPr>
            <a:spLocks noChangeArrowheads="1"/>
          </p:cNvSpPr>
          <p:nvPr/>
        </p:nvSpPr>
        <p:spPr bwMode="auto">
          <a:xfrm>
            <a:off x="4813300" y="12700"/>
            <a:ext cx="754063" cy="238125"/>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28" name="Line 56">
            <a:extLst>
              <a:ext uri="{FF2B5EF4-FFF2-40B4-BE49-F238E27FC236}">
                <a16:creationId xmlns:a16="http://schemas.microsoft.com/office/drawing/2014/main" id="{D72604E4-F623-4551-B97C-B2D013BF97F3}"/>
              </a:ext>
            </a:extLst>
          </p:cNvPr>
          <p:cNvSpPr>
            <a:spLocks noChangeShapeType="1"/>
          </p:cNvSpPr>
          <p:nvPr/>
        </p:nvSpPr>
        <p:spPr bwMode="auto">
          <a:xfrm>
            <a:off x="4730750" y="3695700"/>
            <a:ext cx="468313" cy="0"/>
          </a:xfrm>
          <a:prstGeom prst="line">
            <a:avLst/>
          </a:prstGeom>
          <a:noFill/>
          <a:ln w="317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29" name="Line 57">
            <a:extLst>
              <a:ext uri="{FF2B5EF4-FFF2-40B4-BE49-F238E27FC236}">
                <a16:creationId xmlns:a16="http://schemas.microsoft.com/office/drawing/2014/main" id="{FC1E07CD-B44F-4039-82CB-2D3246D06553}"/>
              </a:ext>
            </a:extLst>
          </p:cNvPr>
          <p:cNvSpPr>
            <a:spLocks noChangeShapeType="1"/>
          </p:cNvSpPr>
          <p:nvPr/>
        </p:nvSpPr>
        <p:spPr bwMode="auto">
          <a:xfrm flipV="1">
            <a:off x="8837613" y="4276725"/>
            <a:ext cx="457200" cy="9525"/>
          </a:xfrm>
          <a:prstGeom prst="line">
            <a:avLst/>
          </a:prstGeom>
          <a:noFill/>
          <a:ln w="317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30" name="Line 58">
            <a:extLst>
              <a:ext uri="{FF2B5EF4-FFF2-40B4-BE49-F238E27FC236}">
                <a16:creationId xmlns:a16="http://schemas.microsoft.com/office/drawing/2014/main" id="{04852C99-2D99-4F72-B0A3-9C33299B4860}"/>
              </a:ext>
            </a:extLst>
          </p:cNvPr>
          <p:cNvSpPr>
            <a:spLocks noChangeShapeType="1"/>
          </p:cNvSpPr>
          <p:nvPr/>
        </p:nvSpPr>
        <p:spPr bwMode="auto">
          <a:xfrm>
            <a:off x="9969500" y="4905375"/>
            <a:ext cx="419100" cy="0"/>
          </a:xfrm>
          <a:prstGeom prst="line">
            <a:avLst/>
          </a:prstGeom>
          <a:noFill/>
          <a:ln w="317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31" name="Line 59">
            <a:extLst>
              <a:ext uri="{FF2B5EF4-FFF2-40B4-BE49-F238E27FC236}">
                <a16:creationId xmlns:a16="http://schemas.microsoft.com/office/drawing/2014/main" id="{C255621C-3ECE-41F6-AD26-3E3849095647}"/>
              </a:ext>
            </a:extLst>
          </p:cNvPr>
          <p:cNvSpPr>
            <a:spLocks noChangeShapeType="1"/>
          </p:cNvSpPr>
          <p:nvPr/>
        </p:nvSpPr>
        <p:spPr bwMode="auto">
          <a:xfrm>
            <a:off x="5789613" y="2686050"/>
            <a:ext cx="361950" cy="9525"/>
          </a:xfrm>
          <a:prstGeom prst="line">
            <a:avLst/>
          </a:prstGeom>
          <a:noFill/>
          <a:ln w="317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32" name="Line 60">
            <a:extLst>
              <a:ext uri="{FF2B5EF4-FFF2-40B4-BE49-F238E27FC236}">
                <a16:creationId xmlns:a16="http://schemas.microsoft.com/office/drawing/2014/main" id="{B2DF2942-EB26-4357-894B-DC17140A2D2D}"/>
              </a:ext>
            </a:extLst>
          </p:cNvPr>
          <p:cNvSpPr>
            <a:spLocks noChangeShapeType="1"/>
          </p:cNvSpPr>
          <p:nvPr/>
        </p:nvSpPr>
        <p:spPr bwMode="auto">
          <a:xfrm flipV="1">
            <a:off x="5637213" y="2228850"/>
            <a:ext cx="476250" cy="9525"/>
          </a:xfrm>
          <a:prstGeom prst="line">
            <a:avLst/>
          </a:prstGeom>
          <a:noFill/>
          <a:ln w="317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33" name="Line 61">
            <a:extLst>
              <a:ext uri="{FF2B5EF4-FFF2-40B4-BE49-F238E27FC236}">
                <a16:creationId xmlns:a16="http://schemas.microsoft.com/office/drawing/2014/main" id="{B5BAC6F7-2767-4F00-91EB-51B8F34725A7}"/>
              </a:ext>
            </a:extLst>
          </p:cNvPr>
          <p:cNvSpPr>
            <a:spLocks noChangeShapeType="1"/>
          </p:cNvSpPr>
          <p:nvPr/>
        </p:nvSpPr>
        <p:spPr bwMode="auto">
          <a:xfrm>
            <a:off x="9320213" y="4549775"/>
            <a:ext cx="419100" cy="0"/>
          </a:xfrm>
          <a:prstGeom prst="line">
            <a:avLst/>
          </a:prstGeom>
          <a:noFill/>
          <a:ln w="317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34" name="Line 62">
            <a:extLst>
              <a:ext uri="{FF2B5EF4-FFF2-40B4-BE49-F238E27FC236}">
                <a16:creationId xmlns:a16="http://schemas.microsoft.com/office/drawing/2014/main" id="{02BB728A-BF7E-4C74-9B4B-23DE190324B4}"/>
              </a:ext>
            </a:extLst>
          </p:cNvPr>
          <p:cNvSpPr>
            <a:spLocks noChangeShapeType="1"/>
          </p:cNvSpPr>
          <p:nvPr/>
        </p:nvSpPr>
        <p:spPr bwMode="auto">
          <a:xfrm>
            <a:off x="8215313" y="6178550"/>
            <a:ext cx="419100" cy="0"/>
          </a:xfrm>
          <a:prstGeom prst="line">
            <a:avLst/>
          </a:prstGeom>
          <a:noFill/>
          <a:ln w="317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35" name="Oval 63">
            <a:extLst>
              <a:ext uri="{FF2B5EF4-FFF2-40B4-BE49-F238E27FC236}">
                <a16:creationId xmlns:a16="http://schemas.microsoft.com/office/drawing/2014/main" id="{6E2731D2-2199-4308-B794-4142E0FE6D11}"/>
              </a:ext>
            </a:extLst>
          </p:cNvPr>
          <p:cNvSpPr>
            <a:spLocks noChangeArrowheads="1"/>
          </p:cNvSpPr>
          <p:nvPr/>
        </p:nvSpPr>
        <p:spPr bwMode="auto">
          <a:xfrm>
            <a:off x="6049963" y="1517650"/>
            <a:ext cx="114300" cy="1047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36" name="Oval 64">
            <a:extLst>
              <a:ext uri="{FF2B5EF4-FFF2-40B4-BE49-F238E27FC236}">
                <a16:creationId xmlns:a16="http://schemas.microsoft.com/office/drawing/2014/main" id="{26F8C316-3E65-4EA5-A478-D4DD30C069A2}"/>
              </a:ext>
            </a:extLst>
          </p:cNvPr>
          <p:cNvSpPr>
            <a:spLocks noChangeArrowheads="1"/>
          </p:cNvSpPr>
          <p:nvPr/>
        </p:nvSpPr>
        <p:spPr bwMode="auto">
          <a:xfrm>
            <a:off x="8075613" y="638175"/>
            <a:ext cx="114300" cy="1047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37" name="Oval 65">
            <a:extLst>
              <a:ext uri="{FF2B5EF4-FFF2-40B4-BE49-F238E27FC236}">
                <a16:creationId xmlns:a16="http://schemas.microsoft.com/office/drawing/2014/main" id="{193DD7DE-3219-4B4A-8AB8-AF374AAFAE38}"/>
              </a:ext>
            </a:extLst>
          </p:cNvPr>
          <p:cNvSpPr>
            <a:spLocks noChangeArrowheads="1"/>
          </p:cNvSpPr>
          <p:nvPr/>
        </p:nvSpPr>
        <p:spPr bwMode="auto">
          <a:xfrm>
            <a:off x="8293100" y="3143250"/>
            <a:ext cx="114300" cy="1047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38" name="Oval 66">
            <a:extLst>
              <a:ext uri="{FF2B5EF4-FFF2-40B4-BE49-F238E27FC236}">
                <a16:creationId xmlns:a16="http://schemas.microsoft.com/office/drawing/2014/main" id="{63FE6AD0-059B-44D9-B591-CDEC0A897602}"/>
              </a:ext>
            </a:extLst>
          </p:cNvPr>
          <p:cNvSpPr>
            <a:spLocks noChangeArrowheads="1"/>
          </p:cNvSpPr>
          <p:nvPr/>
        </p:nvSpPr>
        <p:spPr bwMode="auto">
          <a:xfrm>
            <a:off x="8380413" y="3981450"/>
            <a:ext cx="114300" cy="1047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39" name="Oval 67">
            <a:extLst>
              <a:ext uri="{FF2B5EF4-FFF2-40B4-BE49-F238E27FC236}">
                <a16:creationId xmlns:a16="http://schemas.microsoft.com/office/drawing/2014/main" id="{AF174130-9D56-4578-963F-DDF6E3C4C945}"/>
              </a:ext>
            </a:extLst>
          </p:cNvPr>
          <p:cNvSpPr>
            <a:spLocks noChangeArrowheads="1"/>
          </p:cNvSpPr>
          <p:nvPr/>
        </p:nvSpPr>
        <p:spPr bwMode="auto">
          <a:xfrm>
            <a:off x="10044113" y="5245100"/>
            <a:ext cx="114300" cy="1047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40" name="Oval 68">
            <a:extLst>
              <a:ext uri="{FF2B5EF4-FFF2-40B4-BE49-F238E27FC236}">
                <a16:creationId xmlns:a16="http://schemas.microsoft.com/office/drawing/2014/main" id="{711473E8-87B2-4F52-A91C-82C1094C514E}"/>
              </a:ext>
            </a:extLst>
          </p:cNvPr>
          <p:cNvSpPr>
            <a:spLocks noChangeArrowheads="1"/>
          </p:cNvSpPr>
          <p:nvPr/>
        </p:nvSpPr>
        <p:spPr bwMode="auto">
          <a:xfrm>
            <a:off x="8966200" y="4064000"/>
            <a:ext cx="114300" cy="1047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41" name="Oval 69">
            <a:extLst>
              <a:ext uri="{FF2B5EF4-FFF2-40B4-BE49-F238E27FC236}">
                <a16:creationId xmlns:a16="http://schemas.microsoft.com/office/drawing/2014/main" id="{27E04E45-9914-41F3-9799-7A87979686E7}"/>
              </a:ext>
            </a:extLst>
          </p:cNvPr>
          <p:cNvSpPr>
            <a:spLocks noChangeArrowheads="1"/>
          </p:cNvSpPr>
          <p:nvPr/>
        </p:nvSpPr>
        <p:spPr bwMode="auto">
          <a:xfrm>
            <a:off x="9785350" y="4044950"/>
            <a:ext cx="114300" cy="1047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42" name="Oval 70">
            <a:extLst>
              <a:ext uri="{FF2B5EF4-FFF2-40B4-BE49-F238E27FC236}">
                <a16:creationId xmlns:a16="http://schemas.microsoft.com/office/drawing/2014/main" id="{B87FD72A-653E-4557-8960-E5CC7D715FAB}"/>
              </a:ext>
            </a:extLst>
          </p:cNvPr>
          <p:cNvSpPr>
            <a:spLocks noChangeArrowheads="1"/>
          </p:cNvSpPr>
          <p:nvPr/>
        </p:nvSpPr>
        <p:spPr bwMode="auto">
          <a:xfrm>
            <a:off x="11276013" y="4400550"/>
            <a:ext cx="342900" cy="104775"/>
          </a:xfrm>
          <a:prstGeom prst="ellipse">
            <a:avLst/>
          </a:prstGeom>
          <a:solidFill>
            <a:srgbClr val="82C4F5"/>
          </a:solidFill>
          <a:ln w="254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43" name="Oval 71">
            <a:extLst>
              <a:ext uri="{FF2B5EF4-FFF2-40B4-BE49-F238E27FC236}">
                <a16:creationId xmlns:a16="http://schemas.microsoft.com/office/drawing/2014/main" id="{A3E5AB31-6E75-4C31-9D4E-C34BDC476C74}"/>
              </a:ext>
            </a:extLst>
          </p:cNvPr>
          <p:cNvSpPr>
            <a:spLocks noChangeArrowheads="1"/>
          </p:cNvSpPr>
          <p:nvPr/>
        </p:nvSpPr>
        <p:spPr bwMode="auto">
          <a:xfrm>
            <a:off x="6438900" y="1841500"/>
            <a:ext cx="114300" cy="104775"/>
          </a:xfrm>
          <a:prstGeom prst="ellipse">
            <a:avLst/>
          </a:prstGeom>
          <a:solidFill>
            <a:srgbClr val="800000">
              <a:alpha val="32156"/>
            </a:srgbClr>
          </a:solidFill>
          <a:ln w="22225">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44" name="Oval 72">
            <a:extLst>
              <a:ext uri="{FF2B5EF4-FFF2-40B4-BE49-F238E27FC236}">
                <a16:creationId xmlns:a16="http://schemas.microsoft.com/office/drawing/2014/main" id="{DBAE1767-EFC8-4C86-8F14-BADB6A5B82AA}"/>
              </a:ext>
            </a:extLst>
          </p:cNvPr>
          <p:cNvSpPr>
            <a:spLocks noChangeArrowheads="1"/>
          </p:cNvSpPr>
          <p:nvPr/>
        </p:nvSpPr>
        <p:spPr bwMode="auto">
          <a:xfrm>
            <a:off x="7332663" y="266700"/>
            <a:ext cx="114300" cy="104775"/>
          </a:xfrm>
          <a:prstGeom prst="ellipse">
            <a:avLst/>
          </a:prstGeom>
          <a:solidFill>
            <a:srgbClr val="800000">
              <a:alpha val="41960"/>
            </a:srgbClr>
          </a:solidFill>
          <a:ln w="22225">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45" name="Oval 73">
            <a:extLst>
              <a:ext uri="{FF2B5EF4-FFF2-40B4-BE49-F238E27FC236}">
                <a16:creationId xmlns:a16="http://schemas.microsoft.com/office/drawing/2014/main" id="{DC1C91D3-2547-4B2F-BB88-94AADAB879BA}"/>
              </a:ext>
            </a:extLst>
          </p:cNvPr>
          <p:cNvSpPr>
            <a:spLocks noChangeArrowheads="1"/>
          </p:cNvSpPr>
          <p:nvPr/>
        </p:nvSpPr>
        <p:spPr bwMode="auto">
          <a:xfrm>
            <a:off x="7786688" y="492125"/>
            <a:ext cx="114300" cy="104775"/>
          </a:xfrm>
          <a:prstGeom prst="ellipse">
            <a:avLst/>
          </a:prstGeom>
          <a:solidFill>
            <a:srgbClr val="800000">
              <a:alpha val="41960"/>
            </a:srgbClr>
          </a:solidFill>
          <a:ln w="22225">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46" name="Oval 74">
            <a:extLst>
              <a:ext uri="{FF2B5EF4-FFF2-40B4-BE49-F238E27FC236}">
                <a16:creationId xmlns:a16="http://schemas.microsoft.com/office/drawing/2014/main" id="{4C13ED49-031D-4B9E-98E7-1CFC462E48FA}"/>
              </a:ext>
            </a:extLst>
          </p:cNvPr>
          <p:cNvSpPr>
            <a:spLocks noChangeArrowheads="1"/>
          </p:cNvSpPr>
          <p:nvPr/>
        </p:nvSpPr>
        <p:spPr bwMode="auto">
          <a:xfrm>
            <a:off x="7167563" y="130175"/>
            <a:ext cx="114300" cy="104775"/>
          </a:xfrm>
          <a:prstGeom prst="ellipse">
            <a:avLst/>
          </a:prstGeom>
          <a:solidFill>
            <a:srgbClr val="800000">
              <a:alpha val="41960"/>
            </a:srgbClr>
          </a:solidFill>
          <a:ln w="22225">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47" name="AutoShape 75">
            <a:extLst>
              <a:ext uri="{FF2B5EF4-FFF2-40B4-BE49-F238E27FC236}">
                <a16:creationId xmlns:a16="http://schemas.microsoft.com/office/drawing/2014/main" id="{56681058-23C1-4600-AAB2-34C823ADFD4C}"/>
              </a:ext>
            </a:extLst>
          </p:cNvPr>
          <p:cNvSpPr>
            <a:spLocks noChangeArrowheads="1"/>
          </p:cNvSpPr>
          <p:nvPr/>
        </p:nvSpPr>
        <p:spPr bwMode="auto">
          <a:xfrm>
            <a:off x="6126163" y="2413000"/>
            <a:ext cx="285750" cy="266700"/>
          </a:xfrm>
          <a:prstGeom prst="irregularSeal1">
            <a:avLst/>
          </a:prstGeom>
          <a:solidFill>
            <a:srgbClr val="FFFF99">
              <a:alpha val="61960"/>
            </a:srgbClr>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51" name="Oval 79">
            <a:extLst>
              <a:ext uri="{FF2B5EF4-FFF2-40B4-BE49-F238E27FC236}">
                <a16:creationId xmlns:a16="http://schemas.microsoft.com/office/drawing/2014/main" id="{B578D37B-A4BA-49E3-A229-A6DBDA9BC0AA}"/>
              </a:ext>
            </a:extLst>
          </p:cNvPr>
          <p:cNvSpPr>
            <a:spLocks noChangeArrowheads="1"/>
          </p:cNvSpPr>
          <p:nvPr/>
        </p:nvSpPr>
        <p:spPr bwMode="auto">
          <a:xfrm>
            <a:off x="4811713" y="2127250"/>
            <a:ext cx="342900" cy="104775"/>
          </a:xfrm>
          <a:prstGeom prst="ellipse">
            <a:avLst/>
          </a:prstGeom>
          <a:solidFill>
            <a:srgbClr val="82C4F5"/>
          </a:solidFill>
          <a:ln w="254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52" name="AutoShape 80">
            <a:extLst>
              <a:ext uri="{FF2B5EF4-FFF2-40B4-BE49-F238E27FC236}">
                <a16:creationId xmlns:a16="http://schemas.microsoft.com/office/drawing/2014/main" id="{77A5238C-FAB3-4A2A-B37E-CB04421980E2}"/>
              </a:ext>
            </a:extLst>
          </p:cNvPr>
          <p:cNvSpPr>
            <a:spLocks noChangeArrowheads="1"/>
          </p:cNvSpPr>
          <p:nvPr/>
        </p:nvSpPr>
        <p:spPr bwMode="auto">
          <a:xfrm>
            <a:off x="7535863" y="2622550"/>
            <a:ext cx="342900" cy="304800"/>
          </a:xfrm>
          <a:prstGeom prst="irregularSeal2">
            <a:avLst/>
          </a:prstGeom>
          <a:solidFill>
            <a:srgbClr val="FF0000">
              <a:alpha val="56078"/>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53" name="Text Box 81">
            <a:extLst>
              <a:ext uri="{FF2B5EF4-FFF2-40B4-BE49-F238E27FC236}">
                <a16:creationId xmlns:a16="http://schemas.microsoft.com/office/drawing/2014/main" id="{F22D8229-0694-429C-9D45-A90FFDFF1217}"/>
              </a:ext>
            </a:extLst>
          </p:cNvPr>
          <p:cNvSpPr txBox="1">
            <a:spLocks noChangeArrowheads="1"/>
          </p:cNvSpPr>
          <p:nvPr/>
        </p:nvSpPr>
        <p:spPr bwMode="auto">
          <a:xfrm>
            <a:off x="-57150" y="-15875"/>
            <a:ext cx="44069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sz="2000" u="sng">
                <a:solidFill>
                  <a:srgbClr val="000066"/>
                </a:solidFill>
                <a:latin typeface="Corbel" panose="020B0503020204020204" pitchFamily="34" charset="0"/>
                <a:cs typeface="Arial" panose="020B0604020202020204" pitchFamily="34" charset="0"/>
              </a:rPr>
              <a:t>Le Moyen-Orient, une région aux multiples enjeux</a:t>
            </a:r>
          </a:p>
        </p:txBody>
      </p:sp>
      <p:sp>
        <p:nvSpPr>
          <p:cNvPr id="79954" name="Text Box 82">
            <a:extLst>
              <a:ext uri="{FF2B5EF4-FFF2-40B4-BE49-F238E27FC236}">
                <a16:creationId xmlns:a16="http://schemas.microsoft.com/office/drawing/2014/main" id="{41CF529A-E9E4-4F37-8AA6-1E67A95B3A7E}"/>
              </a:ext>
            </a:extLst>
          </p:cNvPr>
          <p:cNvSpPr txBox="1">
            <a:spLocks noChangeArrowheads="1"/>
          </p:cNvSpPr>
          <p:nvPr/>
        </p:nvSpPr>
        <p:spPr bwMode="auto">
          <a:xfrm>
            <a:off x="431800" y="755650"/>
            <a:ext cx="383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États musulmans à grande majorité sunnite</a:t>
            </a:r>
          </a:p>
        </p:txBody>
      </p:sp>
      <p:sp>
        <p:nvSpPr>
          <p:cNvPr id="79955" name="Text Box 83">
            <a:extLst>
              <a:ext uri="{FF2B5EF4-FFF2-40B4-BE49-F238E27FC236}">
                <a16:creationId xmlns:a16="http://schemas.microsoft.com/office/drawing/2014/main" id="{700617BC-2F49-451A-B49E-387B9FD0F8B3}"/>
              </a:ext>
            </a:extLst>
          </p:cNvPr>
          <p:cNvSpPr txBox="1">
            <a:spLocks noChangeArrowheads="1"/>
          </p:cNvSpPr>
          <p:nvPr/>
        </p:nvSpPr>
        <p:spPr bwMode="auto">
          <a:xfrm>
            <a:off x="469900" y="1054100"/>
            <a:ext cx="36449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État musulman à </a:t>
            </a:r>
            <a:r>
              <a:rPr lang="fr-FR" altLang="fr-FR" sz="1200">
                <a:latin typeface="Times New Roman" panose="02020603050405020304" pitchFamily="18" charset="0"/>
                <a:cs typeface="Arial" panose="020B0604020202020204" pitchFamily="34" charset="0"/>
              </a:rPr>
              <a:t>grande majorité </a:t>
            </a:r>
            <a:r>
              <a:rPr lang="fr-FR" altLang="fr-FR" sz="1400">
                <a:latin typeface="Times New Roman" panose="02020603050405020304" pitchFamily="18" charset="0"/>
                <a:cs typeface="Arial" panose="020B0604020202020204" pitchFamily="34" charset="0"/>
              </a:rPr>
              <a:t>chiite</a:t>
            </a:r>
            <a:r>
              <a:rPr lang="fr-FR" altLang="fr-FR" sz="1200">
                <a:latin typeface="Times New Roman" panose="02020603050405020304" pitchFamily="18" charset="0"/>
                <a:cs typeface="Arial" panose="020B0604020202020204" pitchFamily="34" charset="0"/>
              </a:rPr>
              <a:t>; peuplement perse</a:t>
            </a:r>
          </a:p>
        </p:txBody>
      </p:sp>
      <p:sp>
        <p:nvSpPr>
          <p:cNvPr id="79956" name="Text Box 84">
            <a:extLst>
              <a:ext uri="{FF2B5EF4-FFF2-40B4-BE49-F238E27FC236}">
                <a16:creationId xmlns:a16="http://schemas.microsoft.com/office/drawing/2014/main" id="{9CD0FCF0-15D0-4F01-8307-D5D43827D30E}"/>
              </a:ext>
            </a:extLst>
          </p:cNvPr>
          <p:cNvSpPr txBox="1">
            <a:spLocks noChangeArrowheads="1"/>
          </p:cNvSpPr>
          <p:nvPr/>
        </p:nvSpPr>
        <p:spPr bwMode="auto">
          <a:xfrm>
            <a:off x="476250" y="1504950"/>
            <a:ext cx="383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États musulmans « mixtes » </a:t>
            </a:r>
            <a:r>
              <a:rPr lang="fr-FR" altLang="fr-FR" sz="1200">
                <a:latin typeface="Times New Roman" panose="02020603050405020304" pitchFamily="18" charset="0"/>
                <a:cs typeface="Arial" panose="020B0604020202020204" pitchFamily="34" charset="0"/>
              </a:rPr>
              <a:t>(sunnites, chiites…)</a:t>
            </a:r>
          </a:p>
        </p:txBody>
      </p:sp>
      <p:sp>
        <p:nvSpPr>
          <p:cNvPr id="79957" name="Text Box 85">
            <a:extLst>
              <a:ext uri="{FF2B5EF4-FFF2-40B4-BE49-F238E27FC236}">
                <a16:creationId xmlns:a16="http://schemas.microsoft.com/office/drawing/2014/main" id="{8146D61B-E8EB-48F5-931E-BA65386790DA}"/>
              </a:ext>
            </a:extLst>
          </p:cNvPr>
          <p:cNvSpPr txBox="1">
            <a:spLocks noChangeArrowheads="1"/>
          </p:cNvSpPr>
          <p:nvPr/>
        </p:nvSpPr>
        <p:spPr bwMode="auto">
          <a:xfrm>
            <a:off x="461963" y="1798638"/>
            <a:ext cx="383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État hébreu (judaïsme, religion officielle)</a:t>
            </a:r>
          </a:p>
        </p:txBody>
      </p:sp>
      <p:sp>
        <p:nvSpPr>
          <p:cNvPr id="79958" name="Text Box 86">
            <a:extLst>
              <a:ext uri="{FF2B5EF4-FFF2-40B4-BE49-F238E27FC236}">
                <a16:creationId xmlns:a16="http://schemas.microsoft.com/office/drawing/2014/main" id="{56BA88DC-2C06-4650-844E-8C5C3328176B}"/>
              </a:ext>
            </a:extLst>
          </p:cNvPr>
          <p:cNvSpPr txBox="1">
            <a:spLocks noChangeArrowheads="1"/>
          </p:cNvSpPr>
          <p:nvPr/>
        </p:nvSpPr>
        <p:spPr bwMode="auto">
          <a:xfrm>
            <a:off x="417513" y="2309813"/>
            <a:ext cx="383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Importantes communautés chrétiennes</a:t>
            </a:r>
          </a:p>
        </p:txBody>
      </p:sp>
      <p:sp>
        <p:nvSpPr>
          <p:cNvPr id="79959" name="Text Box 87">
            <a:extLst>
              <a:ext uri="{FF2B5EF4-FFF2-40B4-BE49-F238E27FC236}">
                <a16:creationId xmlns:a16="http://schemas.microsoft.com/office/drawing/2014/main" id="{F20F32FF-5B30-441B-9E59-4941C8C002B3}"/>
              </a:ext>
            </a:extLst>
          </p:cNvPr>
          <p:cNvSpPr txBox="1">
            <a:spLocks noChangeArrowheads="1"/>
          </p:cNvSpPr>
          <p:nvPr/>
        </p:nvSpPr>
        <p:spPr bwMode="auto">
          <a:xfrm>
            <a:off x="506413" y="2586038"/>
            <a:ext cx="383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Principaux lieux saints</a:t>
            </a:r>
          </a:p>
        </p:txBody>
      </p:sp>
      <p:sp>
        <p:nvSpPr>
          <p:cNvPr id="79960" name="Text Box 88">
            <a:extLst>
              <a:ext uri="{FF2B5EF4-FFF2-40B4-BE49-F238E27FC236}">
                <a16:creationId xmlns:a16="http://schemas.microsoft.com/office/drawing/2014/main" id="{B61ED2E7-2F2B-4D3B-A795-775CAC95D794}"/>
              </a:ext>
            </a:extLst>
          </p:cNvPr>
          <p:cNvSpPr txBox="1">
            <a:spLocks noChangeArrowheads="1"/>
          </p:cNvSpPr>
          <p:nvPr/>
        </p:nvSpPr>
        <p:spPr bwMode="auto">
          <a:xfrm>
            <a:off x="438150" y="2916238"/>
            <a:ext cx="383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Limite du « monde arabe »</a:t>
            </a:r>
          </a:p>
        </p:txBody>
      </p:sp>
      <p:sp>
        <p:nvSpPr>
          <p:cNvPr id="79961" name="Text Box 89">
            <a:extLst>
              <a:ext uri="{FF2B5EF4-FFF2-40B4-BE49-F238E27FC236}">
                <a16:creationId xmlns:a16="http://schemas.microsoft.com/office/drawing/2014/main" id="{DDACBCBD-06D4-442A-BD98-C96255CA57D8}"/>
              </a:ext>
            </a:extLst>
          </p:cNvPr>
          <p:cNvSpPr txBox="1">
            <a:spLocks noChangeArrowheads="1"/>
          </p:cNvSpPr>
          <p:nvPr/>
        </p:nvSpPr>
        <p:spPr bwMode="auto">
          <a:xfrm>
            <a:off x="558800" y="3773488"/>
            <a:ext cx="383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Tensions liées à l’eau (stress hydrique)</a:t>
            </a:r>
          </a:p>
        </p:txBody>
      </p:sp>
      <p:sp>
        <p:nvSpPr>
          <p:cNvPr id="79962" name="Text Box 90">
            <a:extLst>
              <a:ext uri="{FF2B5EF4-FFF2-40B4-BE49-F238E27FC236}">
                <a16:creationId xmlns:a16="http://schemas.microsoft.com/office/drawing/2014/main" id="{65B2B43E-936B-4EE8-9B5E-0D955F4EAC1F}"/>
              </a:ext>
            </a:extLst>
          </p:cNvPr>
          <p:cNvSpPr txBox="1">
            <a:spLocks noChangeArrowheads="1"/>
          </p:cNvSpPr>
          <p:nvPr/>
        </p:nvSpPr>
        <p:spPr bwMode="auto">
          <a:xfrm>
            <a:off x="601663" y="4084638"/>
            <a:ext cx="383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Production d’hydrocarbures</a:t>
            </a:r>
          </a:p>
        </p:txBody>
      </p:sp>
      <p:sp>
        <p:nvSpPr>
          <p:cNvPr id="79963" name="Text Box 91">
            <a:extLst>
              <a:ext uri="{FF2B5EF4-FFF2-40B4-BE49-F238E27FC236}">
                <a16:creationId xmlns:a16="http://schemas.microsoft.com/office/drawing/2014/main" id="{C7A676C8-F9EF-4AFE-84D6-4682CB42CC66}"/>
              </a:ext>
            </a:extLst>
          </p:cNvPr>
          <p:cNvSpPr txBox="1">
            <a:spLocks noChangeArrowheads="1"/>
          </p:cNvSpPr>
          <p:nvPr/>
        </p:nvSpPr>
        <p:spPr bwMode="auto">
          <a:xfrm>
            <a:off x="673100" y="4421188"/>
            <a:ext cx="383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Passages maritimes stratégiques</a:t>
            </a:r>
          </a:p>
        </p:txBody>
      </p:sp>
      <p:sp>
        <p:nvSpPr>
          <p:cNvPr id="79964" name="AutoShape 92">
            <a:extLst>
              <a:ext uri="{FF2B5EF4-FFF2-40B4-BE49-F238E27FC236}">
                <a16:creationId xmlns:a16="http://schemas.microsoft.com/office/drawing/2014/main" id="{C897EF1F-0A40-4527-BC83-FE06619F60AC}"/>
              </a:ext>
            </a:extLst>
          </p:cNvPr>
          <p:cNvSpPr>
            <a:spLocks noChangeArrowheads="1"/>
          </p:cNvSpPr>
          <p:nvPr/>
        </p:nvSpPr>
        <p:spPr bwMode="auto">
          <a:xfrm rot="-137436">
            <a:off x="266700" y="4025900"/>
            <a:ext cx="292100" cy="317500"/>
          </a:xfrm>
          <a:prstGeom prst="triangle">
            <a:avLst>
              <a:gd name="adj" fmla="val 50000"/>
            </a:avLst>
          </a:prstGeom>
          <a:solidFill>
            <a:schemeClr val="bg2">
              <a:alpha val="3803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65" name="Freeform 93">
            <a:extLst>
              <a:ext uri="{FF2B5EF4-FFF2-40B4-BE49-F238E27FC236}">
                <a16:creationId xmlns:a16="http://schemas.microsoft.com/office/drawing/2014/main" id="{C6E4F7EF-12A4-4DE0-B5DC-727DF3EEF756}"/>
              </a:ext>
            </a:extLst>
          </p:cNvPr>
          <p:cNvSpPr>
            <a:spLocks/>
          </p:cNvSpPr>
          <p:nvPr/>
        </p:nvSpPr>
        <p:spPr bwMode="auto">
          <a:xfrm>
            <a:off x="185738" y="4344988"/>
            <a:ext cx="342900" cy="404812"/>
          </a:xfrm>
          <a:custGeom>
            <a:avLst/>
            <a:gdLst>
              <a:gd name="T0" fmla="*/ 0 w 141"/>
              <a:gd name="T1" fmla="*/ 0 h 231"/>
              <a:gd name="T2" fmla="*/ 2147483646 w 141"/>
              <a:gd name="T3" fmla="*/ 2147483646 h 231"/>
              <a:gd name="T4" fmla="*/ 0 60000 65536"/>
              <a:gd name="T5" fmla="*/ 0 60000 65536"/>
            </a:gdLst>
            <a:ahLst/>
            <a:cxnLst>
              <a:cxn ang="T4">
                <a:pos x="T0" y="T1"/>
              </a:cxn>
              <a:cxn ang="T5">
                <a:pos x="T2" y="T3"/>
              </a:cxn>
            </a:cxnLst>
            <a:rect l="0" t="0" r="r" b="b"/>
            <a:pathLst>
              <a:path w="141" h="231">
                <a:moveTo>
                  <a:pt x="0" y="0"/>
                </a:moveTo>
                <a:cubicBezTo>
                  <a:pt x="27" y="97"/>
                  <a:pt x="55" y="194"/>
                  <a:pt x="141" y="231"/>
                </a:cubicBezTo>
              </a:path>
            </a:pathLst>
          </a:custGeom>
          <a:noFill/>
          <a:ln w="38100">
            <a:solidFill>
              <a:srgbClr val="00008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66" name="Rectangle 94">
            <a:extLst>
              <a:ext uri="{FF2B5EF4-FFF2-40B4-BE49-F238E27FC236}">
                <a16:creationId xmlns:a16="http://schemas.microsoft.com/office/drawing/2014/main" id="{BD5C471F-1187-422C-AA69-E6D7F5284C87}"/>
              </a:ext>
            </a:extLst>
          </p:cNvPr>
          <p:cNvSpPr>
            <a:spLocks noChangeArrowheads="1"/>
          </p:cNvSpPr>
          <p:nvPr/>
        </p:nvSpPr>
        <p:spPr bwMode="auto">
          <a:xfrm>
            <a:off x="0" y="893763"/>
            <a:ext cx="254000" cy="165100"/>
          </a:xfrm>
          <a:prstGeom prst="rect">
            <a:avLst/>
          </a:prstGeom>
          <a:solidFill>
            <a:srgbClr val="A6E3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67" name="Rectangle 95">
            <a:extLst>
              <a:ext uri="{FF2B5EF4-FFF2-40B4-BE49-F238E27FC236}">
                <a16:creationId xmlns:a16="http://schemas.microsoft.com/office/drawing/2014/main" id="{854ADB70-C49E-4C6C-8E79-B15ED42EECBE}"/>
              </a:ext>
            </a:extLst>
          </p:cNvPr>
          <p:cNvSpPr>
            <a:spLocks noChangeArrowheads="1"/>
          </p:cNvSpPr>
          <p:nvPr/>
        </p:nvSpPr>
        <p:spPr bwMode="auto">
          <a:xfrm>
            <a:off x="0" y="1160463"/>
            <a:ext cx="254000" cy="165100"/>
          </a:xfrm>
          <a:prstGeom prst="rect">
            <a:avLst/>
          </a:prstGeom>
          <a:solidFill>
            <a:srgbClr val="DAF3D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68" name="Rectangle 96">
            <a:extLst>
              <a:ext uri="{FF2B5EF4-FFF2-40B4-BE49-F238E27FC236}">
                <a16:creationId xmlns:a16="http://schemas.microsoft.com/office/drawing/2014/main" id="{973E6B10-90E7-4351-BCDC-D1CCF77D1B1C}"/>
              </a:ext>
            </a:extLst>
          </p:cNvPr>
          <p:cNvSpPr>
            <a:spLocks noChangeArrowheads="1"/>
          </p:cNvSpPr>
          <p:nvPr/>
        </p:nvSpPr>
        <p:spPr bwMode="auto">
          <a:xfrm>
            <a:off x="0" y="1574800"/>
            <a:ext cx="254000" cy="165100"/>
          </a:xfrm>
          <a:prstGeom prst="rect">
            <a:avLst/>
          </a:prstGeom>
          <a:solidFill>
            <a:srgbClr val="A6C9B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69" name="Rectangle 97">
            <a:extLst>
              <a:ext uri="{FF2B5EF4-FFF2-40B4-BE49-F238E27FC236}">
                <a16:creationId xmlns:a16="http://schemas.microsoft.com/office/drawing/2014/main" id="{F2B6F7A2-CB47-4907-8E96-0FE3ED12D484}"/>
              </a:ext>
            </a:extLst>
          </p:cNvPr>
          <p:cNvSpPr>
            <a:spLocks noChangeArrowheads="1"/>
          </p:cNvSpPr>
          <p:nvPr/>
        </p:nvSpPr>
        <p:spPr bwMode="auto">
          <a:xfrm>
            <a:off x="0" y="1874838"/>
            <a:ext cx="254000" cy="165100"/>
          </a:xfrm>
          <a:prstGeom prst="rect">
            <a:avLst/>
          </a:prstGeom>
          <a:solidFill>
            <a:srgbClr val="1A74E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70" name="Text Box 98">
            <a:extLst>
              <a:ext uri="{FF2B5EF4-FFF2-40B4-BE49-F238E27FC236}">
                <a16:creationId xmlns:a16="http://schemas.microsoft.com/office/drawing/2014/main" id="{4085EC96-3093-4C20-A34A-2627FC87A368}"/>
              </a:ext>
            </a:extLst>
          </p:cNvPr>
          <p:cNvSpPr txBox="1">
            <a:spLocks noChangeArrowheads="1"/>
          </p:cNvSpPr>
          <p:nvPr/>
        </p:nvSpPr>
        <p:spPr bwMode="auto">
          <a:xfrm>
            <a:off x="228600" y="2425700"/>
            <a:ext cx="3889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200">
                <a:latin typeface="Corbel" panose="020B0503020204020204" pitchFamily="34" charset="0"/>
                <a:cs typeface="Arial" panose="020B0604020202020204" pitchFamily="34" charset="0"/>
              </a:rPr>
              <a:t>+</a:t>
            </a:r>
          </a:p>
        </p:txBody>
      </p:sp>
      <p:sp>
        <p:nvSpPr>
          <p:cNvPr id="79971" name="AutoShape 99">
            <a:extLst>
              <a:ext uri="{FF2B5EF4-FFF2-40B4-BE49-F238E27FC236}">
                <a16:creationId xmlns:a16="http://schemas.microsoft.com/office/drawing/2014/main" id="{24150B2E-7EAC-4FD6-B1CF-A610D240B365}"/>
              </a:ext>
            </a:extLst>
          </p:cNvPr>
          <p:cNvSpPr>
            <a:spLocks noChangeArrowheads="1"/>
          </p:cNvSpPr>
          <p:nvPr/>
        </p:nvSpPr>
        <p:spPr bwMode="auto">
          <a:xfrm>
            <a:off x="233363" y="2728913"/>
            <a:ext cx="88900" cy="114300"/>
          </a:xfrm>
          <a:prstGeom prst="triangle">
            <a:avLst>
              <a:gd name="adj" fmla="val 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72" name="Line 100">
            <a:extLst>
              <a:ext uri="{FF2B5EF4-FFF2-40B4-BE49-F238E27FC236}">
                <a16:creationId xmlns:a16="http://schemas.microsoft.com/office/drawing/2014/main" id="{629A01A5-026F-4B74-92A4-F85A5A1D1D79}"/>
              </a:ext>
            </a:extLst>
          </p:cNvPr>
          <p:cNvSpPr>
            <a:spLocks noChangeShapeType="1"/>
          </p:cNvSpPr>
          <p:nvPr/>
        </p:nvSpPr>
        <p:spPr bwMode="auto">
          <a:xfrm>
            <a:off x="163513" y="2905125"/>
            <a:ext cx="215900" cy="254000"/>
          </a:xfrm>
          <a:prstGeom prst="line">
            <a:avLst/>
          </a:prstGeom>
          <a:noFill/>
          <a:ln w="317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73" name="Text Box 101">
            <a:extLst>
              <a:ext uri="{FF2B5EF4-FFF2-40B4-BE49-F238E27FC236}">
                <a16:creationId xmlns:a16="http://schemas.microsoft.com/office/drawing/2014/main" id="{8C2B3F74-EC15-4F12-8162-6F532DB4D4BD}"/>
              </a:ext>
            </a:extLst>
          </p:cNvPr>
          <p:cNvSpPr txBox="1">
            <a:spLocks noChangeArrowheads="1"/>
          </p:cNvSpPr>
          <p:nvPr/>
        </p:nvSpPr>
        <p:spPr bwMode="auto">
          <a:xfrm flipV="1">
            <a:off x="0" y="2395538"/>
            <a:ext cx="3889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200">
                <a:latin typeface="Corbel" panose="020B0503020204020204" pitchFamily="34" charset="0"/>
                <a:cs typeface="Arial" panose="020B0604020202020204" pitchFamily="34" charset="0"/>
              </a:rPr>
              <a:t>+</a:t>
            </a:r>
          </a:p>
        </p:txBody>
      </p:sp>
      <p:sp>
        <p:nvSpPr>
          <p:cNvPr id="79974" name="AutoShape 102">
            <a:extLst>
              <a:ext uri="{FF2B5EF4-FFF2-40B4-BE49-F238E27FC236}">
                <a16:creationId xmlns:a16="http://schemas.microsoft.com/office/drawing/2014/main" id="{8A681D64-2EA6-45C0-8133-4EF6A3CCD145}"/>
              </a:ext>
            </a:extLst>
          </p:cNvPr>
          <p:cNvSpPr>
            <a:spLocks noChangeArrowheads="1"/>
          </p:cNvSpPr>
          <p:nvPr/>
        </p:nvSpPr>
        <p:spPr bwMode="auto">
          <a:xfrm>
            <a:off x="252413" y="3689350"/>
            <a:ext cx="190500" cy="317500"/>
          </a:xfrm>
          <a:prstGeom prst="irregularSeal1">
            <a:avLst/>
          </a:prstGeom>
          <a:solidFill>
            <a:srgbClr val="00C7F6">
              <a:alpha val="4901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75" name="Freeform 103">
            <a:extLst>
              <a:ext uri="{FF2B5EF4-FFF2-40B4-BE49-F238E27FC236}">
                <a16:creationId xmlns:a16="http://schemas.microsoft.com/office/drawing/2014/main" id="{D03CF436-F31E-4D1A-BEF9-C479AF4936A2}"/>
              </a:ext>
            </a:extLst>
          </p:cNvPr>
          <p:cNvSpPr>
            <a:spLocks/>
          </p:cNvSpPr>
          <p:nvPr/>
        </p:nvSpPr>
        <p:spPr bwMode="auto">
          <a:xfrm>
            <a:off x="0" y="5318125"/>
            <a:ext cx="596900" cy="349250"/>
          </a:xfrm>
          <a:custGeom>
            <a:avLst/>
            <a:gdLst>
              <a:gd name="T0" fmla="*/ 2147483646 w 1024"/>
              <a:gd name="T1" fmla="*/ 2147483646 h 652"/>
              <a:gd name="T2" fmla="*/ 2147483646 w 1024"/>
              <a:gd name="T3" fmla="*/ 2147483646 h 652"/>
              <a:gd name="T4" fmla="*/ 2147483646 w 1024"/>
              <a:gd name="T5" fmla="*/ 2147483646 h 652"/>
              <a:gd name="T6" fmla="*/ 2147483646 w 1024"/>
              <a:gd name="T7" fmla="*/ 2147483646 h 652"/>
              <a:gd name="T8" fmla="*/ 2147483646 w 1024"/>
              <a:gd name="T9" fmla="*/ 2147483646 h 652"/>
              <a:gd name="T10" fmla="*/ 2147483646 w 1024"/>
              <a:gd name="T11" fmla="*/ 2147483646 h 652"/>
              <a:gd name="T12" fmla="*/ 2147483646 w 1024"/>
              <a:gd name="T13" fmla="*/ 2147483646 h 652"/>
              <a:gd name="T14" fmla="*/ 2147483646 w 1024"/>
              <a:gd name="T15" fmla="*/ 2147483646 h 652"/>
              <a:gd name="T16" fmla="*/ 2147483646 w 1024"/>
              <a:gd name="T17" fmla="*/ 2147483646 h 652"/>
              <a:gd name="T18" fmla="*/ 2147483646 w 1024"/>
              <a:gd name="T19" fmla="*/ 2147483646 h 652"/>
              <a:gd name="T20" fmla="*/ 2147483646 w 1024"/>
              <a:gd name="T21" fmla="*/ 2147483646 h 652"/>
              <a:gd name="T22" fmla="*/ 2147483646 w 1024"/>
              <a:gd name="T23" fmla="*/ 2147483646 h 652"/>
              <a:gd name="T24" fmla="*/ 2147483646 w 1024"/>
              <a:gd name="T25" fmla="*/ 2147483646 h 652"/>
              <a:gd name="T26" fmla="*/ 2147483646 w 1024"/>
              <a:gd name="T27" fmla="*/ 2147483646 h 652"/>
              <a:gd name="T28" fmla="*/ 2147483646 w 1024"/>
              <a:gd name="T29" fmla="*/ 2147483646 h 652"/>
              <a:gd name="T30" fmla="*/ 2147483646 w 1024"/>
              <a:gd name="T31" fmla="*/ 2147483646 h 652"/>
              <a:gd name="T32" fmla="*/ 2147483646 w 1024"/>
              <a:gd name="T33" fmla="*/ 2147483646 h 652"/>
              <a:gd name="T34" fmla="*/ 2147483646 w 1024"/>
              <a:gd name="T35" fmla="*/ 2147483646 h 6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24" h="652">
                <a:moveTo>
                  <a:pt x="5" y="285"/>
                </a:moveTo>
                <a:cubicBezTo>
                  <a:pt x="0" y="317"/>
                  <a:pt x="35" y="359"/>
                  <a:pt x="74" y="375"/>
                </a:cubicBezTo>
                <a:cubicBezTo>
                  <a:pt x="113" y="391"/>
                  <a:pt x="181" y="378"/>
                  <a:pt x="239" y="384"/>
                </a:cubicBezTo>
                <a:cubicBezTo>
                  <a:pt x="297" y="390"/>
                  <a:pt x="373" y="404"/>
                  <a:pt x="425" y="414"/>
                </a:cubicBezTo>
                <a:cubicBezTo>
                  <a:pt x="477" y="424"/>
                  <a:pt x="507" y="429"/>
                  <a:pt x="554" y="444"/>
                </a:cubicBezTo>
                <a:cubicBezTo>
                  <a:pt x="601" y="459"/>
                  <a:pt x="654" y="477"/>
                  <a:pt x="710" y="507"/>
                </a:cubicBezTo>
                <a:cubicBezTo>
                  <a:pt x="766" y="537"/>
                  <a:pt x="841" y="601"/>
                  <a:pt x="890" y="621"/>
                </a:cubicBezTo>
                <a:cubicBezTo>
                  <a:pt x="939" y="641"/>
                  <a:pt x="984" y="652"/>
                  <a:pt x="1004" y="627"/>
                </a:cubicBezTo>
                <a:cubicBezTo>
                  <a:pt x="1024" y="602"/>
                  <a:pt x="1012" y="512"/>
                  <a:pt x="1010" y="468"/>
                </a:cubicBezTo>
                <a:cubicBezTo>
                  <a:pt x="1008" y="424"/>
                  <a:pt x="994" y="400"/>
                  <a:pt x="992" y="360"/>
                </a:cubicBezTo>
                <a:cubicBezTo>
                  <a:pt x="990" y="320"/>
                  <a:pt x="1020" y="263"/>
                  <a:pt x="998" y="228"/>
                </a:cubicBezTo>
                <a:cubicBezTo>
                  <a:pt x="976" y="193"/>
                  <a:pt x="913" y="174"/>
                  <a:pt x="860" y="147"/>
                </a:cubicBezTo>
                <a:cubicBezTo>
                  <a:pt x="807" y="120"/>
                  <a:pt x="738" y="87"/>
                  <a:pt x="680" y="63"/>
                </a:cubicBezTo>
                <a:cubicBezTo>
                  <a:pt x="622" y="39"/>
                  <a:pt x="564" y="6"/>
                  <a:pt x="509" y="3"/>
                </a:cubicBezTo>
                <a:cubicBezTo>
                  <a:pt x="454" y="0"/>
                  <a:pt x="400" y="29"/>
                  <a:pt x="350" y="45"/>
                </a:cubicBezTo>
                <a:cubicBezTo>
                  <a:pt x="300" y="61"/>
                  <a:pt x="250" y="77"/>
                  <a:pt x="209" y="99"/>
                </a:cubicBezTo>
                <a:cubicBezTo>
                  <a:pt x="168" y="121"/>
                  <a:pt x="138" y="147"/>
                  <a:pt x="104" y="180"/>
                </a:cubicBezTo>
                <a:cubicBezTo>
                  <a:pt x="70" y="213"/>
                  <a:pt x="10" y="253"/>
                  <a:pt x="5" y="285"/>
                </a:cubicBezTo>
                <a:close/>
              </a:path>
            </a:pathLst>
          </a:custGeom>
          <a:solidFill>
            <a:srgbClr val="FF0000">
              <a:alpha val="18039"/>
            </a:srgbClr>
          </a:solidFill>
          <a:ln w="15875" cap="flat" cmpd="sng">
            <a:solidFill>
              <a:srgbClr val="8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76" name="Text Box 104">
            <a:extLst>
              <a:ext uri="{FF2B5EF4-FFF2-40B4-BE49-F238E27FC236}">
                <a16:creationId xmlns:a16="http://schemas.microsoft.com/office/drawing/2014/main" id="{BDF5264E-03F1-4A48-A86E-9AF9F7BF7EF5}"/>
              </a:ext>
            </a:extLst>
          </p:cNvPr>
          <p:cNvSpPr txBox="1">
            <a:spLocks noChangeArrowheads="1"/>
          </p:cNvSpPr>
          <p:nvPr/>
        </p:nvSpPr>
        <p:spPr bwMode="auto">
          <a:xfrm>
            <a:off x="685800" y="5310188"/>
            <a:ext cx="383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Question kurde: peuple sans État</a:t>
            </a:r>
          </a:p>
        </p:txBody>
      </p:sp>
      <p:sp>
        <p:nvSpPr>
          <p:cNvPr id="79977" name="Text Box 105">
            <a:extLst>
              <a:ext uri="{FF2B5EF4-FFF2-40B4-BE49-F238E27FC236}">
                <a16:creationId xmlns:a16="http://schemas.microsoft.com/office/drawing/2014/main" id="{ED8C4E4A-0B12-4EF2-8D1F-5DD7686AF047}"/>
              </a:ext>
            </a:extLst>
          </p:cNvPr>
          <p:cNvSpPr txBox="1">
            <a:spLocks noChangeArrowheads="1"/>
          </p:cNvSpPr>
          <p:nvPr/>
        </p:nvSpPr>
        <p:spPr bwMode="auto">
          <a:xfrm>
            <a:off x="715963" y="5610225"/>
            <a:ext cx="383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Question palestinienne</a:t>
            </a:r>
          </a:p>
        </p:txBody>
      </p:sp>
      <p:sp>
        <p:nvSpPr>
          <p:cNvPr id="79978" name="AutoShape 106">
            <a:extLst>
              <a:ext uri="{FF2B5EF4-FFF2-40B4-BE49-F238E27FC236}">
                <a16:creationId xmlns:a16="http://schemas.microsoft.com/office/drawing/2014/main" id="{AC7C2661-4140-4F94-A807-8ED3884D6F6A}"/>
              </a:ext>
            </a:extLst>
          </p:cNvPr>
          <p:cNvSpPr>
            <a:spLocks noChangeArrowheads="1"/>
          </p:cNvSpPr>
          <p:nvPr/>
        </p:nvSpPr>
        <p:spPr bwMode="auto">
          <a:xfrm>
            <a:off x="182563" y="5676900"/>
            <a:ext cx="285750" cy="266700"/>
          </a:xfrm>
          <a:prstGeom prst="irregularSeal1">
            <a:avLst/>
          </a:prstGeom>
          <a:solidFill>
            <a:srgbClr val="FFFF99"/>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79" name="Oval 111">
            <a:extLst>
              <a:ext uri="{FF2B5EF4-FFF2-40B4-BE49-F238E27FC236}">
                <a16:creationId xmlns:a16="http://schemas.microsoft.com/office/drawing/2014/main" id="{93150F9D-D4D5-4573-AEDD-CC26C09B2807}"/>
              </a:ext>
            </a:extLst>
          </p:cNvPr>
          <p:cNvSpPr>
            <a:spLocks noChangeArrowheads="1"/>
          </p:cNvSpPr>
          <p:nvPr/>
        </p:nvSpPr>
        <p:spPr bwMode="auto">
          <a:xfrm>
            <a:off x="3948113" y="5251450"/>
            <a:ext cx="342900" cy="104775"/>
          </a:xfrm>
          <a:prstGeom prst="ellipse">
            <a:avLst/>
          </a:prstGeom>
          <a:solidFill>
            <a:srgbClr val="82C4F5"/>
          </a:solidFill>
          <a:ln w="254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80" name="Rectangle 112">
            <a:extLst>
              <a:ext uri="{FF2B5EF4-FFF2-40B4-BE49-F238E27FC236}">
                <a16:creationId xmlns:a16="http://schemas.microsoft.com/office/drawing/2014/main" id="{45C1D5EC-FC02-4E6D-8083-4A027C792AC9}"/>
              </a:ext>
            </a:extLst>
          </p:cNvPr>
          <p:cNvSpPr>
            <a:spLocks noChangeArrowheads="1"/>
          </p:cNvSpPr>
          <p:nvPr/>
        </p:nvSpPr>
        <p:spPr bwMode="auto">
          <a:xfrm>
            <a:off x="3632200" y="5080000"/>
            <a:ext cx="3124200" cy="17780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81" name="Text Box 113">
            <a:extLst>
              <a:ext uri="{FF2B5EF4-FFF2-40B4-BE49-F238E27FC236}">
                <a16:creationId xmlns:a16="http://schemas.microsoft.com/office/drawing/2014/main" id="{3F9C4BA2-1F9F-4C05-831B-F3E81859D2E6}"/>
              </a:ext>
            </a:extLst>
          </p:cNvPr>
          <p:cNvSpPr txBox="1">
            <a:spLocks noChangeArrowheads="1"/>
          </p:cNvSpPr>
          <p:nvPr/>
        </p:nvSpPr>
        <p:spPr bwMode="auto">
          <a:xfrm>
            <a:off x="4237038" y="5867400"/>
            <a:ext cx="383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Bases militaires américaines</a:t>
            </a:r>
          </a:p>
        </p:txBody>
      </p:sp>
      <p:sp>
        <p:nvSpPr>
          <p:cNvPr id="79982" name="Text Box 114">
            <a:extLst>
              <a:ext uri="{FF2B5EF4-FFF2-40B4-BE49-F238E27FC236}">
                <a16:creationId xmlns:a16="http://schemas.microsoft.com/office/drawing/2014/main" id="{F0F31E13-CF41-42D3-AB50-BBD072BEDB65}"/>
              </a:ext>
            </a:extLst>
          </p:cNvPr>
          <p:cNvSpPr txBox="1">
            <a:spLocks noChangeArrowheads="1"/>
          </p:cNvSpPr>
          <p:nvPr/>
        </p:nvSpPr>
        <p:spPr bwMode="auto">
          <a:xfrm>
            <a:off x="4224338" y="6159500"/>
            <a:ext cx="383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Bases militaires russes</a:t>
            </a:r>
          </a:p>
        </p:txBody>
      </p:sp>
      <p:sp>
        <p:nvSpPr>
          <p:cNvPr id="79983" name="Oval 115">
            <a:extLst>
              <a:ext uri="{FF2B5EF4-FFF2-40B4-BE49-F238E27FC236}">
                <a16:creationId xmlns:a16="http://schemas.microsoft.com/office/drawing/2014/main" id="{EF4383B8-C393-4776-A956-4D934ABABF92}"/>
              </a:ext>
            </a:extLst>
          </p:cNvPr>
          <p:cNvSpPr>
            <a:spLocks noChangeArrowheads="1"/>
          </p:cNvSpPr>
          <p:nvPr/>
        </p:nvSpPr>
        <p:spPr bwMode="auto">
          <a:xfrm>
            <a:off x="3948113" y="5881688"/>
            <a:ext cx="114300" cy="1047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84" name="Oval 116">
            <a:extLst>
              <a:ext uri="{FF2B5EF4-FFF2-40B4-BE49-F238E27FC236}">
                <a16:creationId xmlns:a16="http://schemas.microsoft.com/office/drawing/2014/main" id="{6F5C62D7-4A1D-4CC4-B0D5-7A6AD816B6A3}"/>
              </a:ext>
            </a:extLst>
          </p:cNvPr>
          <p:cNvSpPr>
            <a:spLocks noChangeArrowheads="1"/>
          </p:cNvSpPr>
          <p:nvPr/>
        </p:nvSpPr>
        <p:spPr bwMode="auto">
          <a:xfrm>
            <a:off x="3929063" y="6240463"/>
            <a:ext cx="114300" cy="104775"/>
          </a:xfrm>
          <a:prstGeom prst="ellipse">
            <a:avLst/>
          </a:prstGeom>
          <a:solidFill>
            <a:srgbClr val="800000">
              <a:alpha val="43921"/>
            </a:srgbClr>
          </a:solidFill>
          <a:ln w="22225">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87" name="Text Box 119">
            <a:extLst>
              <a:ext uri="{FF2B5EF4-FFF2-40B4-BE49-F238E27FC236}">
                <a16:creationId xmlns:a16="http://schemas.microsoft.com/office/drawing/2014/main" id="{47D0005D-A6F6-43E1-B0A0-B450559F9E4B}"/>
              </a:ext>
            </a:extLst>
          </p:cNvPr>
          <p:cNvSpPr txBox="1">
            <a:spLocks noChangeArrowheads="1"/>
          </p:cNvSpPr>
          <p:nvPr/>
        </p:nvSpPr>
        <p:spPr bwMode="auto">
          <a:xfrm>
            <a:off x="4224338" y="5437188"/>
            <a:ext cx="383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Présence de la flotte américaine</a:t>
            </a:r>
          </a:p>
        </p:txBody>
      </p:sp>
      <p:sp>
        <p:nvSpPr>
          <p:cNvPr id="79988" name="Rectangle 120">
            <a:extLst>
              <a:ext uri="{FF2B5EF4-FFF2-40B4-BE49-F238E27FC236}">
                <a16:creationId xmlns:a16="http://schemas.microsoft.com/office/drawing/2014/main" id="{A8CD62BE-5DEB-4A9B-8BC6-729F967012A8}"/>
              </a:ext>
            </a:extLst>
          </p:cNvPr>
          <p:cNvSpPr>
            <a:spLocks noChangeArrowheads="1"/>
          </p:cNvSpPr>
          <p:nvPr/>
        </p:nvSpPr>
        <p:spPr bwMode="auto">
          <a:xfrm>
            <a:off x="0" y="2184400"/>
            <a:ext cx="254000" cy="165100"/>
          </a:xfrm>
          <a:prstGeom prst="rect">
            <a:avLst/>
          </a:prstGeom>
          <a:solidFill>
            <a:schemeClr val="tx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89" name="Text Box 121">
            <a:extLst>
              <a:ext uri="{FF2B5EF4-FFF2-40B4-BE49-F238E27FC236}">
                <a16:creationId xmlns:a16="http://schemas.microsoft.com/office/drawing/2014/main" id="{DBCE4C62-E0B7-4AE5-9A72-1D62C3D07E8A}"/>
              </a:ext>
            </a:extLst>
          </p:cNvPr>
          <p:cNvSpPr txBox="1">
            <a:spLocks noChangeArrowheads="1"/>
          </p:cNvSpPr>
          <p:nvPr/>
        </p:nvSpPr>
        <p:spPr bwMode="auto">
          <a:xfrm>
            <a:off x="461963" y="2078038"/>
            <a:ext cx="36115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États riverains du Moyen-Orient</a:t>
            </a:r>
          </a:p>
        </p:txBody>
      </p:sp>
      <p:sp>
        <p:nvSpPr>
          <p:cNvPr id="79990" name="Oval 122">
            <a:extLst>
              <a:ext uri="{FF2B5EF4-FFF2-40B4-BE49-F238E27FC236}">
                <a16:creationId xmlns:a16="http://schemas.microsoft.com/office/drawing/2014/main" id="{6076F693-3CC5-44C7-8B3C-266946381786}"/>
              </a:ext>
            </a:extLst>
          </p:cNvPr>
          <p:cNvSpPr>
            <a:spLocks noChangeArrowheads="1"/>
          </p:cNvSpPr>
          <p:nvPr/>
        </p:nvSpPr>
        <p:spPr bwMode="auto">
          <a:xfrm>
            <a:off x="3859213" y="5505450"/>
            <a:ext cx="342900" cy="104775"/>
          </a:xfrm>
          <a:prstGeom prst="ellipse">
            <a:avLst/>
          </a:prstGeom>
          <a:solidFill>
            <a:srgbClr val="82C4F5"/>
          </a:solidFill>
          <a:ln w="254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79991" name="Text Box 123">
            <a:extLst>
              <a:ext uri="{FF2B5EF4-FFF2-40B4-BE49-F238E27FC236}">
                <a16:creationId xmlns:a16="http://schemas.microsoft.com/office/drawing/2014/main" id="{F6616F0D-E7E0-48A5-AD47-E892693CC5BF}"/>
              </a:ext>
            </a:extLst>
          </p:cNvPr>
          <p:cNvSpPr txBox="1">
            <a:spLocks noChangeArrowheads="1"/>
          </p:cNvSpPr>
          <p:nvPr/>
        </p:nvSpPr>
        <p:spPr bwMode="auto">
          <a:xfrm>
            <a:off x="565150" y="530225"/>
            <a:ext cx="3517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i="1">
                <a:solidFill>
                  <a:srgbClr val="A50021"/>
                </a:solidFill>
                <a:latin typeface="Corbel" panose="020B0503020204020204" pitchFamily="34" charset="0"/>
                <a:cs typeface="Arial" panose="020B0604020202020204" pitchFamily="34" charset="0"/>
              </a:rPr>
              <a:t>Des enjeux religieux et culturels</a:t>
            </a:r>
          </a:p>
        </p:txBody>
      </p:sp>
      <p:sp>
        <p:nvSpPr>
          <p:cNvPr id="79994" name="Line 132">
            <a:extLst>
              <a:ext uri="{FF2B5EF4-FFF2-40B4-BE49-F238E27FC236}">
                <a16:creationId xmlns:a16="http://schemas.microsoft.com/office/drawing/2014/main" id="{159D7AE2-556B-44BF-BDDB-18AB1973E5F0}"/>
              </a:ext>
            </a:extLst>
          </p:cNvPr>
          <p:cNvSpPr>
            <a:spLocks noChangeShapeType="1"/>
          </p:cNvSpPr>
          <p:nvPr/>
        </p:nvSpPr>
        <p:spPr bwMode="auto">
          <a:xfrm flipV="1">
            <a:off x="7670800" y="825500"/>
            <a:ext cx="292100" cy="114300"/>
          </a:xfrm>
          <a:prstGeom prst="line">
            <a:avLst/>
          </a:prstGeom>
          <a:noFill/>
          <a:ln w="50800">
            <a:solidFill>
              <a:srgbClr val="000000"/>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95" name="Line 133">
            <a:extLst>
              <a:ext uri="{FF2B5EF4-FFF2-40B4-BE49-F238E27FC236}">
                <a16:creationId xmlns:a16="http://schemas.microsoft.com/office/drawing/2014/main" id="{EDBAA38A-C661-4E1B-A143-6C4D0D23EB37}"/>
              </a:ext>
            </a:extLst>
          </p:cNvPr>
          <p:cNvSpPr>
            <a:spLocks noChangeShapeType="1"/>
          </p:cNvSpPr>
          <p:nvPr/>
        </p:nvSpPr>
        <p:spPr bwMode="auto">
          <a:xfrm flipV="1">
            <a:off x="177800" y="6019800"/>
            <a:ext cx="292100" cy="114300"/>
          </a:xfrm>
          <a:prstGeom prst="line">
            <a:avLst/>
          </a:prstGeom>
          <a:noFill/>
          <a:ln w="50800">
            <a:solidFill>
              <a:srgbClr val="000000"/>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96" name="Text Box 134">
            <a:extLst>
              <a:ext uri="{FF2B5EF4-FFF2-40B4-BE49-F238E27FC236}">
                <a16:creationId xmlns:a16="http://schemas.microsoft.com/office/drawing/2014/main" id="{8F1DFBB2-2CCF-4A84-BB87-3A24381EE6E3}"/>
              </a:ext>
            </a:extLst>
          </p:cNvPr>
          <p:cNvSpPr txBox="1">
            <a:spLocks noChangeArrowheads="1"/>
          </p:cNvSpPr>
          <p:nvPr/>
        </p:nvSpPr>
        <p:spPr bwMode="auto">
          <a:xfrm>
            <a:off x="577850" y="5880100"/>
            <a:ext cx="383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Contentieux historique  turco arménien </a:t>
            </a:r>
          </a:p>
        </p:txBody>
      </p:sp>
      <p:sp>
        <p:nvSpPr>
          <p:cNvPr id="79997" name="Text Box 135">
            <a:extLst>
              <a:ext uri="{FF2B5EF4-FFF2-40B4-BE49-F238E27FC236}">
                <a16:creationId xmlns:a16="http://schemas.microsoft.com/office/drawing/2014/main" id="{32CCFBDA-4C5D-47E1-BCA6-2E845DAEAED7}"/>
              </a:ext>
            </a:extLst>
          </p:cNvPr>
          <p:cNvSpPr txBox="1">
            <a:spLocks noChangeArrowheads="1"/>
          </p:cNvSpPr>
          <p:nvPr/>
        </p:nvSpPr>
        <p:spPr bwMode="auto">
          <a:xfrm>
            <a:off x="4341813" y="4965700"/>
            <a:ext cx="2133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Autres États alliés des Etats-Unis</a:t>
            </a:r>
          </a:p>
        </p:txBody>
      </p:sp>
      <p:sp>
        <p:nvSpPr>
          <p:cNvPr id="79998" name="Line 136">
            <a:extLst>
              <a:ext uri="{FF2B5EF4-FFF2-40B4-BE49-F238E27FC236}">
                <a16:creationId xmlns:a16="http://schemas.microsoft.com/office/drawing/2014/main" id="{1CA95A21-AC13-413F-84B7-596DF065F765}"/>
              </a:ext>
            </a:extLst>
          </p:cNvPr>
          <p:cNvSpPr>
            <a:spLocks noChangeShapeType="1"/>
          </p:cNvSpPr>
          <p:nvPr/>
        </p:nvSpPr>
        <p:spPr bwMode="auto">
          <a:xfrm>
            <a:off x="3790950" y="5168900"/>
            <a:ext cx="260350" cy="1588"/>
          </a:xfrm>
          <a:prstGeom prst="line">
            <a:avLst/>
          </a:prstGeom>
          <a:noFill/>
          <a:ln w="317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9999" name="Text Box 137">
            <a:extLst>
              <a:ext uri="{FF2B5EF4-FFF2-40B4-BE49-F238E27FC236}">
                <a16:creationId xmlns:a16="http://schemas.microsoft.com/office/drawing/2014/main" id="{539A61D4-D0D8-4DD5-932A-8EC2B09DF0EE}"/>
              </a:ext>
            </a:extLst>
          </p:cNvPr>
          <p:cNvSpPr txBox="1">
            <a:spLocks noChangeArrowheads="1"/>
          </p:cNvSpPr>
          <p:nvPr/>
        </p:nvSpPr>
        <p:spPr bwMode="auto">
          <a:xfrm>
            <a:off x="563563" y="6142038"/>
            <a:ext cx="30099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Pays dont la 50 % de la pop a moins de 25 ans</a:t>
            </a:r>
          </a:p>
        </p:txBody>
      </p:sp>
      <p:pic>
        <p:nvPicPr>
          <p:cNvPr id="80000" name="Picture 140">
            <a:extLst>
              <a:ext uri="{FF2B5EF4-FFF2-40B4-BE49-F238E27FC236}">
                <a16:creationId xmlns:a16="http://schemas.microsoft.com/office/drawing/2014/main" id="{E128E386-CF00-47F4-8F17-CD9ED452FB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900" y="6186488"/>
            <a:ext cx="1730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001" name="Picture 141">
            <a:extLst>
              <a:ext uri="{FF2B5EF4-FFF2-40B4-BE49-F238E27FC236}">
                <a16:creationId xmlns:a16="http://schemas.microsoft.com/office/drawing/2014/main" id="{83B4AC51-F3F6-420B-A6BE-C19191C1C3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3200" y="3468688"/>
            <a:ext cx="1730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002" name="Picture 142">
            <a:extLst>
              <a:ext uri="{FF2B5EF4-FFF2-40B4-BE49-F238E27FC236}">
                <a16:creationId xmlns:a16="http://schemas.microsoft.com/office/drawing/2014/main" id="{D425EB2C-D110-4E7F-9876-9407FDA0D5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3000" y="3608388"/>
            <a:ext cx="1730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003" name="Picture 143">
            <a:extLst>
              <a:ext uri="{FF2B5EF4-FFF2-40B4-BE49-F238E27FC236}">
                <a16:creationId xmlns:a16="http://schemas.microsoft.com/office/drawing/2014/main" id="{63C4A5F2-AB95-4801-92BB-044C668EC3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4800" y="2020888"/>
            <a:ext cx="1730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004" name="Picture 144">
            <a:extLst>
              <a:ext uri="{FF2B5EF4-FFF2-40B4-BE49-F238E27FC236}">
                <a16:creationId xmlns:a16="http://schemas.microsoft.com/office/drawing/2014/main" id="{CAD52FB2-F9E5-4EBA-8428-3D59619C90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3600" y="2300288"/>
            <a:ext cx="1730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005" name="Picture 145">
            <a:extLst>
              <a:ext uri="{FF2B5EF4-FFF2-40B4-BE49-F238E27FC236}">
                <a16:creationId xmlns:a16="http://schemas.microsoft.com/office/drawing/2014/main" id="{A1F193DC-1261-48C0-8ED2-728EB9A28C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24900" y="5716588"/>
            <a:ext cx="1730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006" name="Picture 146">
            <a:extLst>
              <a:ext uri="{FF2B5EF4-FFF2-40B4-BE49-F238E27FC236}">
                <a16:creationId xmlns:a16="http://schemas.microsoft.com/office/drawing/2014/main" id="{E90E1CAA-D47B-4A54-AF7A-1783113870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42500" y="4941888"/>
            <a:ext cx="1730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007" name="Picture 148">
            <a:extLst>
              <a:ext uri="{FF2B5EF4-FFF2-40B4-BE49-F238E27FC236}">
                <a16:creationId xmlns:a16="http://schemas.microsoft.com/office/drawing/2014/main" id="{340B2417-556F-4F90-8FBD-5ABFA2592F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3700" y="2833688"/>
            <a:ext cx="1730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008" name="Picture 156">
            <a:extLst>
              <a:ext uri="{FF2B5EF4-FFF2-40B4-BE49-F238E27FC236}">
                <a16:creationId xmlns:a16="http://schemas.microsoft.com/office/drawing/2014/main" id="{A580703A-277D-4E8D-A61C-B9E097D45C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6591300"/>
            <a:ext cx="309562"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009" name="Text Box 157">
            <a:extLst>
              <a:ext uri="{FF2B5EF4-FFF2-40B4-BE49-F238E27FC236}">
                <a16:creationId xmlns:a16="http://schemas.microsoft.com/office/drawing/2014/main" id="{19B2A2B4-5961-40A8-B647-F50C17C0B06B}"/>
              </a:ext>
            </a:extLst>
          </p:cNvPr>
          <p:cNvSpPr txBox="1">
            <a:spLocks noChangeArrowheads="1"/>
          </p:cNvSpPr>
          <p:nvPr/>
        </p:nvSpPr>
        <p:spPr bwMode="auto">
          <a:xfrm>
            <a:off x="4319588" y="4508500"/>
            <a:ext cx="20193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Pays membres de l’OTAN</a:t>
            </a:r>
          </a:p>
        </p:txBody>
      </p:sp>
      <p:sp>
        <p:nvSpPr>
          <p:cNvPr id="80010" name="Rectangle 158">
            <a:extLst>
              <a:ext uri="{FF2B5EF4-FFF2-40B4-BE49-F238E27FC236}">
                <a16:creationId xmlns:a16="http://schemas.microsoft.com/office/drawing/2014/main" id="{F41123A6-3242-4A49-BBB9-2497A335A1AE}"/>
              </a:ext>
            </a:extLst>
          </p:cNvPr>
          <p:cNvSpPr>
            <a:spLocks noChangeArrowheads="1"/>
          </p:cNvSpPr>
          <p:nvPr/>
        </p:nvSpPr>
        <p:spPr bwMode="auto">
          <a:xfrm>
            <a:off x="3860800" y="4730750"/>
            <a:ext cx="360363" cy="209550"/>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80011" name="Text Box 159">
            <a:extLst>
              <a:ext uri="{FF2B5EF4-FFF2-40B4-BE49-F238E27FC236}">
                <a16:creationId xmlns:a16="http://schemas.microsoft.com/office/drawing/2014/main" id="{5483040A-7CB2-4E8C-83D2-F36D4B1516AF}"/>
              </a:ext>
            </a:extLst>
          </p:cNvPr>
          <p:cNvSpPr txBox="1">
            <a:spLocks noChangeArrowheads="1"/>
          </p:cNvSpPr>
          <p:nvPr/>
        </p:nvSpPr>
        <p:spPr bwMode="auto">
          <a:xfrm>
            <a:off x="500063" y="6553200"/>
            <a:ext cx="3009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fr-FR" altLang="fr-FR" sz="1400">
                <a:latin typeface="Times New Roman" panose="02020603050405020304" pitchFamily="18" charset="0"/>
                <a:cs typeface="Arial" panose="020B0604020202020204" pitchFamily="34" charset="0"/>
              </a:rPr>
              <a:t>Fortes importations frumentaires</a:t>
            </a:r>
          </a:p>
        </p:txBody>
      </p:sp>
      <p:pic>
        <p:nvPicPr>
          <p:cNvPr id="80012" name="Picture 160">
            <a:extLst>
              <a:ext uri="{FF2B5EF4-FFF2-40B4-BE49-F238E27FC236}">
                <a16:creationId xmlns:a16="http://schemas.microsoft.com/office/drawing/2014/main" id="{BDC1A5FE-D3F5-41A7-A648-B8DC8C333A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3138" y="3810000"/>
            <a:ext cx="309562"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013" name="Picture 161">
            <a:extLst>
              <a:ext uri="{FF2B5EF4-FFF2-40B4-BE49-F238E27FC236}">
                <a16:creationId xmlns:a16="http://schemas.microsoft.com/office/drawing/2014/main" id="{0DD746E9-5420-4DD6-A63D-5F6492CE7C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0038" y="4368800"/>
            <a:ext cx="309562"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p14="http://schemas.microsoft.com/office/powerpoint/2010/main" Requires="p14">
          <p:contentPart p14:bwMode="auto" r:id="rId11">
            <p14:nvContentPartPr>
              <p14:cNvPr id="2" name="Encre 1">
                <a:extLst>
                  <a:ext uri="{FF2B5EF4-FFF2-40B4-BE49-F238E27FC236}">
                    <a16:creationId xmlns:a16="http://schemas.microsoft.com/office/drawing/2014/main" id="{8C7610F1-F5FD-4B47-9331-958328D34FFD}"/>
                  </a:ext>
                </a:extLst>
              </p14:cNvPr>
              <p14:cNvContentPartPr/>
              <p14:nvPr/>
            </p14:nvContentPartPr>
            <p14:xfrm>
              <a:off x="8017200" y="5587200"/>
              <a:ext cx="448200" cy="534600"/>
            </p14:xfrm>
          </p:contentPart>
        </mc:Choice>
        <mc:Fallback>
          <p:pic>
            <p:nvPicPr>
              <p:cNvPr id="2" name="Encre 1">
                <a:extLst>
                  <a:ext uri="{FF2B5EF4-FFF2-40B4-BE49-F238E27FC236}">
                    <a16:creationId xmlns:a16="http://schemas.microsoft.com/office/drawing/2014/main" id="{8C7610F1-F5FD-4B47-9331-958328D34FFD}"/>
                  </a:ext>
                </a:extLst>
              </p:cNvPr>
              <p:cNvPicPr/>
              <p:nvPr/>
            </p:nvPicPr>
            <p:blipFill>
              <a:blip r:embed="rId12"/>
              <a:stretch>
                <a:fillRect/>
              </a:stretch>
            </p:blipFill>
            <p:spPr>
              <a:xfrm>
                <a:off x="8007840" y="5577840"/>
                <a:ext cx="466920" cy="553320"/>
              </a:xfrm>
              <a:prstGeom prst="rect">
                <a:avLst/>
              </a:prstGeom>
            </p:spPr>
          </p:pic>
        </mc:Fallback>
      </mc:AlternateContent>
      <p:sp>
        <p:nvSpPr>
          <p:cNvPr id="80016" name="Rectangle 82">
            <a:hlinkClick r:id="rId13" action="ppaction://hlinksldjump"/>
            <a:extLst>
              <a:ext uri="{FF2B5EF4-FFF2-40B4-BE49-F238E27FC236}">
                <a16:creationId xmlns:a16="http://schemas.microsoft.com/office/drawing/2014/main" id="{1AA9E072-E70E-47B7-901C-01C1B6132587}"/>
              </a:ext>
            </a:extLst>
          </p:cNvPr>
          <p:cNvSpPr>
            <a:spLocks noChangeArrowheads="1"/>
          </p:cNvSpPr>
          <p:nvPr/>
        </p:nvSpPr>
        <p:spPr bwMode="auto">
          <a:xfrm>
            <a:off x="603250" y="2667000"/>
            <a:ext cx="1768475" cy="184150"/>
          </a:xfrm>
          <a:prstGeom prst="rect">
            <a:avLst/>
          </a:prstGeom>
          <a:solidFill>
            <a:schemeClr val="tx2">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sz="1200">
              <a:latin typeface="Constantia" panose="02030602050306030303" pitchFamily="18" charset="0"/>
              <a:cs typeface="Arial" panose="020B0604020202020204" pitchFamily="34" charset="0"/>
            </a:endParaRPr>
          </a:p>
        </p:txBody>
      </p:sp>
      <p:sp>
        <p:nvSpPr>
          <p:cNvPr id="80017" name="Rectangle 86">
            <a:hlinkClick r:id="rId14" action="ppaction://hlinksldjump"/>
            <a:extLst>
              <a:ext uri="{FF2B5EF4-FFF2-40B4-BE49-F238E27FC236}">
                <a16:creationId xmlns:a16="http://schemas.microsoft.com/office/drawing/2014/main" id="{F6302170-5704-4870-BBBE-2DD8A65135A7}"/>
              </a:ext>
            </a:extLst>
          </p:cNvPr>
          <p:cNvSpPr>
            <a:spLocks noChangeArrowheads="1"/>
          </p:cNvSpPr>
          <p:nvPr/>
        </p:nvSpPr>
        <p:spPr bwMode="auto">
          <a:xfrm>
            <a:off x="412750" y="884238"/>
            <a:ext cx="3622675" cy="908050"/>
          </a:xfrm>
          <a:prstGeom prst="rect">
            <a:avLst/>
          </a:prstGeom>
          <a:solidFill>
            <a:schemeClr val="tx2">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sz="1200">
              <a:latin typeface="Constantia" panose="02030602050306030303" pitchFamily="18" charset="0"/>
              <a:cs typeface="Arial" panose="020B0604020202020204" pitchFamily="34" charset="0"/>
            </a:endParaRPr>
          </a:p>
        </p:txBody>
      </p:sp>
      <p:sp>
        <p:nvSpPr>
          <p:cNvPr id="80018" name="Rectangle 87">
            <a:hlinkClick r:id="rId15" action="ppaction://hlinksldjump"/>
            <a:extLst>
              <a:ext uri="{FF2B5EF4-FFF2-40B4-BE49-F238E27FC236}">
                <a16:creationId xmlns:a16="http://schemas.microsoft.com/office/drawing/2014/main" id="{9A7352CF-62E2-437F-8511-69ACD4D8E0F5}"/>
              </a:ext>
            </a:extLst>
          </p:cNvPr>
          <p:cNvSpPr>
            <a:spLocks noChangeArrowheads="1"/>
          </p:cNvSpPr>
          <p:nvPr/>
        </p:nvSpPr>
        <p:spPr bwMode="auto">
          <a:xfrm>
            <a:off x="463550" y="2349500"/>
            <a:ext cx="3311525" cy="271463"/>
          </a:xfrm>
          <a:prstGeom prst="rect">
            <a:avLst/>
          </a:prstGeom>
          <a:solidFill>
            <a:schemeClr val="tx2">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sz="1200">
              <a:latin typeface="Constantia" panose="02030602050306030303" pitchFamily="18" charset="0"/>
              <a:cs typeface="Arial" panose="020B0604020202020204" pitchFamily="34" charset="0"/>
            </a:endParaRPr>
          </a:p>
        </p:txBody>
      </p:sp>
      <p:sp>
        <p:nvSpPr>
          <p:cNvPr id="80019" name="Rectangle 88">
            <a:hlinkClick r:id="rId16" action="ppaction://hlinksldjump"/>
            <a:extLst>
              <a:ext uri="{FF2B5EF4-FFF2-40B4-BE49-F238E27FC236}">
                <a16:creationId xmlns:a16="http://schemas.microsoft.com/office/drawing/2014/main" id="{13DA291C-F592-40FE-B7B4-96AB4C88D015}"/>
              </a:ext>
            </a:extLst>
          </p:cNvPr>
          <p:cNvSpPr>
            <a:spLocks noChangeArrowheads="1"/>
          </p:cNvSpPr>
          <p:nvPr/>
        </p:nvSpPr>
        <p:spPr bwMode="auto">
          <a:xfrm>
            <a:off x="492125" y="2959100"/>
            <a:ext cx="2244725" cy="196850"/>
          </a:xfrm>
          <a:prstGeom prst="rect">
            <a:avLst/>
          </a:prstGeom>
          <a:solidFill>
            <a:schemeClr val="tx2">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sz="1200">
              <a:latin typeface="Constantia" panose="02030602050306030303" pitchFamily="18" charset="0"/>
              <a:cs typeface="Arial" panose="020B0604020202020204" pitchFamily="34" charset="0"/>
            </a:endParaRPr>
          </a:p>
        </p:txBody>
      </p:sp>
      <p:sp>
        <p:nvSpPr>
          <p:cNvPr id="80020" name="Rectangle 57">
            <a:hlinkClick r:id="rId17" action="ppaction://hlinksldjump"/>
            <a:extLst>
              <a:ext uri="{FF2B5EF4-FFF2-40B4-BE49-F238E27FC236}">
                <a16:creationId xmlns:a16="http://schemas.microsoft.com/office/drawing/2014/main" id="{DE8E4BA2-BC79-44BA-BC43-F7FDEE42900F}"/>
              </a:ext>
            </a:extLst>
          </p:cNvPr>
          <p:cNvSpPr>
            <a:spLocks noChangeArrowheads="1"/>
          </p:cNvSpPr>
          <p:nvPr/>
        </p:nvSpPr>
        <p:spPr bwMode="auto">
          <a:xfrm>
            <a:off x="498475" y="3787775"/>
            <a:ext cx="3078163" cy="266700"/>
          </a:xfrm>
          <a:prstGeom prst="rect">
            <a:avLst/>
          </a:prstGeom>
          <a:solidFill>
            <a:schemeClr val="tx2">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80021" name="Rectangle 60">
            <a:hlinkClick r:id="rId18" action="ppaction://hlinksldjump"/>
            <a:extLst>
              <a:ext uri="{FF2B5EF4-FFF2-40B4-BE49-F238E27FC236}">
                <a16:creationId xmlns:a16="http://schemas.microsoft.com/office/drawing/2014/main" id="{9BBE12C2-DFC2-4729-A894-28FBE2FF604C}"/>
              </a:ext>
            </a:extLst>
          </p:cNvPr>
          <p:cNvSpPr>
            <a:spLocks noChangeArrowheads="1"/>
          </p:cNvSpPr>
          <p:nvPr/>
        </p:nvSpPr>
        <p:spPr bwMode="auto">
          <a:xfrm>
            <a:off x="539750" y="4100513"/>
            <a:ext cx="3262313" cy="223837"/>
          </a:xfrm>
          <a:prstGeom prst="rect">
            <a:avLst/>
          </a:prstGeom>
          <a:solidFill>
            <a:schemeClr val="tx2">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80022" name="Rectangle 56">
            <a:hlinkClick r:id="rId19" action="ppaction://hlinksldjump"/>
            <a:extLst>
              <a:ext uri="{FF2B5EF4-FFF2-40B4-BE49-F238E27FC236}">
                <a16:creationId xmlns:a16="http://schemas.microsoft.com/office/drawing/2014/main" id="{E3636088-C761-4925-8872-3E0A1E1BDCAB}"/>
              </a:ext>
            </a:extLst>
          </p:cNvPr>
          <p:cNvSpPr>
            <a:spLocks noChangeArrowheads="1"/>
          </p:cNvSpPr>
          <p:nvPr/>
        </p:nvSpPr>
        <p:spPr bwMode="auto">
          <a:xfrm>
            <a:off x="519113" y="4440238"/>
            <a:ext cx="2928937" cy="261937"/>
          </a:xfrm>
          <a:prstGeom prst="rect">
            <a:avLst/>
          </a:prstGeom>
          <a:solidFill>
            <a:schemeClr val="tx2">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80023" name="Rectangle 92">
            <a:hlinkClick r:id="rId20" action="ppaction://hlinksldjump"/>
            <a:extLst>
              <a:ext uri="{FF2B5EF4-FFF2-40B4-BE49-F238E27FC236}">
                <a16:creationId xmlns:a16="http://schemas.microsoft.com/office/drawing/2014/main" id="{156E2638-98CD-416F-86DA-A728900FEA53}"/>
              </a:ext>
            </a:extLst>
          </p:cNvPr>
          <p:cNvSpPr>
            <a:spLocks noChangeArrowheads="1"/>
          </p:cNvSpPr>
          <p:nvPr/>
        </p:nvSpPr>
        <p:spPr bwMode="auto">
          <a:xfrm>
            <a:off x="668338" y="5397500"/>
            <a:ext cx="2743200" cy="444500"/>
          </a:xfrm>
          <a:prstGeom prst="rect">
            <a:avLst/>
          </a:prstGeom>
          <a:solidFill>
            <a:schemeClr val="tx2">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80025" name="Rectangle 58">
            <a:hlinkClick r:id="rId21" action="ppaction://hlinksldjump"/>
            <a:extLst>
              <a:ext uri="{FF2B5EF4-FFF2-40B4-BE49-F238E27FC236}">
                <a16:creationId xmlns:a16="http://schemas.microsoft.com/office/drawing/2014/main" id="{813C69C8-AFCC-40DE-A763-6EA65A35E773}"/>
              </a:ext>
            </a:extLst>
          </p:cNvPr>
          <p:cNvSpPr>
            <a:spLocks noChangeArrowheads="1"/>
          </p:cNvSpPr>
          <p:nvPr/>
        </p:nvSpPr>
        <p:spPr bwMode="auto">
          <a:xfrm>
            <a:off x="554038" y="6597650"/>
            <a:ext cx="2647950" cy="260350"/>
          </a:xfrm>
          <a:prstGeom prst="rect">
            <a:avLst/>
          </a:prstGeom>
          <a:solidFill>
            <a:schemeClr val="tx2">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80027" name="Rectangle 57">
            <a:hlinkClick r:id="rId22" action="ppaction://hlinksldjump"/>
            <a:extLst>
              <a:ext uri="{FF2B5EF4-FFF2-40B4-BE49-F238E27FC236}">
                <a16:creationId xmlns:a16="http://schemas.microsoft.com/office/drawing/2014/main" id="{17D32DA0-823E-4174-A2F3-DCC01190EA3F}"/>
              </a:ext>
            </a:extLst>
          </p:cNvPr>
          <p:cNvSpPr>
            <a:spLocks noChangeArrowheads="1"/>
          </p:cNvSpPr>
          <p:nvPr/>
        </p:nvSpPr>
        <p:spPr bwMode="auto">
          <a:xfrm>
            <a:off x="555625" y="1828800"/>
            <a:ext cx="3265488" cy="266700"/>
          </a:xfrm>
          <a:prstGeom prst="rect">
            <a:avLst/>
          </a:prstGeom>
          <a:solidFill>
            <a:schemeClr val="tx2">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80029" name="Rectangle 58">
            <a:hlinkClick r:id="rId23" action="ppaction://hlinksldjump"/>
            <a:extLst>
              <a:ext uri="{FF2B5EF4-FFF2-40B4-BE49-F238E27FC236}">
                <a16:creationId xmlns:a16="http://schemas.microsoft.com/office/drawing/2014/main" id="{793ED5F3-424B-48B3-9F07-BB1500166F6D}"/>
              </a:ext>
            </a:extLst>
          </p:cNvPr>
          <p:cNvSpPr>
            <a:spLocks noChangeArrowheads="1"/>
          </p:cNvSpPr>
          <p:nvPr/>
        </p:nvSpPr>
        <p:spPr bwMode="auto">
          <a:xfrm>
            <a:off x="3813175" y="4630738"/>
            <a:ext cx="2919413" cy="1857375"/>
          </a:xfrm>
          <a:prstGeom prst="rect">
            <a:avLst/>
          </a:prstGeom>
          <a:solidFill>
            <a:schemeClr val="tx2">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latin typeface="Constantia" panose="02030602050306030303" pitchFamily="18" charset="0"/>
              <a:cs typeface="Arial" panose="020B0604020202020204" pitchFamily="34" charset="0"/>
            </a:endParaRPr>
          </a:p>
        </p:txBody>
      </p:sp>
      <p:sp>
        <p:nvSpPr>
          <p:cNvPr id="80031" name="Text Box 124">
            <a:extLst>
              <a:ext uri="{FF2B5EF4-FFF2-40B4-BE49-F238E27FC236}">
                <a16:creationId xmlns:a16="http://schemas.microsoft.com/office/drawing/2014/main" id="{C49C0AB9-4B85-4ED1-B125-C999718BDC0F}"/>
              </a:ext>
            </a:extLst>
          </p:cNvPr>
          <p:cNvSpPr txBox="1">
            <a:spLocks noChangeArrowheads="1"/>
          </p:cNvSpPr>
          <p:nvPr/>
        </p:nvSpPr>
        <p:spPr bwMode="auto">
          <a:xfrm>
            <a:off x="0" y="3151188"/>
            <a:ext cx="406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i="1">
                <a:solidFill>
                  <a:srgbClr val="A50021"/>
                </a:solidFill>
                <a:latin typeface="Corbel" panose="020B0503020204020204" pitchFamily="34" charset="0"/>
                <a:cs typeface="Arial" panose="020B0604020202020204" pitchFamily="34" charset="0"/>
              </a:rPr>
              <a:t>Des enjeux liés aux ressources et aux passages stratégiques</a:t>
            </a:r>
          </a:p>
        </p:txBody>
      </p:sp>
      <p:sp>
        <p:nvSpPr>
          <p:cNvPr id="80032" name="Text Box 125">
            <a:extLst>
              <a:ext uri="{FF2B5EF4-FFF2-40B4-BE49-F238E27FC236}">
                <a16:creationId xmlns:a16="http://schemas.microsoft.com/office/drawing/2014/main" id="{E3A7E0E9-8DCB-4C7D-8A68-0E3DE6E9FA15}"/>
              </a:ext>
            </a:extLst>
          </p:cNvPr>
          <p:cNvSpPr txBox="1">
            <a:spLocks noChangeArrowheads="1"/>
          </p:cNvSpPr>
          <p:nvPr/>
        </p:nvSpPr>
        <p:spPr bwMode="auto">
          <a:xfrm>
            <a:off x="0" y="4775200"/>
            <a:ext cx="406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i="1">
                <a:solidFill>
                  <a:srgbClr val="A50021"/>
                </a:solidFill>
                <a:latin typeface="Corbel" panose="020B0503020204020204" pitchFamily="34" charset="0"/>
                <a:cs typeface="Arial" panose="020B0604020202020204" pitchFamily="34" charset="0"/>
              </a:rPr>
              <a:t>Des enjeux liés aux États et à l’ingérence étrangère</a:t>
            </a:r>
          </a:p>
        </p:txBody>
      </p:sp>
      <p:sp>
        <p:nvSpPr>
          <p:cNvPr id="80033" name="Rectangle 56">
            <a:hlinkClick r:id="rId24" action="ppaction://hlinksldjump"/>
            <a:extLst>
              <a:ext uri="{FF2B5EF4-FFF2-40B4-BE49-F238E27FC236}">
                <a16:creationId xmlns:a16="http://schemas.microsoft.com/office/drawing/2014/main" id="{A3E06BD0-AE7C-4479-859F-F5ABE2E0C646}"/>
              </a:ext>
            </a:extLst>
          </p:cNvPr>
          <p:cNvSpPr>
            <a:spLocks noChangeArrowheads="1"/>
          </p:cNvSpPr>
          <p:nvPr/>
        </p:nvSpPr>
        <p:spPr bwMode="auto">
          <a:xfrm>
            <a:off x="261938" y="4729163"/>
            <a:ext cx="3497262" cy="550862"/>
          </a:xfrm>
          <a:prstGeom prst="rect">
            <a:avLst/>
          </a:prstGeom>
          <a:solidFill>
            <a:schemeClr val="tx2">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endParaRPr lang="fr-FR" altLang="fr-FR">
              <a:solidFill>
                <a:srgbClr val="A50021"/>
              </a:solidFill>
              <a:latin typeface="Constantia" panose="02030602050306030303" pitchFamily="18" charset="0"/>
              <a:cs typeface="Arial" panose="020B0604020202020204" pitchFamily="34" charset="0"/>
            </a:endParaRPr>
          </a:p>
        </p:txBody>
      </p:sp>
      <p:pic>
        <p:nvPicPr>
          <p:cNvPr id="80037" name="Picture 165" descr="bouton Ok&quot; : photos, illustrations, vecteurs et vidéos libres de ...">
            <a:hlinkClick r:id="rId25" action="ppaction://hlinksldjump"/>
            <a:extLst>
              <a:ext uri="{FF2B5EF4-FFF2-40B4-BE49-F238E27FC236}">
                <a16:creationId xmlns:a16="http://schemas.microsoft.com/office/drawing/2014/main" id="{6AF7FAE4-BDEC-4355-AB76-1DD513233BB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472863" y="0"/>
            <a:ext cx="719137" cy="719138"/>
          </a:xfrm>
          <a:prstGeom prst="rect">
            <a:avLst/>
          </a:prstGeom>
          <a:noFill/>
          <a:extLst>
            <a:ext uri="{909E8E84-426E-40DD-AFC4-6F175D3DCCD1}">
              <a14:hiddenFill xmlns:a14="http://schemas.microsoft.com/office/drawing/2010/main">
                <a:solidFill>
                  <a:srgbClr val="FFFFFF"/>
                </a:solidFill>
              </a14:hiddenFill>
            </a:ext>
          </a:extLst>
        </p:spPr>
      </p:pic>
      <p:pic>
        <p:nvPicPr>
          <p:cNvPr id="80038" name="Picture 166" descr="bouton Ok&quot; : photos, illustrations, vecteurs et vidéos libres de ...">
            <a:hlinkClick r:id="rId27" action="ppaction://hlinksldjump"/>
            <a:extLst>
              <a:ext uri="{FF2B5EF4-FFF2-40B4-BE49-F238E27FC236}">
                <a16:creationId xmlns:a16="http://schemas.microsoft.com/office/drawing/2014/main" id="{8982B5EF-5321-4699-9BC4-AD99EBD2660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472863" y="666750"/>
            <a:ext cx="719137" cy="719138"/>
          </a:xfrm>
          <a:prstGeom prst="rect">
            <a:avLst/>
          </a:prstGeom>
          <a:noFill/>
          <a:extLst>
            <a:ext uri="{909E8E84-426E-40DD-AFC4-6F175D3DCCD1}">
              <a14:hiddenFill xmlns:a14="http://schemas.microsoft.com/office/drawing/2010/main">
                <a:solidFill>
                  <a:srgbClr val="FFFFFF"/>
                </a:solidFill>
              </a14:hiddenFill>
            </a:ext>
          </a:extLst>
        </p:spPr>
      </p:pic>
      <p:pic>
        <p:nvPicPr>
          <p:cNvPr id="80039" name="Picture 167" descr="bouton Ok&quot; : photos, illustrations, vecteurs et vidéos libres de ...">
            <a:hlinkClick r:id="rId28" action="ppaction://hlinksldjump"/>
            <a:extLst>
              <a:ext uri="{FF2B5EF4-FFF2-40B4-BE49-F238E27FC236}">
                <a16:creationId xmlns:a16="http://schemas.microsoft.com/office/drawing/2014/main" id="{CF22415B-3EF9-4A6C-8E18-97A719C2940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472863" y="1355725"/>
            <a:ext cx="719137" cy="719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iterate type="wd">
                                    <p:tmPct val="10000"/>
                                  </p:iterate>
                                  <p:childTnLst>
                                    <p:set>
                                      <p:cBhvr>
                                        <p:cTn id="6" dur="1" fill="hold">
                                          <p:stCondLst>
                                            <p:cond delay="0"/>
                                          </p:stCondLst>
                                        </p:cTn>
                                        <p:tgtEl>
                                          <p:spTgt spid="79953"/>
                                        </p:tgtEl>
                                        <p:attrNameLst>
                                          <p:attrName>style.visibility</p:attrName>
                                        </p:attrNameLst>
                                      </p:cBhvr>
                                      <p:to>
                                        <p:strVal val="visible"/>
                                      </p:to>
                                    </p:set>
                                    <p:anim calcmode="lin" valueType="num">
                                      <p:cBhvr>
                                        <p:cTn id="7" dur="1000" fill="hold"/>
                                        <p:tgtEl>
                                          <p:spTgt spid="79953"/>
                                        </p:tgtEl>
                                        <p:attrNameLst>
                                          <p:attrName>ppt_w</p:attrName>
                                        </p:attrNameLst>
                                      </p:cBhvr>
                                      <p:tavLst>
                                        <p:tav tm="0">
                                          <p:val>
                                            <p:fltVal val="0"/>
                                          </p:val>
                                        </p:tav>
                                        <p:tav tm="100000">
                                          <p:val>
                                            <p:strVal val="#ppt_w"/>
                                          </p:val>
                                        </p:tav>
                                      </p:tavLst>
                                    </p:anim>
                                    <p:anim calcmode="lin" valueType="num">
                                      <p:cBhvr>
                                        <p:cTn id="8" dur="1000" fill="hold"/>
                                        <p:tgtEl>
                                          <p:spTgt spid="7995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9" presetClass="entr" presetSubtype="0" decel="100000" fill="hold" grpId="0" nodeType="clickEffect">
                                  <p:stCondLst>
                                    <p:cond delay="0"/>
                                  </p:stCondLst>
                                  <p:childTnLst>
                                    <p:set>
                                      <p:cBhvr>
                                        <p:cTn id="12" dur="1" fill="hold">
                                          <p:stCondLst>
                                            <p:cond delay="0"/>
                                          </p:stCondLst>
                                        </p:cTn>
                                        <p:tgtEl>
                                          <p:spTgt spid="79991"/>
                                        </p:tgtEl>
                                        <p:attrNameLst>
                                          <p:attrName>style.visibility</p:attrName>
                                        </p:attrNameLst>
                                      </p:cBhvr>
                                      <p:to>
                                        <p:strVal val="visible"/>
                                      </p:to>
                                    </p:set>
                                    <p:anim calcmode="lin" valueType="num">
                                      <p:cBhvr>
                                        <p:cTn id="13" dur="500" fill="hold"/>
                                        <p:tgtEl>
                                          <p:spTgt spid="79991"/>
                                        </p:tgtEl>
                                        <p:attrNameLst>
                                          <p:attrName>ppt_w</p:attrName>
                                        </p:attrNameLst>
                                      </p:cBhvr>
                                      <p:tavLst>
                                        <p:tav tm="0">
                                          <p:val>
                                            <p:fltVal val="0"/>
                                          </p:val>
                                        </p:tav>
                                        <p:tav tm="100000">
                                          <p:val>
                                            <p:strVal val="#ppt_w"/>
                                          </p:val>
                                        </p:tav>
                                      </p:tavLst>
                                    </p:anim>
                                    <p:anim calcmode="lin" valueType="num">
                                      <p:cBhvr>
                                        <p:cTn id="14" dur="500" fill="hold"/>
                                        <p:tgtEl>
                                          <p:spTgt spid="79991"/>
                                        </p:tgtEl>
                                        <p:attrNameLst>
                                          <p:attrName>ppt_h</p:attrName>
                                        </p:attrNameLst>
                                      </p:cBhvr>
                                      <p:tavLst>
                                        <p:tav tm="0">
                                          <p:val>
                                            <p:fltVal val="0"/>
                                          </p:val>
                                        </p:tav>
                                        <p:tav tm="100000">
                                          <p:val>
                                            <p:strVal val="#ppt_h"/>
                                          </p:val>
                                        </p:tav>
                                      </p:tavLst>
                                    </p:anim>
                                    <p:anim calcmode="lin" valueType="num">
                                      <p:cBhvr>
                                        <p:cTn id="15" dur="500" fill="hold"/>
                                        <p:tgtEl>
                                          <p:spTgt spid="79991"/>
                                        </p:tgtEl>
                                        <p:attrNameLst>
                                          <p:attrName>style.rotation</p:attrName>
                                        </p:attrNameLst>
                                      </p:cBhvr>
                                      <p:tavLst>
                                        <p:tav tm="0">
                                          <p:val>
                                            <p:fltVal val="360"/>
                                          </p:val>
                                        </p:tav>
                                        <p:tav tm="100000">
                                          <p:val>
                                            <p:fltVal val="0"/>
                                          </p:val>
                                        </p:tav>
                                      </p:tavLst>
                                    </p:anim>
                                    <p:animEffect transition="in" filter="fade">
                                      <p:cBhvr>
                                        <p:cTn id="16" dur="500"/>
                                        <p:tgtEl>
                                          <p:spTgt spid="7999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80031"/>
                                        </p:tgtEl>
                                        <p:attrNameLst>
                                          <p:attrName>style.visibility</p:attrName>
                                        </p:attrNameLst>
                                      </p:cBhvr>
                                      <p:to>
                                        <p:strVal val="visible"/>
                                      </p:to>
                                    </p:set>
                                    <p:anim calcmode="lin" valueType="num">
                                      <p:cBhvr>
                                        <p:cTn id="21" dur="500" fill="hold"/>
                                        <p:tgtEl>
                                          <p:spTgt spid="80031"/>
                                        </p:tgtEl>
                                        <p:attrNameLst>
                                          <p:attrName>ppt_w</p:attrName>
                                        </p:attrNameLst>
                                      </p:cBhvr>
                                      <p:tavLst>
                                        <p:tav tm="0">
                                          <p:val>
                                            <p:fltVal val="0"/>
                                          </p:val>
                                        </p:tav>
                                        <p:tav tm="100000">
                                          <p:val>
                                            <p:strVal val="#ppt_w"/>
                                          </p:val>
                                        </p:tav>
                                      </p:tavLst>
                                    </p:anim>
                                    <p:anim calcmode="lin" valueType="num">
                                      <p:cBhvr>
                                        <p:cTn id="22" dur="500" fill="hold"/>
                                        <p:tgtEl>
                                          <p:spTgt spid="80031"/>
                                        </p:tgtEl>
                                        <p:attrNameLst>
                                          <p:attrName>ppt_h</p:attrName>
                                        </p:attrNameLst>
                                      </p:cBhvr>
                                      <p:tavLst>
                                        <p:tav tm="0">
                                          <p:val>
                                            <p:fltVal val="0"/>
                                          </p:val>
                                        </p:tav>
                                        <p:tav tm="100000">
                                          <p:val>
                                            <p:strVal val="#ppt_h"/>
                                          </p:val>
                                        </p:tav>
                                      </p:tavLst>
                                    </p:anim>
                                    <p:anim calcmode="lin" valueType="num">
                                      <p:cBhvr>
                                        <p:cTn id="23" dur="500" fill="hold"/>
                                        <p:tgtEl>
                                          <p:spTgt spid="80031"/>
                                        </p:tgtEl>
                                        <p:attrNameLst>
                                          <p:attrName>style.rotation</p:attrName>
                                        </p:attrNameLst>
                                      </p:cBhvr>
                                      <p:tavLst>
                                        <p:tav tm="0">
                                          <p:val>
                                            <p:fltVal val="360"/>
                                          </p:val>
                                        </p:tav>
                                        <p:tav tm="100000">
                                          <p:val>
                                            <p:fltVal val="0"/>
                                          </p:val>
                                        </p:tav>
                                      </p:tavLst>
                                    </p:anim>
                                    <p:animEffect transition="in" filter="fade">
                                      <p:cBhvr>
                                        <p:cTn id="24" dur="500"/>
                                        <p:tgtEl>
                                          <p:spTgt spid="8003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80032"/>
                                        </p:tgtEl>
                                        <p:attrNameLst>
                                          <p:attrName>style.visibility</p:attrName>
                                        </p:attrNameLst>
                                      </p:cBhvr>
                                      <p:to>
                                        <p:strVal val="visible"/>
                                      </p:to>
                                    </p:set>
                                    <p:anim calcmode="lin" valueType="num">
                                      <p:cBhvr>
                                        <p:cTn id="29" dur="500" fill="hold"/>
                                        <p:tgtEl>
                                          <p:spTgt spid="80032"/>
                                        </p:tgtEl>
                                        <p:attrNameLst>
                                          <p:attrName>ppt_w</p:attrName>
                                        </p:attrNameLst>
                                      </p:cBhvr>
                                      <p:tavLst>
                                        <p:tav tm="0">
                                          <p:val>
                                            <p:fltVal val="0"/>
                                          </p:val>
                                        </p:tav>
                                        <p:tav tm="100000">
                                          <p:val>
                                            <p:strVal val="#ppt_w"/>
                                          </p:val>
                                        </p:tav>
                                      </p:tavLst>
                                    </p:anim>
                                    <p:anim calcmode="lin" valueType="num">
                                      <p:cBhvr>
                                        <p:cTn id="30" dur="500" fill="hold"/>
                                        <p:tgtEl>
                                          <p:spTgt spid="80032"/>
                                        </p:tgtEl>
                                        <p:attrNameLst>
                                          <p:attrName>ppt_h</p:attrName>
                                        </p:attrNameLst>
                                      </p:cBhvr>
                                      <p:tavLst>
                                        <p:tav tm="0">
                                          <p:val>
                                            <p:fltVal val="0"/>
                                          </p:val>
                                        </p:tav>
                                        <p:tav tm="100000">
                                          <p:val>
                                            <p:strVal val="#ppt_h"/>
                                          </p:val>
                                        </p:tav>
                                      </p:tavLst>
                                    </p:anim>
                                    <p:anim calcmode="lin" valueType="num">
                                      <p:cBhvr>
                                        <p:cTn id="31" dur="500" fill="hold"/>
                                        <p:tgtEl>
                                          <p:spTgt spid="80032"/>
                                        </p:tgtEl>
                                        <p:attrNameLst>
                                          <p:attrName>style.rotation</p:attrName>
                                        </p:attrNameLst>
                                      </p:cBhvr>
                                      <p:tavLst>
                                        <p:tav tm="0">
                                          <p:val>
                                            <p:fltVal val="360"/>
                                          </p:val>
                                        </p:tav>
                                        <p:tav tm="100000">
                                          <p:val>
                                            <p:fltVal val="0"/>
                                          </p:val>
                                        </p:tav>
                                      </p:tavLst>
                                    </p:anim>
                                    <p:animEffect transition="in" filter="fade">
                                      <p:cBhvr>
                                        <p:cTn id="32" dur="500"/>
                                        <p:tgtEl>
                                          <p:spTgt spid="80032"/>
                                        </p:tgtEl>
                                      </p:cBhvr>
                                    </p:animEffect>
                                  </p:childTnLst>
                                </p:cTn>
                              </p:par>
                            </p:childTnLst>
                          </p:cTn>
                        </p:par>
                        <p:par>
                          <p:cTn id="33" fill="hold" nodeType="afterGroup">
                            <p:stCondLst>
                              <p:cond delay="500"/>
                            </p:stCondLst>
                            <p:childTnLst>
                              <p:par>
                                <p:cTn id="34" presetID="23" presetClass="entr" presetSubtype="16" fill="hold" grpId="0" nodeType="afterEffect">
                                  <p:stCondLst>
                                    <p:cond delay="0"/>
                                  </p:stCondLst>
                                  <p:childTnLst>
                                    <p:set>
                                      <p:cBhvr>
                                        <p:cTn id="35" dur="1" fill="hold">
                                          <p:stCondLst>
                                            <p:cond delay="0"/>
                                          </p:stCondLst>
                                        </p:cTn>
                                        <p:tgtEl>
                                          <p:spTgt spid="80033"/>
                                        </p:tgtEl>
                                        <p:attrNameLst>
                                          <p:attrName>style.visibility</p:attrName>
                                        </p:attrNameLst>
                                      </p:cBhvr>
                                      <p:to>
                                        <p:strVal val="visible"/>
                                      </p:to>
                                    </p:set>
                                    <p:anim calcmode="lin" valueType="num">
                                      <p:cBhvr>
                                        <p:cTn id="36" dur="500" fill="hold"/>
                                        <p:tgtEl>
                                          <p:spTgt spid="80033"/>
                                        </p:tgtEl>
                                        <p:attrNameLst>
                                          <p:attrName>ppt_w</p:attrName>
                                        </p:attrNameLst>
                                      </p:cBhvr>
                                      <p:tavLst>
                                        <p:tav tm="0">
                                          <p:val>
                                            <p:fltVal val="0"/>
                                          </p:val>
                                        </p:tav>
                                        <p:tav tm="100000">
                                          <p:val>
                                            <p:strVal val="#ppt_w"/>
                                          </p:val>
                                        </p:tav>
                                      </p:tavLst>
                                    </p:anim>
                                    <p:anim calcmode="lin" valueType="num">
                                      <p:cBhvr>
                                        <p:cTn id="37" dur="500" fill="hold"/>
                                        <p:tgtEl>
                                          <p:spTgt spid="800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53" grpId="0"/>
      <p:bldP spid="79991" grpId="0"/>
      <p:bldP spid="80031" grpId="0"/>
      <p:bldP spid="80032" grpId="0"/>
      <p:bldP spid="8003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4" descr="yitzhak-rabin-est-assassine-yitzhak-rabinrabinn">
            <a:extLst>
              <a:ext uri="{FF2B5EF4-FFF2-40B4-BE49-F238E27FC236}">
                <a16:creationId xmlns:a16="http://schemas.microsoft.com/office/drawing/2014/main" id="{9DD11204-55E8-4379-A578-A8D5F08507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7750" y="325438"/>
            <a:ext cx="24193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3" name="Picture 5" descr="photo-1199700589788-1-0">
            <a:extLst>
              <a:ext uri="{FF2B5EF4-FFF2-40B4-BE49-F238E27FC236}">
                <a16:creationId xmlns:a16="http://schemas.microsoft.com/office/drawing/2014/main" id="{85C67A68-99F7-444A-829E-F74F500EB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2100" y="3648075"/>
            <a:ext cx="48768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4" name="Picture 6" descr="Flickr_-_Israel_Defense_Forces_-_Life_of_Lt">
            <a:extLst>
              <a:ext uri="{FF2B5EF4-FFF2-40B4-BE49-F238E27FC236}">
                <a16:creationId xmlns:a16="http://schemas.microsoft.com/office/drawing/2014/main" id="{42E90F2E-7227-4339-BC87-6FF20CBF5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3100" y="325438"/>
            <a:ext cx="2235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B088E64B-5D39-4BB5-9793-47CEFA4546EA}"/>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a:extLst>
              <a:ext uri="{FF2B5EF4-FFF2-40B4-BE49-F238E27FC236}">
                <a16:creationId xmlns:a16="http://schemas.microsoft.com/office/drawing/2014/main" id="{B8FF6C99-77B9-41DB-BDC9-79D656069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212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3235" name="Picture 3">
            <a:extLst>
              <a:ext uri="{FF2B5EF4-FFF2-40B4-BE49-F238E27FC236}">
                <a16:creationId xmlns:a16="http://schemas.microsoft.com/office/drawing/2014/main" id="{BC1390BE-ED86-49FC-9077-1DC052584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300" y="1001713"/>
            <a:ext cx="641032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3236" name="Rectangle 4">
            <a:extLst>
              <a:ext uri="{FF2B5EF4-FFF2-40B4-BE49-F238E27FC236}">
                <a16:creationId xmlns:a16="http://schemas.microsoft.com/office/drawing/2014/main" id="{C55AC11C-78F6-4845-A62D-129A89215D94}"/>
              </a:ext>
            </a:extLst>
          </p:cNvPr>
          <p:cNvSpPr>
            <a:spLocks noChangeArrowheads="1"/>
          </p:cNvSpPr>
          <p:nvPr/>
        </p:nvSpPr>
        <p:spPr bwMode="auto">
          <a:xfrm>
            <a:off x="5346700" y="2159000"/>
            <a:ext cx="6311900" cy="431800"/>
          </a:xfrm>
          <a:prstGeom prst="rect">
            <a:avLst/>
          </a:prstGeom>
          <a:solidFill>
            <a:schemeClr val="accent1">
              <a:alpha val="3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2" name="Text Box 27">
            <a:extLst>
              <a:ext uri="{FF2B5EF4-FFF2-40B4-BE49-F238E27FC236}">
                <a16:creationId xmlns:a16="http://schemas.microsoft.com/office/drawing/2014/main" id="{25880055-C6D4-4412-82CB-E1F5678B9A9D}"/>
              </a:ext>
            </a:extLst>
          </p:cNvPr>
          <p:cNvSpPr txBox="1">
            <a:spLocks noChangeArrowheads="1"/>
          </p:cNvSpPr>
          <p:nvPr/>
        </p:nvSpPr>
        <p:spPr bwMode="auto">
          <a:xfrm>
            <a:off x="5607050" y="0"/>
            <a:ext cx="6584950" cy="850900"/>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3. Bien qu’alliés indéfectibles d’Israël, les Etats-Unis ont longtemps tenu à leur rôle de médiateur dans les conflits, notamment pour se ménager le soutien des pays arabes. </a:t>
            </a:r>
          </a:p>
        </p:txBody>
      </p:sp>
      <p:sp>
        <p:nvSpPr>
          <p:cNvPr id="2" name="Text Box 27">
            <a:extLst>
              <a:ext uri="{FF2B5EF4-FFF2-40B4-BE49-F238E27FC236}">
                <a16:creationId xmlns:a16="http://schemas.microsoft.com/office/drawing/2014/main" id="{4ECB1A9E-27CB-47B1-8A7A-27572FB57B3C}"/>
              </a:ext>
            </a:extLst>
          </p:cNvPr>
          <p:cNvSpPr txBox="1">
            <a:spLocks noChangeArrowheads="1"/>
          </p:cNvSpPr>
          <p:nvPr/>
        </p:nvSpPr>
        <p:spPr bwMode="auto">
          <a:xfrm>
            <a:off x="5607050" y="3810000"/>
            <a:ext cx="6584950" cy="1095375"/>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Ils sont à l’origine ainsi des accords du Camp David qui met fin à la guerre entre Israël et l’Égypte en 1978 ou encore des accords d’Oslo en 1993, accords de paix pour tenter de régler le conflit avec les Palestiniens. </a:t>
            </a:r>
          </a:p>
        </p:txBody>
      </p:sp>
      <p:sp>
        <p:nvSpPr>
          <p:cNvPr id="7" name="ZoneTexte 6">
            <a:extLst>
              <a:ext uri="{FF2B5EF4-FFF2-40B4-BE49-F238E27FC236}">
                <a16:creationId xmlns:a16="http://schemas.microsoft.com/office/drawing/2014/main" id="{47F6BB4E-3339-4D83-832D-3CBEE9C3FCF1}"/>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23236"/>
                                        </p:tgtEl>
                                        <p:attrNameLst>
                                          <p:attrName>style.visibility</p:attrName>
                                        </p:attrNameLst>
                                      </p:cBhvr>
                                      <p:to>
                                        <p:strVal val="visible"/>
                                      </p:to>
                                    </p:set>
                                    <p:animEffect transition="in" filter="wipe(left)">
                                      <p:cBhvr>
                                        <p:cTn id="7" dur="500"/>
                                        <p:tgtEl>
                                          <p:spTgt spid="2232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800" decel="100000"/>
                                        <p:tgtEl>
                                          <p:spTgt spid="22"/>
                                        </p:tgtEl>
                                      </p:cBhvr>
                                    </p:animEffect>
                                    <p:anim calcmode="lin" valueType="num">
                                      <p:cBhvr>
                                        <p:cTn id="13" dur="800" decel="100000" fill="hold"/>
                                        <p:tgtEl>
                                          <p:spTgt spid="22"/>
                                        </p:tgtEl>
                                        <p:attrNameLst>
                                          <p:attrName>style.rotation</p:attrName>
                                        </p:attrNameLst>
                                      </p:cBhvr>
                                      <p:tavLst>
                                        <p:tav tm="0">
                                          <p:val>
                                            <p:fltVal val="-90"/>
                                          </p:val>
                                        </p:tav>
                                        <p:tav tm="100000">
                                          <p:val>
                                            <p:fltVal val="0"/>
                                          </p:val>
                                        </p:tav>
                                      </p:tavLst>
                                    </p:anim>
                                    <p:anim calcmode="lin" valueType="num">
                                      <p:cBhvr>
                                        <p:cTn id="14" dur="800" decel="100000" fill="hold"/>
                                        <p:tgtEl>
                                          <p:spTgt spid="22"/>
                                        </p:tgtEl>
                                        <p:attrNameLst>
                                          <p:attrName>ppt_x</p:attrName>
                                        </p:attrNameLst>
                                      </p:cBhvr>
                                      <p:tavLst>
                                        <p:tav tm="0">
                                          <p:val>
                                            <p:strVal val="#ppt_x+0.4"/>
                                          </p:val>
                                        </p:tav>
                                        <p:tav tm="100000">
                                          <p:val>
                                            <p:strVal val="#ppt_x-0.05"/>
                                          </p:val>
                                        </p:tav>
                                      </p:tavLst>
                                    </p:anim>
                                    <p:anim calcmode="lin" valueType="num">
                                      <p:cBhvr>
                                        <p:cTn id="15" dur="800" decel="100000" fill="hold"/>
                                        <p:tgtEl>
                                          <p:spTgt spid="2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800" decel="100000"/>
                                        <p:tgtEl>
                                          <p:spTgt spid="2"/>
                                        </p:tgtEl>
                                      </p:cBhvr>
                                    </p:animEffect>
                                    <p:anim calcmode="lin" valueType="num">
                                      <p:cBhvr>
                                        <p:cTn id="23" dur="800" decel="100000" fill="hold"/>
                                        <p:tgtEl>
                                          <p:spTgt spid="2"/>
                                        </p:tgtEl>
                                        <p:attrNameLst>
                                          <p:attrName>style.rotation</p:attrName>
                                        </p:attrNameLst>
                                      </p:cBhvr>
                                      <p:tavLst>
                                        <p:tav tm="0">
                                          <p:val>
                                            <p:fltVal val="-90"/>
                                          </p:val>
                                        </p:tav>
                                        <p:tav tm="100000">
                                          <p:val>
                                            <p:fltVal val="0"/>
                                          </p:val>
                                        </p:tav>
                                      </p:tavLst>
                                    </p:anim>
                                    <p:anim calcmode="lin" valueType="num">
                                      <p:cBhvr>
                                        <p:cTn id="24" dur="800" decel="100000" fill="hold"/>
                                        <p:tgtEl>
                                          <p:spTgt spid="2"/>
                                        </p:tgtEl>
                                        <p:attrNameLst>
                                          <p:attrName>ppt_x</p:attrName>
                                        </p:attrNameLst>
                                      </p:cBhvr>
                                      <p:tavLst>
                                        <p:tav tm="0">
                                          <p:val>
                                            <p:strVal val="#ppt_x+0.4"/>
                                          </p:val>
                                        </p:tav>
                                        <p:tav tm="100000">
                                          <p:val>
                                            <p:strVal val="#ppt_x-0.05"/>
                                          </p:val>
                                        </p:tav>
                                      </p:tavLst>
                                    </p:anim>
                                    <p:anim calcmode="lin" valueType="num">
                                      <p:cBhvr>
                                        <p:cTn id="25" dur="800" decel="100000" fill="hold"/>
                                        <p:tgtEl>
                                          <p:spTgt spid="2"/>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6" name="Picture 6" descr="Pourquoi Donald Trump reconnaît Jérusalem comme capitale d'Israël">
            <a:extLst>
              <a:ext uri="{FF2B5EF4-FFF2-40B4-BE49-F238E27FC236}">
                <a16:creationId xmlns:a16="http://schemas.microsoft.com/office/drawing/2014/main" id="{803886BE-091C-4075-AD05-F98961E3A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638175"/>
            <a:ext cx="8382000" cy="5581650"/>
          </a:xfrm>
          <a:prstGeom prst="rect">
            <a:avLst/>
          </a:prstGeom>
          <a:noFill/>
          <a:extLst>
            <a:ext uri="{909E8E84-426E-40DD-AFC4-6F175D3DCCD1}">
              <a14:hiddenFill xmlns:a14="http://schemas.microsoft.com/office/drawing/2010/main">
                <a:solidFill>
                  <a:srgbClr val="FFFFFF"/>
                </a:solidFill>
              </a14:hiddenFill>
            </a:ext>
          </a:extLst>
        </p:spPr>
      </p:pic>
      <p:sp>
        <p:nvSpPr>
          <p:cNvPr id="225288" name="Rectangle 8">
            <a:extLst>
              <a:ext uri="{FF2B5EF4-FFF2-40B4-BE49-F238E27FC236}">
                <a16:creationId xmlns:a16="http://schemas.microsoft.com/office/drawing/2014/main" id="{55479698-F0BC-4253-B236-B5C11C023996}"/>
              </a:ext>
            </a:extLst>
          </p:cNvPr>
          <p:cNvSpPr>
            <a:spLocks noChangeArrowheads="1"/>
          </p:cNvSpPr>
          <p:nvPr/>
        </p:nvSpPr>
        <p:spPr bwMode="auto">
          <a:xfrm>
            <a:off x="1876425" y="5889625"/>
            <a:ext cx="8401050" cy="336550"/>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hangingPunct="1"/>
            <a:r>
              <a:rPr lang="fr-FR" altLang="fr-FR"/>
              <a:t>D</a:t>
            </a:r>
            <a:r>
              <a:rPr lang="fr-FR" altLang="fr-FR">
                <a:latin typeface="Calibri" panose="020F0502020204030204" pitchFamily="34" charset="0"/>
              </a:rPr>
              <a:t>é</a:t>
            </a:r>
            <a:r>
              <a:rPr lang="fr-FR" altLang="fr-FR"/>
              <a:t>cembre 2017, Donald Trump reconna</a:t>
            </a:r>
            <a:r>
              <a:rPr lang="fr-FR" altLang="fr-FR">
                <a:latin typeface="Calibri" panose="020F0502020204030204" pitchFamily="34" charset="0"/>
              </a:rPr>
              <a:t>î</a:t>
            </a:r>
            <a:r>
              <a:rPr lang="fr-FR" altLang="fr-FR"/>
              <a:t>t J</a:t>
            </a:r>
            <a:r>
              <a:rPr lang="fr-FR" altLang="fr-FR">
                <a:latin typeface="Calibri" panose="020F0502020204030204" pitchFamily="34" charset="0"/>
              </a:rPr>
              <a:t>é</a:t>
            </a:r>
            <a:r>
              <a:rPr lang="fr-FR" altLang="fr-FR"/>
              <a:t>rusalem comme capitale d</a:t>
            </a:r>
            <a:r>
              <a:rPr lang="fr-FR" altLang="fr-FR">
                <a:latin typeface="Calibri" panose="020F0502020204030204" pitchFamily="34" charset="0"/>
              </a:rPr>
              <a:t>’</a:t>
            </a:r>
            <a:r>
              <a:rPr lang="fr-FR" altLang="fr-FR"/>
              <a:t>Isra</a:t>
            </a:r>
            <a:r>
              <a:rPr lang="fr-FR" altLang="fr-FR">
                <a:latin typeface="Calibri" panose="020F0502020204030204" pitchFamily="34" charset="0"/>
              </a:rPr>
              <a:t>ë</a:t>
            </a:r>
            <a:r>
              <a:rPr lang="fr-FR" altLang="fr-FR"/>
              <a:t>l (rfi.fr)</a:t>
            </a:r>
          </a:p>
        </p:txBody>
      </p:sp>
      <p:sp>
        <p:nvSpPr>
          <p:cNvPr id="4" name="ZoneTexte 3">
            <a:extLst>
              <a:ext uri="{FF2B5EF4-FFF2-40B4-BE49-F238E27FC236}">
                <a16:creationId xmlns:a16="http://schemas.microsoft.com/office/drawing/2014/main" id="{38BFC247-608C-4738-9EC3-E5FC7884A787}"/>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25286"/>
                                        </p:tgtEl>
                                        <p:attrNameLst>
                                          <p:attrName>style.visibility</p:attrName>
                                        </p:attrNameLst>
                                      </p:cBhvr>
                                      <p:to>
                                        <p:strVal val="visible"/>
                                      </p:to>
                                    </p:set>
                                    <p:animEffect transition="in" filter="wipe(down)">
                                      <p:cBhvr>
                                        <p:cTn id="7" dur="500"/>
                                        <p:tgtEl>
                                          <p:spTgt spid="2252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25288"/>
                                        </p:tgtEl>
                                        <p:attrNameLst>
                                          <p:attrName>style.visibility</p:attrName>
                                        </p:attrNameLst>
                                      </p:cBhvr>
                                      <p:to>
                                        <p:strVal val="visible"/>
                                      </p:to>
                                    </p:set>
                                    <p:anim calcmode="lin" valueType="num">
                                      <p:cBhvr>
                                        <p:cTn id="12" dur="1000" fill="hold"/>
                                        <p:tgtEl>
                                          <p:spTgt spid="225288"/>
                                        </p:tgtEl>
                                        <p:attrNameLst>
                                          <p:attrName>ppt_w</p:attrName>
                                        </p:attrNameLst>
                                      </p:cBhvr>
                                      <p:tavLst>
                                        <p:tav tm="0">
                                          <p:val>
                                            <p:fltVal val="0"/>
                                          </p:val>
                                        </p:tav>
                                        <p:tav tm="100000">
                                          <p:val>
                                            <p:strVal val="#ppt_w"/>
                                          </p:val>
                                        </p:tav>
                                      </p:tavLst>
                                    </p:anim>
                                    <p:anim calcmode="lin" valueType="num">
                                      <p:cBhvr>
                                        <p:cTn id="13" dur="1000" fill="hold"/>
                                        <p:tgtEl>
                                          <p:spTgt spid="225288"/>
                                        </p:tgtEl>
                                        <p:attrNameLst>
                                          <p:attrName>ppt_h</p:attrName>
                                        </p:attrNameLst>
                                      </p:cBhvr>
                                      <p:tavLst>
                                        <p:tav tm="0">
                                          <p:val>
                                            <p:fltVal val="0"/>
                                          </p:val>
                                        </p:tav>
                                        <p:tav tm="100000">
                                          <p:val>
                                            <p:strVal val="#ppt_h"/>
                                          </p:val>
                                        </p:tav>
                                      </p:tavLst>
                                    </p:anim>
                                    <p:anim calcmode="lin" valueType="num">
                                      <p:cBhvr>
                                        <p:cTn id="14" dur="1000" fill="hold"/>
                                        <p:tgtEl>
                                          <p:spTgt spid="22528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2528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a:extLst>
              <a:ext uri="{FF2B5EF4-FFF2-40B4-BE49-F238E27FC236}">
                <a16:creationId xmlns:a16="http://schemas.microsoft.com/office/drawing/2014/main" id="{40B8A319-5991-4507-A6D5-8EFD4DABE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0" y="0"/>
            <a:ext cx="786765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4259" name="Picture 3" descr="Résultat de recherche d'images pour &quot;trump plan de paix Israël&quot;">
            <a:extLst>
              <a:ext uri="{FF2B5EF4-FFF2-40B4-BE49-F238E27FC236}">
                <a16:creationId xmlns:a16="http://schemas.microsoft.com/office/drawing/2014/main" id="{48E8D42D-F5F0-4091-9FF8-5CA0DB32C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8" y="3511550"/>
            <a:ext cx="5924550" cy="2962275"/>
          </a:xfrm>
          <a:prstGeom prst="rect">
            <a:avLst/>
          </a:prstGeom>
          <a:noFill/>
          <a:extLst>
            <a:ext uri="{909E8E84-426E-40DD-AFC4-6F175D3DCCD1}">
              <a14:hiddenFill xmlns:a14="http://schemas.microsoft.com/office/drawing/2010/main">
                <a:solidFill>
                  <a:srgbClr val="FFFFFF"/>
                </a:solidFill>
              </a14:hiddenFill>
            </a:ext>
          </a:extLst>
        </p:spPr>
      </p:pic>
      <p:pic>
        <p:nvPicPr>
          <p:cNvPr id="224260" name="Picture 4" descr="Résultat de recherche d'images pour &quot;trump plan de paix Israël&quot;">
            <a:extLst>
              <a:ext uri="{FF2B5EF4-FFF2-40B4-BE49-F238E27FC236}">
                <a16:creationId xmlns:a16="http://schemas.microsoft.com/office/drawing/2014/main" id="{C58B3F17-8309-40E2-9E5F-C4133C4A6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9388" y="3516313"/>
            <a:ext cx="5424487" cy="3055937"/>
          </a:xfrm>
          <a:prstGeom prst="rect">
            <a:avLst/>
          </a:prstGeom>
          <a:noFill/>
          <a:extLst>
            <a:ext uri="{909E8E84-426E-40DD-AFC4-6F175D3DCCD1}">
              <a14:hiddenFill xmlns:a14="http://schemas.microsoft.com/office/drawing/2010/main">
                <a:solidFill>
                  <a:srgbClr val="FFFFFF"/>
                </a:solidFill>
              </a14:hiddenFill>
            </a:ext>
          </a:extLst>
        </p:spPr>
      </p:pic>
      <p:pic>
        <p:nvPicPr>
          <p:cNvPr id="224261" name="Picture 5">
            <a:extLst>
              <a:ext uri="{FF2B5EF4-FFF2-40B4-BE49-F238E27FC236}">
                <a16:creationId xmlns:a16="http://schemas.microsoft.com/office/drawing/2014/main" id="{8B5B7BD3-2CB0-4164-A955-783FCEEC78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6550" y="1682750"/>
            <a:ext cx="1003935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4262" name="Picture 6">
            <a:extLst>
              <a:ext uri="{FF2B5EF4-FFF2-40B4-BE49-F238E27FC236}">
                <a16:creationId xmlns:a16="http://schemas.microsoft.com/office/drawing/2014/main" id="{7224EE01-5AE5-435C-9F7D-28BD3E0064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0988" y="180975"/>
            <a:ext cx="983932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4263" name="Text Box 7">
            <a:extLst>
              <a:ext uri="{FF2B5EF4-FFF2-40B4-BE49-F238E27FC236}">
                <a16:creationId xmlns:a16="http://schemas.microsoft.com/office/drawing/2014/main" id="{A3C1D289-3B8C-481B-A38B-B44B99ECBC69}"/>
              </a:ext>
            </a:extLst>
          </p:cNvPr>
          <p:cNvSpPr txBox="1">
            <a:spLocks noChangeArrowheads="1"/>
          </p:cNvSpPr>
          <p:nvPr/>
        </p:nvSpPr>
        <p:spPr bwMode="auto">
          <a:xfrm>
            <a:off x="0" y="6613525"/>
            <a:ext cx="15716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latin typeface="Times New Roman" panose="02020603050405020304" pitchFamily="18" charset="0"/>
              </a:rPr>
              <a:t>lemonde.fr</a:t>
            </a:r>
          </a:p>
        </p:txBody>
      </p:sp>
      <p:sp>
        <p:nvSpPr>
          <p:cNvPr id="8" name="ZoneTexte 7">
            <a:extLst>
              <a:ext uri="{FF2B5EF4-FFF2-40B4-BE49-F238E27FC236}">
                <a16:creationId xmlns:a16="http://schemas.microsoft.com/office/drawing/2014/main" id="{3DB340B1-3ECC-4586-BEBA-D057F652F51D}"/>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24258"/>
                                        </p:tgtEl>
                                        <p:attrNameLst>
                                          <p:attrName>style.visibility</p:attrName>
                                        </p:attrNameLst>
                                      </p:cBhvr>
                                      <p:to>
                                        <p:strVal val="visible"/>
                                      </p:to>
                                    </p:set>
                                    <p:animEffect transition="in" filter="wipe(left)">
                                      <p:cBhvr>
                                        <p:cTn id="7" dur="500"/>
                                        <p:tgtEl>
                                          <p:spTgt spid="224258"/>
                                        </p:tgtEl>
                                      </p:cBhvr>
                                    </p:animEffect>
                                  </p:childTnLst>
                                </p:cTn>
                              </p:par>
                            </p:childTnLst>
                          </p:cTn>
                        </p:par>
                        <p:par>
                          <p:cTn id="8" fill="hold" nodeType="afterGroup">
                            <p:stCondLst>
                              <p:cond delay="500"/>
                            </p:stCondLst>
                            <p:childTnLst>
                              <p:par>
                                <p:cTn id="9" presetID="15" presetClass="entr" presetSubtype="0" fill="hold" nodeType="afterEffect">
                                  <p:stCondLst>
                                    <p:cond delay="0"/>
                                  </p:stCondLst>
                                  <p:childTnLst>
                                    <p:set>
                                      <p:cBhvr>
                                        <p:cTn id="10" dur="1" fill="hold">
                                          <p:stCondLst>
                                            <p:cond delay="0"/>
                                          </p:stCondLst>
                                        </p:cTn>
                                        <p:tgtEl>
                                          <p:spTgt spid="224263">
                                            <p:txEl>
                                              <p:pRg st="0" end="0"/>
                                            </p:txEl>
                                          </p:spTgt>
                                        </p:tgtEl>
                                        <p:attrNameLst>
                                          <p:attrName>style.visibility</p:attrName>
                                        </p:attrNameLst>
                                      </p:cBhvr>
                                      <p:to>
                                        <p:strVal val="visible"/>
                                      </p:to>
                                    </p:set>
                                    <p:anim calcmode="lin" valueType="num">
                                      <p:cBhvr>
                                        <p:cTn id="11" dur="1000" fill="hold"/>
                                        <p:tgtEl>
                                          <p:spTgt spid="22426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224263">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22426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2426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224259"/>
                                        </p:tgtEl>
                                        <p:attrNameLst>
                                          <p:attrName>style.visibility</p:attrName>
                                        </p:attrNameLst>
                                      </p:cBhvr>
                                      <p:to>
                                        <p:strVal val="visible"/>
                                      </p:to>
                                    </p:set>
                                    <p:animEffect transition="in" filter="wipe(down)">
                                      <p:cBhvr>
                                        <p:cTn id="19" dur="500"/>
                                        <p:tgtEl>
                                          <p:spTgt spid="22425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2" fill="hold" nodeType="clickEffect">
                                  <p:stCondLst>
                                    <p:cond delay="0"/>
                                  </p:stCondLst>
                                  <p:childTnLst>
                                    <p:set>
                                      <p:cBhvr>
                                        <p:cTn id="23" dur="1" fill="hold">
                                          <p:stCondLst>
                                            <p:cond delay="0"/>
                                          </p:stCondLst>
                                        </p:cTn>
                                        <p:tgtEl>
                                          <p:spTgt spid="224260"/>
                                        </p:tgtEl>
                                        <p:attrNameLst>
                                          <p:attrName>style.visibility</p:attrName>
                                        </p:attrNameLst>
                                      </p:cBhvr>
                                      <p:to>
                                        <p:strVal val="visible"/>
                                      </p:to>
                                    </p:set>
                                    <p:animEffect transition="in" filter="wipe(right)">
                                      <p:cBhvr>
                                        <p:cTn id="24" dur="500"/>
                                        <p:tgtEl>
                                          <p:spTgt spid="2242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7" presetClass="exit" presetSubtype="0" fill="hold" nodeType="clickEffect">
                                  <p:stCondLst>
                                    <p:cond delay="0"/>
                                  </p:stCondLst>
                                  <p:childTnLst>
                                    <p:animEffect transition="out" filter="fade">
                                      <p:cBhvr>
                                        <p:cTn id="28" dur="1000"/>
                                        <p:tgtEl>
                                          <p:spTgt spid="224258"/>
                                        </p:tgtEl>
                                      </p:cBhvr>
                                    </p:animEffect>
                                    <p:anim calcmode="lin" valueType="num">
                                      <p:cBhvr>
                                        <p:cTn id="29" dur="1000"/>
                                        <p:tgtEl>
                                          <p:spTgt spid="224258"/>
                                        </p:tgtEl>
                                        <p:attrNameLst>
                                          <p:attrName>ppt_x</p:attrName>
                                        </p:attrNameLst>
                                      </p:cBhvr>
                                      <p:tavLst>
                                        <p:tav tm="0">
                                          <p:val>
                                            <p:strVal val="ppt_x"/>
                                          </p:val>
                                        </p:tav>
                                        <p:tav tm="100000">
                                          <p:val>
                                            <p:strVal val="ppt_x"/>
                                          </p:val>
                                        </p:tav>
                                      </p:tavLst>
                                    </p:anim>
                                    <p:anim calcmode="lin" valueType="num">
                                      <p:cBhvr>
                                        <p:cTn id="30" dur="100" decel="100000"/>
                                        <p:tgtEl>
                                          <p:spTgt spid="224258"/>
                                        </p:tgtEl>
                                        <p:attrNameLst>
                                          <p:attrName>ppt_y</p:attrName>
                                        </p:attrNameLst>
                                      </p:cBhvr>
                                      <p:tavLst>
                                        <p:tav tm="0">
                                          <p:val>
                                            <p:strVal val="ppt_y"/>
                                          </p:val>
                                        </p:tav>
                                        <p:tav tm="100000">
                                          <p:val>
                                            <p:strVal val="ppt_y-.03"/>
                                          </p:val>
                                        </p:tav>
                                      </p:tavLst>
                                    </p:anim>
                                    <p:anim calcmode="lin" valueType="num">
                                      <p:cBhvr>
                                        <p:cTn id="31" dur="900" accel="100000">
                                          <p:stCondLst>
                                            <p:cond delay="100"/>
                                          </p:stCondLst>
                                        </p:cTn>
                                        <p:tgtEl>
                                          <p:spTgt spid="224258"/>
                                        </p:tgtEl>
                                        <p:attrNameLst>
                                          <p:attrName>ppt_y</p:attrName>
                                        </p:attrNameLst>
                                      </p:cBhvr>
                                      <p:tavLst>
                                        <p:tav tm="0">
                                          <p:val>
                                            <p:strVal val="ppt_y"/>
                                          </p:val>
                                        </p:tav>
                                        <p:tav tm="100000">
                                          <p:val>
                                            <p:strVal val="ppt_y+1"/>
                                          </p:val>
                                        </p:tav>
                                      </p:tavLst>
                                    </p:anim>
                                    <p:set>
                                      <p:cBhvr>
                                        <p:cTn id="32" dur="1" fill="hold">
                                          <p:stCondLst>
                                            <p:cond delay="999"/>
                                          </p:stCondLst>
                                        </p:cTn>
                                        <p:tgtEl>
                                          <p:spTgt spid="22425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24261"/>
                                        </p:tgtEl>
                                        <p:attrNameLst>
                                          <p:attrName>style.visibility</p:attrName>
                                        </p:attrNameLst>
                                      </p:cBhvr>
                                      <p:to>
                                        <p:strVal val="visible"/>
                                      </p:to>
                                    </p:set>
                                    <p:animEffect transition="in" filter="wipe(right)">
                                      <p:cBhvr>
                                        <p:cTn id="37" dur="500"/>
                                        <p:tgtEl>
                                          <p:spTgt spid="22426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24262"/>
                                        </p:tgtEl>
                                        <p:attrNameLst>
                                          <p:attrName>style.visibility</p:attrName>
                                        </p:attrNameLst>
                                      </p:cBhvr>
                                      <p:to>
                                        <p:strVal val="visible"/>
                                      </p:to>
                                    </p:set>
                                    <p:animEffect transition="in" filter="wipe(left)">
                                      <p:cBhvr>
                                        <p:cTn id="42" dur="500"/>
                                        <p:tgtEl>
                                          <p:spTgt spid="224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4" name="Picture 4">
            <a:hlinkClick r:id="rId2"/>
            <a:extLst>
              <a:ext uri="{FF2B5EF4-FFF2-40B4-BE49-F238E27FC236}">
                <a16:creationId xmlns:a16="http://schemas.microsoft.com/office/drawing/2014/main" id="{576BB987-24A3-4EC4-B6B9-1DE2FB08B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62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6D45FC4B-23EA-43DC-8C8B-5D8A4BE000CC}"/>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a:extLst>
              <a:ext uri="{FF2B5EF4-FFF2-40B4-BE49-F238E27FC236}">
                <a16:creationId xmlns:a16="http://schemas.microsoft.com/office/drawing/2014/main" id="{189BD93E-A213-4C38-8DEA-61E151A78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212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6307" name="Picture 3">
            <a:extLst>
              <a:ext uri="{FF2B5EF4-FFF2-40B4-BE49-F238E27FC236}">
                <a16:creationId xmlns:a16="http://schemas.microsoft.com/office/drawing/2014/main" id="{DD13606F-47A8-469C-9EF5-ECD841D6E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300" y="1001713"/>
            <a:ext cx="641032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6308" name="Rectangle 4">
            <a:extLst>
              <a:ext uri="{FF2B5EF4-FFF2-40B4-BE49-F238E27FC236}">
                <a16:creationId xmlns:a16="http://schemas.microsoft.com/office/drawing/2014/main" id="{6F6D5C53-0799-4FD0-A6D7-EAF65445FCE2}"/>
              </a:ext>
            </a:extLst>
          </p:cNvPr>
          <p:cNvSpPr>
            <a:spLocks noChangeArrowheads="1"/>
          </p:cNvSpPr>
          <p:nvPr/>
        </p:nvSpPr>
        <p:spPr bwMode="auto">
          <a:xfrm>
            <a:off x="5346700" y="2159000"/>
            <a:ext cx="6311900" cy="431800"/>
          </a:xfrm>
          <a:prstGeom prst="rect">
            <a:avLst/>
          </a:prstGeom>
          <a:solidFill>
            <a:schemeClr val="accent1">
              <a:alpha val="3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2" name="Text Box 27">
            <a:extLst>
              <a:ext uri="{FF2B5EF4-FFF2-40B4-BE49-F238E27FC236}">
                <a16:creationId xmlns:a16="http://schemas.microsoft.com/office/drawing/2014/main" id="{578BD866-C7A7-43CB-86E5-230BFC43233D}"/>
              </a:ext>
            </a:extLst>
          </p:cNvPr>
          <p:cNvSpPr txBox="1">
            <a:spLocks noChangeArrowheads="1"/>
          </p:cNvSpPr>
          <p:nvPr/>
        </p:nvSpPr>
        <p:spPr bwMode="auto">
          <a:xfrm>
            <a:off x="5607050" y="0"/>
            <a:ext cx="6584950" cy="850900"/>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3. Bien qu’alliés indéfectibles d’Israël, les Etats-Unis ont longtemps tenu à leur rôle de médiateur dans les conflits, notamment pour se ménager le soutien des pays arabes. </a:t>
            </a:r>
          </a:p>
        </p:txBody>
      </p:sp>
      <p:sp>
        <p:nvSpPr>
          <p:cNvPr id="2" name="Text Box 27">
            <a:extLst>
              <a:ext uri="{FF2B5EF4-FFF2-40B4-BE49-F238E27FC236}">
                <a16:creationId xmlns:a16="http://schemas.microsoft.com/office/drawing/2014/main" id="{2598F690-0893-4D7B-AF58-A417286991BE}"/>
              </a:ext>
            </a:extLst>
          </p:cNvPr>
          <p:cNvSpPr txBox="1">
            <a:spLocks noChangeArrowheads="1"/>
          </p:cNvSpPr>
          <p:nvPr/>
        </p:nvSpPr>
        <p:spPr bwMode="auto">
          <a:xfrm>
            <a:off x="5607050" y="3810000"/>
            <a:ext cx="6584950" cy="1095375"/>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Ils sont à l’origine ainsi des accords du Camp David qui met fin à la guerre entre Israël et l’Égypte en 1978 ou encore des accords d’Oslo en 1993, accords de paix pour tenter de régler le conflit avec les Palestiniens. </a:t>
            </a:r>
          </a:p>
        </p:txBody>
      </p:sp>
      <p:sp>
        <p:nvSpPr>
          <p:cNvPr id="3" name="Text Box 27">
            <a:extLst>
              <a:ext uri="{FF2B5EF4-FFF2-40B4-BE49-F238E27FC236}">
                <a16:creationId xmlns:a16="http://schemas.microsoft.com/office/drawing/2014/main" id="{3937B5A4-4E1C-43ED-A1E2-192EFF20DA38}"/>
              </a:ext>
            </a:extLst>
          </p:cNvPr>
          <p:cNvSpPr txBox="1">
            <a:spLocks noChangeArrowheads="1"/>
          </p:cNvSpPr>
          <p:nvPr/>
        </p:nvSpPr>
        <p:spPr bwMode="auto">
          <a:xfrm>
            <a:off x="5607050" y="4902200"/>
            <a:ext cx="6584950" cy="1095375"/>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Toutefois, depuis l’arrivée au pouvoir de l’administration Trump, les Etats-Unis ont pris unilatéralement partie pour l’État d’Israël et ne sont plus en mesure pour le moment de jouer leur rôle de médiateur. </a:t>
            </a:r>
          </a:p>
        </p:txBody>
      </p:sp>
      <p:sp>
        <p:nvSpPr>
          <p:cNvPr id="8" name="ZoneTexte 7">
            <a:extLst>
              <a:ext uri="{FF2B5EF4-FFF2-40B4-BE49-F238E27FC236}">
                <a16:creationId xmlns:a16="http://schemas.microsoft.com/office/drawing/2014/main" id="{3C7776B7-818F-4047-8C4F-BB5B30ADC25C}"/>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xit" presetSubtype="0" fill="hold" grpId="0" nodeType="clickEffect">
                                  <p:stCondLst>
                                    <p:cond delay="0"/>
                                  </p:stCondLst>
                                  <p:childTnLst>
                                    <p:animEffect transition="out" filter="fade">
                                      <p:cBhvr>
                                        <p:cTn id="6" dur="800" accel="100000">
                                          <p:stCondLst>
                                            <p:cond delay="200"/>
                                          </p:stCondLst>
                                        </p:cTn>
                                        <p:tgtEl>
                                          <p:spTgt spid="2"/>
                                        </p:tgtEl>
                                      </p:cBhvr>
                                    </p:animEffect>
                                    <p:anim calcmode="lin" valueType="num">
                                      <p:cBhvr>
                                        <p:cTn id="7" dur="800" accel="100000">
                                          <p:stCondLst>
                                            <p:cond delay="200"/>
                                          </p:stCondLst>
                                        </p:cTn>
                                        <p:tgtEl>
                                          <p:spTgt spid="2"/>
                                        </p:tgtEl>
                                        <p:attrNameLst>
                                          <p:attrName>style.rotation</p:attrName>
                                        </p:attrNameLst>
                                      </p:cBhvr>
                                      <p:tavLst>
                                        <p:tav tm="0">
                                          <p:val>
                                            <p:fltVal val="0"/>
                                          </p:val>
                                        </p:tav>
                                        <p:tav tm="100000">
                                          <p:val>
                                            <p:fltVal val="-90"/>
                                          </p:val>
                                        </p:tav>
                                      </p:tavLst>
                                    </p:anim>
                                    <p:anim calcmode="lin" valueType="num">
                                      <p:cBhvr>
                                        <p:cTn id="8" dur="200" decel="100000"/>
                                        <p:tgtEl>
                                          <p:spTgt spid="2"/>
                                        </p:tgtEl>
                                        <p:attrNameLst>
                                          <p:attrName>ppt_x</p:attrName>
                                        </p:attrNameLst>
                                      </p:cBhvr>
                                      <p:tavLst>
                                        <p:tav tm="0">
                                          <p:val>
                                            <p:strVal val="ppt_x"/>
                                          </p:val>
                                        </p:tav>
                                        <p:tav tm="100000">
                                          <p:val>
                                            <p:strVal val="ppt_x-0.05"/>
                                          </p:val>
                                        </p:tav>
                                      </p:tavLst>
                                    </p:anim>
                                    <p:anim calcmode="lin" valueType="num">
                                      <p:cBhvr>
                                        <p:cTn id="9" dur="200" decel="100000"/>
                                        <p:tgtEl>
                                          <p:spTgt spid="2"/>
                                        </p:tgtEl>
                                        <p:attrNameLst>
                                          <p:attrName>ppt_y</p:attrName>
                                        </p:attrNameLst>
                                      </p:cBhvr>
                                      <p:tavLst>
                                        <p:tav tm="0">
                                          <p:val>
                                            <p:strVal val="ppt_y"/>
                                          </p:val>
                                        </p:tav>
                                        <p:tav tm="100000">
                                          <p:val>
                                            <p:strVal val="ppt_y+0.1"/>
                                          </p:val>
                                        </p:tav>
                                      </p:tavLst>
                                    </p:anim>
                                    <p:anim calcmode="lin" valueType="num">
                                      <p:cBhvr>
                                        <p:cTn id="10" dur="800" accel="100000">
                                          <p:stCondLst>
                                            <p:cond delay="200"/>
                                          </p:stCondLst>
                                        </p:cTn>
                                        <p:tgtEl>
                                          <p:spTgt spid="2"/>
                                        </p:tgtEl>
                                        <p:attrNameLst>
                                          <p:attrName>ppt_x</p:attrName>
                                        </p:attrNameLst>
                                      </p:cBhvr>
                                      <p:tavLst>
                                        <p:tav tm="0">
                                          <p:val>
                                            <p:strVal val="ppt_x"/>
                                          </p:val>
                                        </p:tav>
                                        <p:tav tm="100000">
                                          <p:val>
                                            <p:strVal val="ppt_x+0.4+0.05"/>
                                          </p:val>
                                        </p:tav>
                                      </p:tavLst>
                                    </p:anim>
                                    <p:anim calcmode="lin" valueType="num">
                                      <p:cBhvr>
                                        <p:cTn id="11" dur="800" accel="100000">
                                          <p:stCondLst>
                                            <p:cond delay="200"/>
                                          </p:stCondLst>
                                        </p:cTn>
                                        <p:tgtEl>
                                          <p:spTgt spid="2"/>
                                        </p:tgtEl>
                                        <p:attrNameLst>
                                          <p:attrName>ppt_y</p:attrName>
                                        </p:attrNameLst>
                                      </p:cBhvr>
                                      <p:tavLst>
                                        <p:tav tm="0">
                                          <p:val>
                                            <p:strVal val="ppt_y"/>
                                          </p:val>
                                        </p:tav>
                                        <p:tav tm="100000">
                                          <p:val>
                                            <p:strVal val="ppt_y-0.4-0.1"/>
                                          </p:val>
                                        </p:tav>
                                      </p:tavLst>
                                    </p:anim>
                                    <p:set>
                                      <p:cBhvr>
                                        <p:cTn id="12" dur="1" fill="hold">
                                          <p:stCondLst>
                                            <p:cond delay="999"/>
                                          </p:stCondLst>
                                        </p:cTn>
                                        <p:tgtEl>
                                          <p:spTgt spid="2"/>
                                        </p:tgtEl>
                                        <p:attrNameLst>
                                          <p:attrName>style.visibility</p:attrName>
                                        </p:attrNameLst>
                                      </p:cBhvr>
                                      <p:to>
                                        <p:strVal val="hidden"/>
                                      </p:to>
                                    </p:set>
                                  </p:childTnLst>
                                </p:cTn>
                              </p:par>
                              <p:par>
                                <p:cTn id="13" presetID="30" presetClass="exit" presetSubtype="0" fill="hold" grpId="0" nodeType="withEffect">
                                  <p:stCondLst>
                                    <p:cond delay="0"/>
                                  </p:stCondLst>
                                  <p:childTnLst>
                                    <p:animEffect transition="out" filter="fade">
                                      <p:cBhvr>
                                        <p:cTn id="14" dur="800" accel="100000">
                                          <p:stCondLst>
                                            <p:cond delay="200"/>
                                          </p:stCondLst>
                                        </p:cTn>
                                        <p:tgtEl>
                                          <p:spTgt spid="3"/>
                                        </p:tgtEl>
                                      </p:cBhvr>
                                    </p:animEffect>
                                    <p:anim calcmode="lin" valueType="num">
                                      <p:cBhvr>
                                        <p:cTn id="15" dur="800" accel="100000">
                                          <p:stCondLst>
                                            <p:cond delay="200"/>
                                          </p:stCondLst>
                                        </p:cTn>
                                        <p:tgtEl>
                                          <p:spTgt spid="3"/>
                                        </p:tgtEl>
                                        <p:attrNameLst>
                                          <p:attrName>style.rotation</p:attrName>
                                        </p:attrNameLst>
                                      </p:cBhvr>
                                      <p:tavLst>
                                        <p:tav tm="0">
                                          <p:val>
                                            <p:fltVal val="0"/>
                                          </p:val>
                                        </p:tav>
                                        <p:tav tm="100000">
                                          <p:val>
                                            <p:fltVal val="-90"/>
                                          </p:val>
                                        </p:tav>
                                      </p:tavLst>
                                    </p:anim>
                                    <p:anim calcmode="lin" valueType="num">
                                      <p:cBhvr>
                                        <p:cTn id="16" dur="200" decel="100000"/>
                                        <p:tgtEl>
                                          <p:spTgt spid="3"/>
                                        </p:tgtEl>
                                        <p:attrNameLst>
                                          <p:attrName>ppt_x</p:attrName>
                                        </p:attrNameLst>
                                      </p:cBhvr>
                                      <p:tavLst>
                                        <p:tav tm="0">
                                          <p:val>
                                            <p:strVal val="ppt_x"/>
                                          </p:val>
                                        </p:tav>
                                        <p:tav tm="100000">
                                          <p:val>
                                            <p:strVal val="ppt_x-0.05"/>
                                          </p:val>
                                        </p:tav>
                                      </p:tavLst>
                                    </p:anim>
                                    <p:anim calcmode="lin" valueType="num">
                                      <p:cBhvr>
                                        <p:cTn id="17" dur="200" decel="100000"/>
                                        <p:tgtEl>
                                          <p:spTgt spid="3"/>
                                        </p:tgtEl>
                                        <p:attrNameLst>
                                          <p:attrName>ppt_y</p:attrName>
                                        </p:attrNameLst>
                                      </p:cBhvr>
                                      <p:tavLst>
                                        <p:tav tm="0">
                                          <p:val>
                                            <p:strVal val="ppt_y"/>
                                          </p:val>
                                        </p:tav>
                                        <p:tav tm="100000">
                                          <p:val>
                                            <p:strVal val="ppt_y+0.1"/>
                                          </p:val>
                                        </p:tav>
                                      </p:tavLst>
                                    </p:anim>
                                    <p:anim calcmode="lin" valueType="num">
                                      <p:cBhvr>
                                        <p:cTn id="18" dur="800" accel="100000">
                                          <p:stCondLst>
                                            <p:cond delay="200"/>
                                          </p:stCondLst>
                                        </p:cTn>
                                        <p:tgtEl>
                                          <p:spTgt spid="3"/>
                                        </p:tgtEl>
                                        <p:attrNameLst>
                                          <p:attrName>ppt_x</p:attrName>
                                        </p:attrNameLst>
                                      </p:cBhvr>
                                      <p:tavLst>
                                        <p:tav tm="0">
                                          <p:val>
                                            <p:strVal val="ppt_x"/>
                                          </p:val>
                                        </p:tav>
                                        <p:tav tm="100000">
                                          <p:val>
                                            <p:strVal val="ppt_x+0.4+0.05"/>
                                          </p:val>
                                        </p:tav>
                                      </p:tavLst>
                                    </p:anim>
                                    <p:anim calcmode="lin" valueType="num">
                                      <p:cBhvr>
                                        <p:cTn id="19" dur="800" accel="100000">
                                          <p:stCondLst>
                                            <p:cond delay="200"/>
                                          </p:stCondLst>
                                        </p:cTn>
                                        <p:tgtEl>
                                          <p:spTgt spid="3"/>
                                        </p:tgtEl>
                                        <p:attrNameLst>
                                          <p:attrName>ppt_y</p:attrName>
                                        </p:attrNameLst>
                                      </p:cBhvr>
                                      <p:tavLst>
                                        <p:tav tm="0">
                                          <p:val>
                                            <p:strVal val="ppt_y"/>
                                          </p:val>
                                        </p:tav>
                                        <p:tav tm="100000">
                                          <p:val>
                                            <p:strVal val="ppt_y-0.4-0.1"/>
                                          </p:val>
                                        </p:tav>
                                      </p:tavLst>
                                    </p:anim>
                                    <p:set>
                                      <p:cBhvr>
                                        <p:cTn id="20" dur="1" fill="hold">
                                          <p:stCondLst>
                                            <p:cond delay="999"/>
                                          </p:stCondLst>
                                        </p:cTn>
                                        <p:tgtEl>
                                          <p:spTgt spid="3"/>
                                        </p:tgtEl>
                                        <p:attrNameLst>
                                          <p:attrName>style.visibility</p:attrName>
                                        </p:attrNameLst>
                                      </p:cBhvr>
                                      <p:to>
                                        <p:strVal val="hidden"/>
                                      </p:to>
                                    </p:set>
                                  </p:childTnLst>
                                </p:cTn>
                              </p:par>
                              <p:par>
                                <p:cTn id="21" presetID="30" presetClass="exit" presetSubtype="0" fill="hold" grpId="0" nodeType="withEffect">
                                  <p:stCondLst>
                                    <p:cond delay="0"/>
                                  </p:stCondLst>
                                  <p:childTnLst>
                                    <p:animEffect transition="out" filter="fade">
                                      <p:cBhvr>
                                        <p:cTn id="22" dur="800" accel="100000">
                                          <p:stCondLst>
                                            <p:cond delay="200"/>
                                          </p:stCondLst>
                                        </p:cTn>
                                        <p:tgtEl>
                                          <p:spTgt spid="22"/>
                                        </p:tgtEl>
                                      </p:cBhvr>
                                    </p:animEffect>
                                    <p:anim calcmode="lin" valueType="num">
                                      <p:cBhvr>
                                        <p:cTn id="23" dur="800" accel="100000">
                                          <p:stCondLst>
                                            <p:cond delay="200"/>
                                          </p:stCondLst>
                                        </p:cTn>
                                        <p:tgtEl>
                                          <p:spTgt spid="22"/>
                                        </p:tgtEl>
                                        <p:attrNameLst>
                                          <p:attrName>style.rotation</p:attrName>
                                        </p:attrNameLst>
                                      </p:cBhvr>
                                      <p:tavLst>
                                        <p:tav tm="0">
                                          <p:val>
                                            <p:fltVal val="0"/>
                                          </p:val>
                                        </p:tav>
                                        <p:tav tm="100000">
                                          <p:val>
                                            <p:fltVal val="-90"/>
                                          </p:val>
                                        </p:tav>
                                      </p:tavLst>
                                    </p:anim>
                                    <p:anim calcmode="lin" valueType="num">
                                      <p:cBhvr>
                                        <p:cTn id="24" dur="200" decel="100000"/>
                                        <p:tgtEl>
                                          <p:spTgt spid="22"/>
                                        </p:tgtEl>
                                        <p:attrNameLst>
                                          <p:attrName>ppt_x</p:attrName>
                                        </p:attrNameLst>
                                      </p:cBhvr>
                                      <p:tavLst>
                                        <p:tav tm="0">
                                          <p:val>
                                            <p:strVal val="ppt_x"/>
                                          </p:val>
                                        </p:tav>
                                        <p:tav tm="100000">
                                          <p:val>
                                            <p:strVal val="ppt_x-0.05"/>
                                          </p:val>
                                        </p:tav>
                                      </p:tavLst>
                                    </p:anim>
                                    <p:anim calcmode="lin" valueType="num">
                                      <p:cBhvr>
                                        <p:cTn id="25" dur="200" decel="100000"/>
                                        <p:tgtEl>
                                          <p:spTgt spid="22"/>
                                        </p:tgtEl>
                                        <p:attrNameLst>
                                          <p:attrName>ppt_y</p:attrName>
                                        </p:attrNameLst>
                                      </p:cBhvr>
                                      <p:tavLst>
                                        <p:tav tm="0">
                                          <p:val>
                                            <p:strVal val="ppt_y"/>
                                          </p:val>
                                        </p:tav>
                                        <p:tav tm="100000">
                                          <p:val>
                                            <p:strVal val="ppt_y+0.1"/>
                                          </p:val>
                                        </p:tav>
                                      </p:tavLst>
                                    </p:anim>
                                    <p:anim calcmode="lin" valueType="num">
                                      <p:cBhvr>
                                        <p:cTn id="26" dur="800" accel="100000">
                                          <p:stCondLst>
                                            <p:cond delay="200"/>
                                          </p:stCondLst>
                                        </p:cTn>
                                        <p:tgtEl>
                                          <p:spTgt spid="22"/>
                                        </p:tgtEl>
                                        <p:attrNameLst>
                                          <p:attrName>ppt_x</p:attrName>
                                        </p:attrNameLst>
                                      </p:cBhvr>
                                      <p:tavLst>
                                        <p:tav tm="0">
                                          <p:val>
                                            <p:strVal val="ppt_x"/>
                                          </p:val>
                                        </p:tav>
                                        <p:tav tm="100000">
                                          <p:val>
                                            <p:strVal val="ppt_x+0.4+0.05"/>
                                          </p:val>
                                        </p:tav>
                                      </p:tavLst>
                                    </p:anim>
                                    <p:anim calcmode="lin" valueType="num">
                                      <p:cBhvr>
                                        <p:cTn id="27" dur="800" accel="100000">
                                          <p:stCondLst>
                                            <p:cond delay="200"/>
                                          </p:stCondLst>
                                        </p:cTn>
                                        <p:tgtEl>
                                          <p:spTgt spid="22"/>
                                        </p:tgtEl>
                                        <p:attrNameLst>
                                          <p:attrName>ppt_y</p:attrName>
                                        </p:attrNameLst>
                                      </p:cBhvr>
                                      <p:tavLst>
                                        <p:tav tm="0">
                                          <p:val>
                                            <p:strVal val="ppt_y"/>
                                          </p:val>
                                        </p:tav>
                                        <p:tav tm="100000">
                                          <p:val>
                                            <p:strVal val="ppt_y-0.4-0.1"/>
                                          </p:val>
                                        </p:tav>
                                      </p:tavLst>
                                    </p:anim>
                                    <p:set>
                                      <p:cBhvr>
                                        <p:cTn id="28"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a:extLst>
              <a:ext uri="{FF2B5EF4-FFF2-40B4-BE49-F238E27FC236}">
                <a16:creationId xmlns:a16="http://schemas.microsoft.com/office/drawing/2014/main" id="{734A4EDD-A6BF-4C03-B348-56E311D24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212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9379" name="Picture 3">
            <a:extLst>
              <a:ext uri="{FF2B5EF4-FFF2-40B4-BE49-F238E27FC236}">
                <a16:creationId xmlns:a16="http://schemas.microsoft.com/office/drawing/2014/main" id="{25A15749-5AF4-499D-ACCB-109C41D82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300" y="1001713"/>
            <a:ext cx="641032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9380" name="Rectangle 4">
            <a:extLst>
              <a:ext uri="{FF2B5EF4-FFF2-40B4-BE49-F238E27FC236}">
                <a16:creationId xmlns:a16="http://schemas.microsoft.com/office/drawing/2014/main" id="{334E3DFD-11C3-453E-8EEB-AB86DD1FF2CA}"/>
              </a:ext>
            </a:extLst>
          </p:cNvPr>
          <p:cNvSpPr>
            <a:spLocks noChangeArrowheads="1"/>
          </p:cNvSpPr>
          <p:nvPr/>
        </p:nvSpPr>
        <p:spPr bwMode="auto">
          <a:xfrm>
            <a:off x="5334000" y="2565400"/>
            <a:ext cx="6311900" cy="241300"/>
          </a:xfrm>
          <a:prstGeom prst="rect">
            <a:avLst/>
          </a:prstGeom>
          <a:solidFill>
            <a:schemeClr val="accent1">
              <a:alpha val="3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 name="ZoneTexte 4">
            <a:extLst>
              <a:ext uri="{FF2B5EF4-FFF2-40B4-BE49-F238E27FC236}">
                <a16:creationId xmlns:a16="http://schemas.microsoft.com/office/drawing/2014/main" id="{CC632EF7-8AEE-48D3-AEA8-8A480AD988E5}"/>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29380"/>
                                        </p:tgtEl>
                                        <p:attrNameLst>
                                          <p:attrName>style.visibility</p:attrName>
                                        </p:attrNameLst>
                                      </p:cBhvr>
                                      <p:to>
                                        <p:strVal val="visible"/>
                                      </p:to>
                                    </p:set>
                                    <p:animEffect transition="in" filter="wipe(left)">
                                      <p:cBhvr>
                                        <p:cTn id="7" dur="500"/>
                                        <p:tgtEl>
                                          <p:spTgt spid="229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6" name="Picture 8" descr="Afficher l'image d'origine">
            <a:extLst>
              <a:ext uri="{FF2B5EF4-FFF2-40B4-BE49-F238E27FC236}">
                <a16:creationId xmlns:a16="http://schemas.microsoft.com/office/drawing/2014/main" id="{94727CBA-2613-43C0-8064-09FFBD231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475" y="161925"/>
            <a:ext cx="6486525"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7" name="Text Box 9">
            <a:extLst>
              <a:ext uri="{FF2B5EF4-FFF2-40B4-BE49-F238E27FC236}">
                <a16:creationId xmlns:a16="http://schemas.microsoft.com/office/drawing/2014/main" id="{18B0A5B3-387F-4045-BCD6-F3E49F8AB07F}"/>
              </a:ext>
            </a:extLst>
          </p:cNvPr>
          <p:cNvSpPr txBox="1">
            <a:spLocks noChangeArrowheads="1"/>
          </p:cNvSpPr>
          <p:nvPr/>
        </p:nvSpPr>
        <p:spPr bwMode="auto">
          <a:xfrm>
            <a:off x="6985000" y="304800"/>
            <a:ext cx="41275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a:spcBef>
                <a:spcPct val="50000"/>
              </a:spcBef>
            </a:pPr>
            <a:r>
              <a:rPr lang="fr-FR" altLang="fr-FR">
                <a:solidFill>
                  <a:schemeClr val="bg1"/>
                </a:solidFill>
                <a:latin typeface="Constantia" panose="02030602050306030303" pitchFamily="18" charset="0"/>
                <a:cs typeface="Arial" panose="020B0604020202020204" pitchFamily="34" charset="0"/>
              </a:rPr>
              <a:t>Le Conseil de Sécurité de l’ONU                  le 22 novembre 1967</a:t>
            </a:r>
          </a:p>
        </p:txBody>
      </p:sp>
      <p:pic>
        <p:nvPicPr>
          <p:cNvPr id="230409" name="Picture 6" descr="Afficher l'image d'origine">
            <a:extLst>
              <a:ext uri="{FF2B5EF4-FFF2-40B4-BE49-F238E27FC236}">
                <a16:creationId xmlns:a16="http://schemas.microsoft.com/office/drawing/2014/main" id="{3B9B90D2-BEA2-4947-8048-A8244E2B2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1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82F86B2E-3F73-44E7-8BC8-64F7EF0E4955}"/>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4" name="Picture 4">
            <a:hlinkClick r:id="rId2"/>
            <a:extLst>
              <a:ext uri="{FF2B5EF4-FFF2-40B4-BE49-F238E27FC236}">
                <a16:creationId xmlns:a16="http://schemas.microsoft.com/office/drawing/2014/main" id="{FBD2D8CA-8670-4FED-BDA3-0D7E9E966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97525" cy="703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05" name="Picture 5">
            <a:extLst>
              <a:ext uri="{FF2B5EF4-FFF2-40B4-BE49-F238E27FC236}">
                <a16:creationId xmlns:a16="http://schemas.microsoft.com/office/drawing/2014/main" id="{B173B28F-162C-4F46-9D5C-A677A8DC0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0700" y="0"/>
            <a:ext cx="5461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27">
            <a:extLst>
              <a:ext uri="{FF2B5EF4-FFF2-40B4-BE49-F238E27FC236}">
                <a16:creationId xmlns:a16="http://schemas.microsoft.com/office/drawing/2014/main" id="{2E758FE4-35CA-4726-AE1E-F4F2B6AA782C}"/>
              </a:ext>
            </a:extLst>
          </p:cNvPr>
          <p:cNvSpPr txBox="1">
            <a:spLocks noChangeArrowheads="1"/>
          </p:cNvSpPr>
          <p:nvPr/>
        </p:nvSpPr>
        <p:spPr bwMode="auto">
          <a:xfrm>
            <a:off x="5607050" y="4724400"/>
            <a:ext cx="6584950" cy="1095375"/>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4. L’ONU a tenté de régler le conflit mais les résolutions votées n’ont jamais encore été appliquées. Israël le refuse et les Etats-Unis empêche toute mesure contraignante à son égard en usant systématiquement de son droit de veto. </a:t>
            </a:r>
          </a:p>
        </p:txBody>
      </p:sp>
      <p:sp>
        <p:nvSpPr>
          <p:cNvPr id="5" name="ZoneTexte 4">
            <a:extLst>
              <a:ext uri="{FF2B5EF4-FFF2-40B4-BE49-F238E27FC236}">
                <a16:creationId xmlns:a16="http://schemas.microsoft.com/office/drawing/2014/main" id="{1AE5ABAF-9FA2-4AEC-9BE4-EB958EB4C303}"/>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56005"/>
                                        </p:tgtEl>
                                        <p:attrNameLst>
                                          <p:attrName>style.visibility</p:attrName>
                                        </p:attrNameLst>
                                      </p:cBhvr>
                                      <p:to>
                                        <p:strVal val="visible"/>
                                      </p:to>
                                    </p:set>
                                    <p:anim calcmode="lin" valueType="num">
                                      <p:cBhvr>
                                        <p:cTn id="7" dur="500" fill="hold"/>
                                        <p:tgtEl>
                                          <p:spTgt spid="256005"/>
                                        </p:tgtEl>
                                        <p:attrNameLst>
                                          <p:attrName>ppt_w</p:attrName>
                                        </p:attrNameLst>
                                      </p:cBhvr>
                                      <p:tavLst>
                                        <p:tav tm="0">
                                          <p:val>
                                            <p:fltVal val="0"/>
                                          </p:val>
                                        </p:tav>
                                        <p:tav tm="100000">
                                          <p:val>
                                            <p:strVal val="#ppt_w"/>
                                          </p:val>
                                        </p:tav>
                                      </p:tavLst>
                                    </p:anim>
                                    <p:anim calcmode="lin" valueType="num">
                                      <p:cBhvr>
                                        <p:cTn id="8" dur="500" fill="hold"/>
                                        <p:tgtEl>
                                          <p:spTgt spid="25600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800" decel="100000"/>
                                        <p:tgtEl>
                                          <p:spTgt spid="22"/>
                                        </p:tgtEl>
                                      </p:cBhvr>
                                    </p:animEffect>
                                    <p:anim calcmode="lin" valueType="num">
                                      <p:cBhvr>
                                        <p:cTn id="14" dur="800" decel="100000" fill="hold"/>
                                        <p:tgtEl>
                                          <p:spTgt spid="22"/>
                                        </p:tgtEl>
                                        <p:attrNameLst>
                                          <p:attrName>style.rotation</p:attrName>
                                        </p:attrNameLst>
                                      </p:cBhvr>
                                      <p:tavLst>
                                        <p:tav tm="0">
                                          <p:val>
                                            <p:fltVal val="-90"/>
                                          </p:val>
                                        </p:tav>
                                        <p:tav tm="100000">
                                          <p:val>
                                            <p:fltVal val="0"/>
                                          </p:val>
                                        </p:tav>
                                      </p:tavLst>
                                    </p:anim>
                                    <p:anim calcmode="lin" valueType="num">
                                      <p:cBhvr>
                                        <p:cTn id="15" dur="800" decel="100000" fill="hold"/>
                                        <p:tgtEl>
                                          <p:spTgt spid="22"/>
                                        </p:tgtEl>
                                        <p:attrNameLst>
                                          <p:attrName>ppt_x</p:attrName>
                                        </p:attrNameLst>
                                      </p:cBhvr>
                                      <p:tavLst>
                                        <p:tav tm="0">
                                          <p:val>
                                            <p:strVal val="#ppt_x+0.4"/>
                                          </p:val>
                                        </p:tav>
                                        <p:tav tm="100000">
                                          <p:val>
                                            <p:strVal val="#ppt_x-0.05"/>
                                          </p:val>
                                        </p:tav>
                                      </p:tavLst>
                                    </p:anim>
                                    <p:anim calcmode="lin" valueType="num">
                                      <p:cBhvr>
                                        <p:cTn id="16" dur="800" decel="100000" fill="hold"/>
                                        <p:tgtEl>
                                          <p:spTgt spid="22"/>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a:extLst>
              <a:ext uri="{FF2B5EF4-FFF2-40B4-BE49-F238E27FC236}">
                <a16:creationId xmlns:a16="http://schemas.microsoft.com/office/drawing/2014/main" id="{835B5DA1-3E8A-4CB7-8C3B-C1D22F71A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212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1427" name="Picture 3">
            <a:extLst>
              <a:ext uri="{FF2B5EF4-FFF2-40B4-BE49-F238E27FC236}">
                <a16:creationId xmlns:a16="http://schemas.microsoft.com/office/drawing/2014/main" id="{A1648EB1-BEF9-4576-BD06-B8522F39E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300" y="1001713"/>
            <a:ext cx="641032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1428" name="Rectangle 4">
            <a:extLst>
              <a:ext uri="{FF2B5EF4-FFF2-40B4-BE49-F238E27FC236}">
                <a16:creationId xmlns:a16="http://schemas.microsoft.com/office/drawing/2014/main" id="{557AFD31-F51E-4ED4-A5F8-ACA8817B6023}"/>
              </a:ext>
            </a:extLst>
          </p:cNvPr>
          <p:cNvSpPr>
            <a:spLocks noChangeArrowheads="1"/>
          </p:cNvSpPr>
          <p:nvPr/>
        </p:nvSpPr>
        <p:spPr bwMode="auto">
          <a:xfrm>
            <a:off x="5283200" y="2857500"/>
            <a:ext cx="6311900" cy="241300"/>
          </a:xfrm>
          <a:prstGeom prst="rect">
            <a:avLst/>
          </a:prstGeom>
          <a:solidFill>
            <a:schemeClr val="accent1">
              <a:alpha val="3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 name="ZoneTexte 4">
            <a:extLst>
              <a:ext uri="{FF2B5EF4-FFF2-40B4-BE49-F238E27FC236}">
                <a16:creationId xmlns:a16="http://schemas.microsoft.com/office/drawing/2014/main" id="{23DB39A7-21C5-4F01-AEE8-CC03080BD28C}"/>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31428"/>
                                        </p:tgtEl>
                                        <p:attrNameLst>
                                          <p:attrName>style.visibility</p:attrName>
                                        </p:attrNameLst>
                                      </p:cBhvr>
                                      <p:to>
                                        <p:strVal val="visible"/>
                                      </p:to>
                                    </p:set>
                                    <p:animEffect transition="in" filter="wipe(left)">
                                      <p:cBhvr>
                                        <p:cTn id="7" dur="500"/>
                                        <p:tgtEl>
                                          <p:spTgt spid="231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60" name="Text Box 4">
            <a:extLst>
              <a:ext uri="{FF2B5EF4-FFF2-40B4-BE49-F238E27FC236}">
                <a16:creationId xmlns:a16="http://schemas.microsoft.com/office/drawing/2014/main" id="{679A3E23-3F3B-459C-A72F-FDA6442E8449}"/>
              </a:ext>
            </a:extLst>
          </p:cNvPr>
          <p:cNvSpPr txBox="1">
            <a:spLocks noChangeArrowheads="1"/>
          </p:cNvSpPr>
          <p:nvPr/>
        </p:nvSpPr>
        <p:spPr bwMode="auto">
          <a:xfrm>
            <a:off x="1803400" y="214313"/>
            <a:ext cx="9144000" cy="457200"/>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400" i="1">
                <a:latin typeface="Constantia" panose="02030602050306030303" pitchFamily="18" charset="0"/>
                <a:cs typeface="Arial" panose="020B0604020202020204" pitchFamily="34" charset="0"/>
              </a:rPr>
              <a:t>I. </a:t>
            </a:r>
            <a:r>
              <a:rPr lang="fr-FR" altLang="fr-FR" sz="2400" i="1" u="sng">
                <a:latin typeface="Constantia" panose="02030602050306030303" pitchFamily="18" charset="0"/>
                <a:cs typeface="Arial" panose="020B0604020202020204" pitchFamily="34" charset="0"/>
              </a:rPr>
              <a:t>Le Moyen-Orient, une région aux enjeux multiples</a:t>
            </a:r>
          </a:p>
        </p:txBody>
      </p:sp>
      <p:sp>
        <p:nvSpPr>
          <p:cNvPr id="2" name="ZoneTexte 1">
            <a:extLst>
              <a:ext uri="{FF2B5EF4-FFF2-40B4-BE49-F238E27FC236}">
                <a16:creationId xmlns:a16="http://schemas.microsoft.com/office/drawing/2014/main" id="{9D7E3364-8F9B-4B54-9914-0E68A0291D8E}"/>
              </a:ext>
            </a:extLst>
          </p:cNvPr>
          <p:cNvSpPr txBox="1">
            <a:spLocks noChangeArrowheads="1"/>
          </p:cNvSpPr>
          <p:nvPr/>
        </p:nvSpPr>
        <p:spPr bwMode="auto">
          <a:xfrm>
            <a:off x="1865313" y="2436813"/>
            <a:ext cx="9420225" cy="579437"/>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i="1">
                <a:solidFill>
                  <a:srgbClr val="B2B2B2"/>
                </a:solidFill>
                <a:latin typeface="Times New Roman" panose="02020603050405020304" pitchFamily="18" charset="0"/>
                <a:cs typeface="Arial" panose="020B0604020202020204" pitchFamily="34" charset="0"/>
              </a:rPr>
              <a:t>2. </a:t>
            </a:r>
            <a:r>
              <a:rPr lang="fr-FR" altLang="fr-FR" sz="2400" i="1" u="sng">
                <a:solidFill>
                  <a:srgbClr val="B2B2B2"/>
                </a:solidFill>
                <a:latin typeface="Times New Roman" panose="02020603050405020304" pitchFamily="18" charset="0"/>
                <a:cs typeface="Arial" panose="020B0604020202020204" pitchFamily="34" charset="0"/>
              </a:rPr>
              <a:t>Des enjeux liés aux ressources et aux passages stratégiques</a:t>
            </a:r>
          </a:p>
        </p:txBody>
      </p:sp>
      <p:sp>
        <p:nvSpPr>
          <p:cNvPr id="3" name="ZoneTexte 1">
            <a:extLst>
              <a:ext uri="{FF2B5EF4-FFF2-40B4-BE49-F238E27FC236}">
                <a16:creationId xmlns:a16="http://schemas.microsoft.com/office/drawing/2014/main" id="{48CF195B-821A-4C4A-8412-82B6230118FD}"/>
              </a:ext>
            </a:extLst>
          </p:cNvPr>
          <p:cNvSpPr txBox="1">
            <a:spLocks noChangeArrowheads="1"/>
          </p:cNvSpPr>
          <p:nvPr/>
        </p:nvSpPr>
        <p:spPr bwMode="auto">
          <a:xfrm>
            <a:off x="1847850" y="1411288"/>
            <a:ext cx="9420225" cy="579437"/>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i="1">
                <a:solidFill>
                  <a:srgbClr val="B2B2B2"/>
                </a:solidFill>
                <a:latin typeface="Times New Roman" panose="02020603050405020304" pitchFamily="18" charset="0"/>
                <a:cs typeface="Arial" panose="020B0604020202020204" pitchFamily="34" charset="0"/>
              </a:rPr>
              <a:t>1. </a:t>
            </a:r>
            <a:r>
              <a:rPr lang="fr-FR" altLang="fr-FR" sz="2400" i="1" u="sng">
                <a:solidFill>
                  <a:srgbClr val="B2B2B2"/>
                </a:solidFill>
                <a:latin typeface="Times New Roman" panose="02020603050405020304" pitchFamily="18" charset="0"/>
                <a:cs typeface="Arial" panose="020B0604020202020204" pitchFamily="34" charset="0"/>
              </a:rPr>
              <a:t>Des enjeux religieux et culturels</a:t>
            </a:r>
          </a:p>
        </p:txBody>
      </p:sp>
      <p:sp>
        <p:nvSpPr>
          <p:cNvPr id="4" name="ZoneTexte 1">
            <a:extLst>
              <a:ext uri="{FF2B5EF4-FFF2-40B4-BE49-F238E27FC236}">
                <a16:creationId xmlns:a16="http://schemas.microsoft.com/office/drawing/2014/main" id="{4218DB44-FA53-4461-A574-05A54248E6AA}"/>
              </a:ext>
            </a:extLst>
          </p:cNvPr>
          <p:cNvSpPr txBox="1">
            <a:spLocks noChangeArrowheads="1"/>
          </p:cNvSpPr>
          <p:nvPr/>
        </p:nvSpPr>
        <p:spPr bwMode="auto">
          <a:xfrm>
            <a:off x="1876425" y="3484563"/>
            <a:ext cx="9353550" cy="579437"/>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i="1">
                <a:solidFill>
                  <a:srgbClr val="B2B2B2"/>
                </a:solidFill>
                <a:latin typeface="Times New Roman" panose="02020603050405020304" pitchFamily="18" charset="0"/>
                <a:cs typeface="Arial" panose="020B0604020202020204" pitchFamily="34" charset="0"/>
              </a:rPr>
              <a:t>3. </a:t>
            </a:r>
            <a:r>
              <a:rPr lang="fr-FR" altLang="fr-FR" sz="2400" i="1" u="sng">
                <a:solidFill>
                  <a:srgbClr val="B2B2B2"/>
                </a:solidFill>
                <a:latin typeface="Times New Roman" panose="02020603050405020304" pitchFamily="18" charset="0"/>
                <a:cs typeface="Arial" panose="020B0604020202020204" pitchFamily="34" charset="0"/>
              </a:rPr>
              <a:t>Des enjeux liés aux Etats et à l’ingérence des puissances étrangères</a:t>
            </a:r>
          </a:p>
        </p:txBody>
      </p:sp>
      <p:pic>
        <p:nvPicPr>
          <p:cNvPr id="149511" name="Picture 7" descr="bouton Ok&quot; : photos, illustrations, vecteurs et vidéos libres de ...">
            <a:hlinkClick r:id="rId2" action="ppaction://hlinksldjump"/>
            <a:extLst>
              <a:ext uri="{FF2B5EF4-FFF2-40B4-BE49-F238E27FC236}">
                <a16:creationId xmlns:a16="http://schemas.microsoft.com/office/drawing/2014/main" id="{C7484CA0-6E8A-4C57-8F56-2C0D5C431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2863" y="0"/>
            <a:ext cx="719137" cy="719138"/>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C621F074-5B17-4518-B43B-60D157892161}"/>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rgbClr val="808080"/>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3" presetClass="emph" presetSubtype="2" fill="hold" nodeType="withEffect">
                                  <p:stCondLst>
                                    <p:cond delay="0"/>
                                  </p:stCondLst>
                                  <p:childTnLst>
                                    <p:animClr clrSpc="rgb" dir="cw">
                                      <p:cBhvr override="childStyle">
                                        <p:cTn id="10" dur="2000" fill="hold"/>
                                        <p:tgtEl>
                                          <p:spTgt spid="3">
                                            <p:txEl>
                                              <p:pRg st="0" end="0"/>
                                            </p:txEl>
                                          </p:spTgt>
                                        </p:tgtEl>
                                        <p:attrNameLst>
                                          <p:attrName>style.color</p:attrName>
                                        </p:attrNameLst>
                                      </p:cBhvr>
                                      <p:to>
                                        <a:srgbClr val="EAEAE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35" name="Picture 23">
            <a:hlinkClick r:id="rId3"/>
            <a:extLst>
              <a:ext uri="{FF2B5EF4-FFF2-40B4-BE49-F238E27FC236}">
                <a16:creationId xmlns:a16="http://schemas.microsoft.com/office/drawing/2014/main" id="{892A5FD8-89DF-4DD1-89B7-402DF4A08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2713" y="190500"/>
            <a:ext cx="10010775" cy="6667500"/>
          </a:xfrm>
          <a:prstGeom prst="rect">
            <a:avLst/>
          </a:prstGeom>
          <a:noFill/>
          <a:extLst>
            <a:ext uri="{909E8E84-426E-40DD-AFC4-6F175D3DCCD1}">
              <a14:hiddenFill xmlns:a14="http://schemas.microsoft.com/office/drawing/2010/main">
                <a:solidFill>
                  <a:srgbClr val="FFFFFF"/>
                </a:solidFill>
              </a14:hiddenFill>
            </a:ext>
          </a:extLst>
        </p:spPr>
      </p:pic>
      <p:sp>
        <p:nvSpPr>
          <p:cNvPr id="218136" name="Rectangle 24">
            <a:extLst>
              <a:ext uri="{FF2B5EF4-FFF2-40B4-BE49-F238E27FC236}">
                <a16:creationId xmlns:a16="http://schemas.microsoft.com/office/drawing/2014/main" id="{5C768DB1-5C25-4BAC-B9A3-0312D12B4708}"/>
              </a:ext>
            </a:extLst>
          </p:cNvPr>
          <p:cNvSpPr>
            <a:spLocks noChangeArrowheads="1"/>
          </p:cNvSpPr>
          <p:nvPr/>
        </p:nvSpPr>
        <p:spPr bwMode="auto">
          <a:xfrm>
            <a:off x="1876425" y="5675313"/>
            <a:ext cx="8401050" cy="763587"/>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hangingPunct="1"/>
            <a:r>
              <a:rPr lang="fr-FR" altLang="fr-FR"/>
              <a:t>Des soldats isra</a:t>
            </a:r>
            <a:r>
              <a:rPr lang="fr-FR" altLang="fr-FR">
                <a:latin typeface="Calibri" panose="020F0502020204030204" pitchFamily="34" charset="0"/>
              </a:rPr>
              <a:t>é</a:t>
            </a:r>
            <a:r>
              <a:rPr lang="fr-FR" altLang="fr-FR"/>
              <a:t>liens embrassent le Mur des Lamentations en juin 1967, pendant la Guerre des Six Jours, apr</a:t>
            </a:r>
            <a:r>
              <a:rPr lang="fr-FR" altLang="fr-FR">
                <a:latin typeface="Calibri" panose="020F0502020204030204" pitchFamily="34" charset="0"/>
              </a:rPr>
              <a:t>è</a:t>
            </a:r>
            <a:r>
              <a:rPr lang="fr-FR" altLang="fr-FR"/>
              <a:t>s la conquête de la vieille ville</a:t>
            </a:r>
          </a:p>
          <a:p>
            <a:pPr algn="ctr" eaLnBrk="1" hangingPunct="1"/>
            <a:r>
              <a:rPr lang="fr-FR" altLang="fr-FR" sz="1200"/>
              <a:t> (Gilles Caron, polkagalerie.com). </a:t>
            </a:r>
          </a:p>
        </p:txBody>
      </p:sp>
      <p:pic>
        <p:nvPicPr>
          <p:cNvPr id="218137" name="Picture 25">
            <a:extLst>
              <a:ext uri="{FF2B5EF4-FFF2-40B4-BE49-F238E27FC236}">
                <a16:creationId xmlns:a16="http://schemas.microsoft.com/office/drawing/2014/main" id="{6435058D-5D87-4EAC-A1B7-C9E16F264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5900" y="6418263"/>
            <a:ext cx="5461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a:extLst>
              <a:ext uri="{FF2B5EF4-FFF2-40B4-BE49-F238E27FC236}">
                <a16:creationId xmlns:a16="http://schemas.microsoft.com/office/drawing/2014/main" id="{9FE2A4C7-F05D-4607-ADDC-F2A4C885691F}"/>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8136"/>
                                        </p:tgtEl>
                                        <p:attrNameLst>
                                          <p:attrName>style.visibility</p:attrName>
                                        </p:attrNameLst>
                                      </p:cBhvr>
                                      <p:to>
                                        <p:strVal val="visible"/>
                                      </p:to>
                                    </p:set>
                                    <p:anim calcmode="lin" valueType="num">
                                      <p:cBhvr>
                                        <p:cTn id="7" dur="1000" fill="hold"/>
                                        <p:tgtEl>
                                          <p:spTgt spid="218136"/>
                                        </p:tgtEl>
                                        <p:attrNameLst>
                                          <p:attrName>ppt_w</p:attrName>
                                        </p:attrNameLst>
                                      </p:cBhvr>
                                      <p:tavLst>
                                        <p:tav tm="0">
                                          <p:val>
                                            <p:fltVal val="0"/>
                                          </p:val>
                                        </p:tav>
                                        <p:tav tm="100000">
                                          <p:val>
                                            <p:strVal val="#ppt_w"/>
                                          </p:val>
                                        </p:tav>
                                      </p:tavLst>
                                    </p:anim>
                                    <p:anim calcmode="lin" valueType="num">
                                      <p:cBhvr>
                                        <p:cTn id="8" dur="1000" fill="hold"/>
                                        <p:tgtEl>
                                          <p:spTgt spid="218136"/>
                                        </p:tgtEl>
                                        <p:attrNameLst>
                                          <p:attrName>ppt_h</p:attrName>
                                        </p:attrNameLst>
                                      </p:cBhvr>
                                      <p:tavLst>
                                        <p:tav tm="0">
                                          <p:val>
                                            <p:fltVal val="0"/>
                                          </p:val>
                                        </p:tav>
                                        <p:tav tm="100000">
                                          <p:val>
                                            <p:strVal val="#ppt_h"/>
                                          </p:val>
                                        </p:tav>
                                      </p:tavLst>
                                    </p:anim>
                                    <p:anim calcmode="lin" valueType="num">
                                      <p:cBhvr>
                                        <p:cTn id="9" dur="1000" fill="hold"/>
                                        <p:tgtEl>
                                          <p:spTgt spid="21813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81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18135"/>
                                        </p:tgtEl>
                                        <p:attrNameLst>
                                          <p:attrName>style.visibility</p:attrName>
                                        </p:attrNameLst>
                                      </p:cBhvr>
                                      <p:to>
                                        <p:strVal val="visible"/>
                                      </p:to>
                                    </p:set>
                                    <p:animEffect transition="in" filter="wipe(down)">
                                      <p:cBhvr>
                                        <p:cTn id="15" dur="500"/>
                                        <p:tgtEl>
                                          <p:spTgt spid="218135"/>
                                        </p:tgtEl>
                                      </p:cBhvr>
                                    </p:animEffect>
                                  </p:childTnLst>
                                </p:cTn>
                              </p:par>
                              <p:par>
                                <p:cTn id="16" presetID="23" presetClass="entr" presetSubtype="16" fill="hold" nodeType="withEffect">
                                  <p:stCondLst>
                                    <p:cond delay="0"/>
                                  </p:stCondLst>
                                  <p:childTnLst>
                                    <p:set>
                                      <p:cBhvr>
                                        <p:cTn id="17" dur="1" fill="hold">
                                          <p:stCondLst>
                                            <p:cond delay="0"/>
                                          </p:stCondLst>
                                        </p:cTn>
                                        <p:tgtEl>
                                          <p:spTgt spid="218137"/>
                                        </p:tgtEl>
                                        <p:attrNameLst>
                                          <p:attrName>style.visibility</p:attrName>
                                        </p:attrNameLst>
                                      </p:cBhvr>
                                      <p:to>
                                        <p:strVal val="visible"/>
                                      </p:to>
                                    </p:set>
                                    <p:anim calcmode="lin" valueType="num">
                                      <p:cBhvr>
                                        <p:cTn id="18" dur="500" fill="hold"/>
                                        <p:tgtEl>
                                          <p:spTgt spid="218137"/>
                                        </p:tgtEl>
                                        <p:attrNameLst>
                                          <p:attrName>ppt_w</p:attrName>
                                        </p:attrNameLst>
                                      </p:cBhvr>
                                      <p:tavLst>
                                        <p:tav tm="0">
                                          <p:val>
                                            <p:fltVal val="0"/>
                                          </p:val>
                                        </p:tav>
                                        <p:tav tm="100000">
                                          <p:val>
                                            <p:strVal val="#ppt_w"/>
                                          </p:val>
                                        </p:tav>
                                      </p:tavLst>
                                    </p:anim>
                                    <p:anim calcmode="lin" valueType="num">
                                      <p:cBhvr>
                                        <p:cTn id="19" dur="500" fill="hold"/>
                                        <p:tgtEl>
                                          <p:spTgt spid="2181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6" name="Picture 4" descr="Jérusalem 1947-2017 | lhistoire.fr">
            <a:hlinkClick r:id="rId2"/>
            <a:extLst>
              <a:ext uri="{FF2B5EF4-FFF2-40B4-BE49-F238E27FC236}">
                <a16:creationId xmlns:a16="http://schemas.microsoft.com/office/drawing/2014/main" id="{6EC81F5D-E871-47CD-8C66-A05E8EF0F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388" y="0"/>
            <a:ext cx="76469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3477" name="Picture 5">
            <a:extLst>
              <a:ext uri="{FF2B5EF4-FFF2-40B4-BE49-F238E27FC236}">
                <a16:creationId xmlns:a16="http://schemas.microsoft.com/office/drawing/2014/main" id="{3F092975-7E19-4135-A782-D7ACB23CBE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5900" y="6418263"/>
            <a:ext cx="5461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27">
            <a:extLst>
              <a:ext uri="{FF2B5EF4-FFF2-40B4-BE49-F238E27FC236}">
                <a16:creationId xmlns:a16="http://schemas.microsoft.com/office/drawing/2014/main" id="{1A5B7EC0-BA4D-4475-9041-2CB1B298C6C4}"/>
              </a:ext>
            </a:extLst>
          </p:cNvPr>
          <p:cNvSpPr txBox="1">
            <a:spLocks noChangeArrowheads="1"/>
          </p:cNvSpPr>
          <p:nvPr/>
        </p:nvSpPr>
        <p:spPr bwMode="auto">
          <a:xfrm>
            <a:off x="0" y="317500"/>
            <a:ext cx="3384550" cy="1095375"/>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5. Ville sainte, Jérusalem est revendiquée comme capitale à la fois par l’État d’Israël et par les Palestiniens. </a:t>
            </a:r>
          </a:p>
        </p:txBody>
      </p:sp>
      <p:sp>
        <p:nvSpPr>
          <p:cNvPr id="2" name="Text Box 27">
            <a:extLst>
              <a:ext uri="{FF2B5EF4-FFF2-40B4-BE49-F238E27FC236}">
                <a16:creationId xmlns:a16="http://schemas.microsoft.com/office/drawing/2014/main" id="{D10C32AA-5E62-4E76-9C76-561357823ADF}"/>
              </a:ext>
            </a:extLst>
          </p:cNvPr>
          <p:cNvSpPr txBox="1">
            <a:spLocks noChangeArrowheads="1"/>
          </p:cNvSpPr>
          <p:nvPr/>
        </p:nvSpPr>
        <p:spPr bwMode="auto">
          <a:xfrm>
            <a:off x="0" y="1485900"/>
            <a:ext cx="3384550" cy="606425"/>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Israël a annexé la vieille ville en 1967. </a:t>
            </a:r>
          </a:p>
        </p:txBody>
      </p:sp>
      <p:sp>
        <p:nvSpPr>
          <p:cNvPr id="3" name="Text Box 27">
            <a:extLst>
              <a:ext uri="{FF2B5EF4-FFF2-40B4-BE49-F238E27FC236}">
                <a16:creationId xmlns:a16="http://schemas.microsoft.com/office/drawing/2014/main" id="{7917BCFF-F9AE-4B87-81BE-A327F826174B}"/>
              </a:ext>
            </a:extLst>
          </p:cNvPr>
          <p:cNvSpPr txBox="1">
            <a:spLocks noChangeArrowheads="1"/>
          </p:cNvSpPr>
          <p:nvPr/>
        </p:nvSpPr>
        <p:spPr bwMode="auto">
          <a:xfrm>
            <a:off x="0" y="2146300"/>
            <a:ext cx="3346450" cy="850900"/>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La communauté internationale ne reconnaît pas Jérusalem comme la capitale d’Israël. </a:t>
            </a:r>
          </a:p>
        </p:txBody>
      </p:sp>
      <p:sp>
        <p:nvSpPr>
          <p:cNvPr id="4" name="Text Box 27">
            <a:extLst>
              <a:ext uri="{FF2B5EF4-FFF2-40B4-BE49-F238E27FC236}">
                <a16:creationId xmlns:a16="http://schemas.microsoft.com/office/drawing/2014/main" id="{BD2CC7D0-7B1C-461A-8DB7-B0D2C4975057}"/>
              </a:ext>
            </a:extLst>
          </p:cNvPr>
          <p:cNvSpPr txBox="1">
            <a:spLocks noChangeArrowheads="1"/>
          </p:cNvSpPr>
          <p:nvPr/>
        </p:nvSpPr>
        <p:spPr bwMode="auto">
          <a:xfrm>
            <a:off x="0" y="3098800"/>
            <a:ext cx="3371850" cy="1095375"/>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A l’exception des Etats-Unis depuis la décision unilatérale du Président Trump en décembre 2017. </a:t>
            </a:r>
          </a:p>
        </p:txBody>
      </p:sp>
      <p:sp>
        <p:nvSpPr>
          <p:cNvPr id="8" name="ZoneTexte 7">
            <a:extLst>
              <a:ext uri="{FF2B5EF4-FFF2-40B4-BE49-F238E27FC236}">
                <a16:creationId xmlns:a16="http://schemas.microsoft.com/office/drawing/2014/main" id="{AF4709B8-D1D1-471E-9BF2-A4A02A97208E}"/>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33477"/>
                                        </p:tgtEl>
                                        <p:attrNameLst>
                                          <p:attrName>style.visibility</p:attrName>
                                        </p:attrNameLst>
                                      </p:cBhvr>
                                      <p:to>
                                        <p:strVal val="visible"/>
                                      </p:to>
                                    </p:set>
                                    <p:anim calcmode="lin" valueType="num">
                                      <p:cBhvr>
                                        <p:cTn id="7" dur="500" fill="hold"/>
                                        <p:tgtEl>
                                          <p:spTgt spid="233477"/>
                                        </p:tgtEl>
                                        <p:attrNameLst>
                                          <p:attrName>ppt_w</p:attrName>
                                        </p:attrNameLst>
                                      </p:cBhvr>
                                      <p:tavLst>
                                        <p:tav tm="0">
                                          <p:val>
                                            <p:fltVal val="0"/>
                                          </p:val>
                                        </p:tav>
                                        <p:tav tm="100000">
                                          <p:val>
                                            <p:strVal val="#ppt_w"/>
                                          </p:val>
                                        </p:tav>
                                      </p:tavLst>
                                    </p:anim>
                                    <p:anim calcmode="lin" valueType="num">
                                      <p:cBhvr>
                                        <p:cTn id="8" dur="500" fill="hold"/>
                                        <p:tgtEl>
                                          <p:spTgt spid="233477"/>
                                        </p:tgtEl>
                                        <p:attrNameLst>
                                          <p:attrName>ppt_h</p:attrName>
                                        </p:attrNameLst>
                                      </p:cBhvr>
                                      <p:tavLst>
                                        <p:tav tm="0">
                                          <p:val>
                                            <p:fltVal val="0"/>
                                          </p:val>
                                        </p:tav>
                                        <p:tav tm="100000">
                                          <p:val>
                                            <p:strVal val="#ppt_h"/>
                                          </p:val>
                                        </p:tav>
                                      </p:tavLst>
                                    </p:anim>
                                  </p:childTnLst>
                                </p:cTn>
                              </p:par>
                              <p:par>
                                <p:cTn id="9" presetID="30" presetClass="exit" presetSubtype="0" fill="hold" grpId="0" nodeType="withEffect">
                                  <p:stCondLst>
                                    <p:cond delay="0"/>
                                  </p:stCondLst>
                                  <p:childTnLst>
                                    <p:animEffect transition="out" filter="fade">
                                      <p:cBhvr>
                                        <p:cTn id="10" dur="800" accel="100000">
                                          <p:stCondLst>
                                            <p:cond delay="200"/>
                                          </p:stCondLst>
                                        </p:cTn>
                                        <p:tgtEl>
                                          <p:spTgt spid="22"/>
                                        </p:tgtEl>
                                      </p:cBhvr>
                                    </p:animEffect>
                                    <p:anim calcmode="lin" valueType="num">
                                      <p:cBhvr>
                                        <p:cTn id="11" dur="800" accel="100000">
                                          <p:stCondLst>
                                            <p:cond delay="200"/>
                                          </p:stCondLst>
                                        </p:cTn>
                                        <p:tgtEl>
                                          <p:spTgt spid="22"/>
                                        </p:tgtEl>
                                        <p:attrNameLst>
                                          <p:attrName>style.rotation</p:attrName>
                                        </p:attrNameLst>
                                      </p:cBhvr>
                                      <p:tavLst>
                                        <p:tav tm="0">
                                          <p:val>
                                            <p:fltVal val="0"/>
                                          </p:val>
                                        </p:tav>
                                        <p:tav tm="100000">
                                          <p:val>
                                            <p:fltVal val="-90"/>
                                          </p:val>
                                        </p:tav>
                                      </p:tavLst>
                                    </p:anim>
                                    <p:anim calcmode="lin" valueType="num">
                                      <p:cBhvr>
                                        <p:cTn id="12" dur="200" decel="100000"/>
                                        <p:tgtEl>
                                          <p:spTgt spid="22"/>
                                        </p:tgtEl>
                                        <p:attrNameLst>
                                          <p:attrName>ppt_x</p:attrName>
                                        </p:attrNameLst>
                                      </p:cBhvr>
                                      <p:tavLst>
                                        <p:tav tm="0">
                                          <p:val>
                                            <p:strVal val="ppt_x"/>
                                          </p:val>
                                        </p:tav>
                                        <p:tav tm="100000">
                                          <p:val>
                                            <p:strVal val="ppt_x-0.05"/>
                                          </p:val>
                                        </p:tav>
                                      </p:tavLst>
                                    </p:anim>
                                    <p:anim calcmode="lin" valueType="num">
                                      <p:cBhvr>
                                        <p:cTn id="13" dur="200" decel="100000"/>
                                        <p:tgtEl>
                                          <p:spTgt spid="22"/>
                                        </p:tgtEl>
                                        <p:attrNameLst>
                                          <p:attrName>ppt_y</p:attrName>
                                        </p:attrNameLst>
                                      </p:cBhvr>
                                      <p:tavLst>
                                        <p:tav tm="0">
                                          <p:val>
                                            <p:strVal val="ppt_y"/>
                                          </p:val>
                                        </p:tav>
                                        <p:tav tm="100000">
                                          <p:val>
                                            <p:strVal val="ppt_y+0.1"/>
                                          </p:val>
                                        </p:tav>
                                      </p:tavLst>
                                    </p:anim>
                                    <p:anim calcmode="lin" valueType="num">
                                      <p:cBhvr>
                                        <p:cTn id="14" dur="800" accel="100000">
                                          <p:stCondLst>
                                            <p:cond delay="200"/>
                                          </p:stCondLst>
                                        </p:cTn>
                                        <p:tgtEl>
                                          <p:spTgt spid="22"/>
                                        </p:tgtEl>
                                        <p:attrNameLst>
                                          <p:attrName>ppt_x</p:attrName>
                                        </p:attrNameLst>
                                      </p:cBhvr>
                                      <p:tavLst>
                                        <p:tav tm="0">
                                          <p:val>
                                            <p:strVal val="ppt_x"/>
                                          </p:val>
                                        </p:tav>
                                        <p:tav tm="100000">
                                          <p:val>
                                            <p:strVal val="ppt_x+0.4+0.05"/>
                                          </p:val>
                                        </p:tav>
                                      </p:tavLst>
                                    </p:anim>
                                    <p:anim calcmode="lin" valueType="num">
                                      <p:cBhvr>
                                        <p:cTn id="15" dur="800" accel="100000">
                                          <p:stCondLst>
                                            <p:cond delay="200"/>
                                          </p:stCondLst>
                                        </p:cTn>
                                        <p:tgtEl>
                                          <p:spTgt spid="22"/>
                                        </p:tgtEl>
                                        <p:attrNameLst>
                                          <p:attrName>ppt_y</p:attrName>
                                        </p:attrNameLst>
                                      </p:cBhvr>
                                      <p:tavLst>
                                        <p:tav tm="0">
                                          <p:val>
                                            <p:strVal val="ppt_y"/>
                                          </p:val>
                                        </p:tav>
                                        <p:tav tm="100000">
                                          <p:val>
                                            <p:strVal val="ppt_y-0.4-0.1"/>
                                          </p:val>
                                        </p:tav>
                                      </p:tavLst>
                                    </p:anim>
                                    <p:set>
                                      <p:cBhvr>
                                        <p:cTn id="16" dur="1" fill="hold">
                                          <p:stCondLst>
                                            <p:cond delay="999"/>
                                          </p:stCondLst>
                                        </p:cTn>
                                        <p:tgtEl>
                                          <p:spTgt spid="22"/>
                                        </p:tgtEl>
                                        <p:attrNameLst>
                                          <p:attrName>style.visibility</p:attrName>
                                        </p:attrNameLst>
                                      </p:cBhvr>
                                      <p:to>
                                        <p:strVal val="hidden"/>
                                      </p:to>
                                    </p:set>
                                  </p:childTnLst>
                                </p:cTn>
                              </p:par>
                              <p:par>
                                <p:cTn id="17" presetID="30" presetClass="exit" presetSubtype="0" fill="hold" grpId="0" nodeType="withEffect">
                                  <p:stCondLst>
                                    <p:cond delay="0"/>
                                  </p:stCondLst>
                                  <p:childTnLst>
                                    <p:animEffect transition="out" filter="fade">
                                      <p:cBhvr>
                                        <p:cTn id="18" dur="800" accel="100000">
                                          <p:stCondLst>
                                            <p:cond delay="200"/>
                                          </p:stCondLst>
                                        </p:cTn>
                                        <p:tgtEl>
                                          <p:spTgt spid="2"/>
                                        </p:tgtEl>
                                      </p:cBhvr>
                                    </p:animEffect>
                                    <p:anim calcmode="lin" valueType="num">
                                      <p:cBhvr>
                                        <p:cTn id="19" dur="800" accel="100000">
                                          <p:stCondLst>
                                            <p:cond delay="200"/>
                                          </p:stCondLst>
                                        </p:cTn>
                                        <p:tgtEl>
                                          <p:spTgt spid="2"/>
                                        </p:tgtEl>
                                        <p:attrNameLst>
                                          <p:attrName>style.rotation</p:attrName>
                                        </p:attrNameLst>
                                      </p:cBhvr>
                                      <p:tavLst>
                                        <p:tav tm="0">
                                          <p:val>
                                            <p:fltVal val="0"/>
                                          </p:val>
                                        </p:tav>
                                        <p:tav tm="100000">
                                          <p:val>
                                            <p:fltVal val="-90"/>
                                          </p:val>
                                        </p:tav>
                                      </p:tavLst>
                                    </p:anim>
                                    <p:anim calcmode="lin" valueType="num">
                                      <p:cBhvr>
                                        <p:cTn id="20" dur="200" decel="100000"/>
                                        <p:tgtEl>
                                          <p:spTgt spid="2"/>
                                        </p:tgtEl>
                                        <p:attrNameLst>
                                          <p:attrName>ppt_x</p:attrName>
                                        </p:attrNameLst>
                                      </p:cBhvr>
                                      <p:tavLst>
                                        <p:tav tm="0">
                                          <p:val>
                                            <p:strVal val="ppt_x"/>
                                          </p:val>
                                        </p:tav>
                                        <p:tav tm="100000">
                                          <p:val>
                                            <p:strVal val="ppt_x-0.05"/>
                                          </p:val>
                                        </p:tav>
                                      </p:tavLst>
                                    </p:anim>
                                    <p:anim calcmode="lin" valueType="num">
                                      <p:cBhvr>
                                        <p:cTn id="21" dur="200" decel="100000"/>
                                        <p:tgtEl>
                                          <p:spTgt spid="2"/>
                                        </p:tgtEl>
                                        <p:attrNameLst>
                                          <p:attrName>ppt_y</p:attrName>
                                        </p:attrNameLst>
                                      </p:cBhvr>
                                      <p:tavLst>
                                        <p:tav tm="0">
                                          <p:val>
                                            <p:strVal val="ppt_y"/>
                                          </p:val>
                                        </p:tav>
                                        <p:tav tm="100000">
                                          <p:val>
                                            <p:strVal val="ppt_y+0.1"/>
                                          </p:val>
                                        </p:tav>
                                      </p:tavLst>
                                    </p:anim>
                                    <p:anim calcmode="lin" valueType="num">
                                      <p:cBhvr>
                                        <p:cTn id="22" dur="800" accel="100000">
                                          <p:stCondLst>
                                            <p:cond delay="200"/>
                                          </p:stCondLst>
                                        </p:cTn>
                                        <p:tgtEl>
                                          <p:spTgt spid="2"/>
                                        </p:tgtEl>
                                        <p:attrNameLst>
                                          <p:attrName>ppt_x</p:attrName>
                                        </p:attrNameLst>
                                      </p:cBhvr>
                                      <p:tavLst>
                                        <p:tav tm="0">
                                          <p:val>
                                            <p:strVal val="ppt_x"/>
                                          </p:val>
                                        </p:tav>
                                        <p:tav tm="100000">
                                          <p:val>
                                            <p:strVal val="ppt_x+0.4+0.05"/>
                                          </p:val>
                                        </p:tav>
                                      </p:tavLst>
                                    </p:anim>
                                    <p:anim calcmode="lin" valueType="num">
                                      <p:cBhvr>
                                        <p:cTn id="23" dur="800" accel="100000">
                                          <p:stCondLst>
                                            <p:cond delay="200"/>
                                          </p:stCondLst>
                                        </p:cTn>
                                        <p:tgtEl>
                                          <p:spTgt spid="2"/>
                                        </p:tgtEl>
                                        <p:attrNameLst>
                                          <p:attrName>ppt_y</p:attrName>
                                        </p:attrNameLst>
                                      </p:cBhvr>
                                      <p:tavLst>
                                        <p:tav tm="0">
                                          <p:val>
                                            <p:strVal val="ppt_y"/>
                                          </p:val>
                                        </p:tav>
                                        <p:tav tm="100000">
                                          <p:val>
                                            <p:strVal val="ppt_y-0.4-0.1"/>
                                          </p:val>
                                        </p:tav>
                                      </p:tavLst>
                                    </p:anim>
                                    <p:set>
                                      <p:cBhvr>
                                        <p:cTn id="24" dur="1" fill="hold">
                                          <p:stCondLst>
                                            <p:cond delay="999"/>
                                          </p:stCondLst>
                                        </p:cTn>
                                        <p:tgtEl>
                                          <p:spTgt spid="2"/>
                                        </p:tgtEl>
                                        <p:attrNameLst>
                                          <p:attrName>style.visibility</p:attrName>
                                        </p:attrNameLst>
                                      </p:cBhvr>
                                      <p:to>
                                        <p:strVal val="hidden"/>
                                      </p:to>
                                    </p:set>
                                  </p:childTnLst>
                                </p:cTn>
                              </p:par>
                              <p:par>
                                <p:cTn id="25" presetID="30" presetClass="exit" presetSubtype="0" fill="hold" grpId="0" nodeType="withEffect">
                                  <p:stCondLst>
                                    <p:cond delay="0"/>
                                  </p:stCondLst>
                                  <p:childTnLst>
                                    <p:animEffect transition="out" filter="fade">
                                      <p:cBhvr>
                                        <p:cTn id="26" dur="800" accel="100000">
                                          <p:stCondLst>
                                            <p:cond delay="200"/>
                                          </p:stCondLst>
                                        </p:cTn>
                                        <p:tgtEl>
                                          <p:spTgt spid="3"/>
                                        </p:tgtEl>
                                      </p:cBhvr>
                                    </p:animEffect>
                                    <p:anim calcmode="lin" valueType="num">
                                      <p:cBhvr>
                                        <p:cTn id="27" dur="800" accel="100000">
                                          <p:stCondLst>
                                            <p:cond delay="200"/>
                                          </p:stCondLst>
                                        </p:cTn>
                                        <p:tgtEl>
                                          <p:spTgt spid="3"/>
                                        </p:tgtEl>
                                        <p:attrNameLst>
                                          <p:attrName>style.rotation</p:attrName>
                                        </p:attrNameLst>
                                      </p:cBhvr>
                                      <p:tavLst>
                                        <p:tav tm="0">
                                          <p:val>
                                            <p:fltVal val="0"/>
                                          </p:val>
                                        </p:tav>
                                        <p:tav tm="100000">
                                          <p:val>
                                            <p:fltVal val="-90"/>
                                          </p:val>
                                        </p:tav>
                                      </p:tavLst>
                                    </p:anim>
                                    <p:anim calcmode="lin" valueType="num">
                                      <p:cBhvr>
                                        <p:cTn id="28" dur="200" decel="100000"/>
                                        <p:tgtEl>
                                          <p:spTgt spid="3"/>
                                        </p:tgtEl>
                                        <p:attrNameLst>
                                          <p:attrName>ppt_x</p:attrName>
                                        </p:attrNameLst>
                                      </p:cBhvr>
                                      <p:tavLst>
                                        <p:tav tm="0">
                                          <p:val>
                                            <p:strVal val="ppt_x"/>
                                          </p:val>
                                        </p:tav>
                                        <p:tav tm="100000">
                                          <p:val>
                                            <p:strVal val="ppt_x-0.05"/>
                                          </p:val>
                                        </p:tav>
                                      </p:tavLst>
                                    </p:anim>
                                    <p:anim calcmode="lin" valueType="num">
                                      <p:cBhvr>
                                        <p:cTn id="29" dur="200" decel="100000"/>
                                        <p:tgtEl>
                                          <p:spTgt spid="3"/>
                                        </p:tgtEl>
                                        <p:attrNameLst>
                                          <p:attrName>ppt_y</p:attrName>
                                        </p:attrNameLst>
                                      </p:cBhvr>
                                      <p:tavLst>
                                        <p:tav tm="0">
                                          <p:val>
                                            <p:strVal val="ppt_y"/>
                                          </p:val>
                                        </p:tav>
                                        <p:tav tm="100000">
                                          <p:val>
                                            <p:strVal val="ppt_y+0.1"/>
                                          </p:val>
                                        </p:tav>
                                      </p:tavLst>
                                    </p:anim>
                                    <p:anim calcmode="lin" valueType="num">
                                      <p:cBhvr>
                                        <p:cTn id="30" dur="800" accel="100000">
                                          <p:stCondLst>
                                            <p:cond delay="200"/>
                                          </p:stCondLst>
                                        </p:cTn>
                                        <p:tgtEl>
                                          <p:spTgt spid="3"/>
                                        </p:tgtEl>
                                        <p:attrNameLst>
                                          <p:attrName>ppt_x</p:attrName>
                                        </p:attrNameLst>
                                      </p:cBhvr>
                                      <p:tavLst>
                                        <p:tav tm="0">
                                          <p:val>
                                            <p:strVal val="ppt_x"/>
                                          </p:val>
                                        </p:tav>
                                        <p:tav tm="100000">
                                          <p:val>
                                            <p:strVal val="ppt_x+0.4+0.05"/>
                                          </p:val>
                                        </p:tav>
                                      </p:tavLst>
                                    </p:anim>
                                    <p:anim calcmode="lin" valueType="num">
                                      <p:cBhvr>
                                        <p:cTn id="31" dur="800" accel="100000">
                                          <p:stCondLst>
                                            <p:cond delay="200"/>
                                          </p:stCondLst>
                                        </p:cTn>
                                        <p:tgtEl>
                                          <p:spTgt spid="3"/>
                                        </p:tgtEl>
                                        <p:attrNameLst>
                                          <p:attrName>ppt_y</p:attrName>
                                        </p:attrNameLst>
                                      </p:cBhvr>
                                      <p:tavLst>
                                        <p:tav tm="0">
                                          <p:val>
                                            <p:strVal val="ppt_y"/>
                                          </p:val>
                                        </p:tav>
                                        <p:tav tm="100000">
                                          <p:val>
                                            <p:strVal val="ppt_y-0.4-0.1"/>
                                          </p:val>
                                        </p:tav>
                                      </p:tavLst>
                                    </p:anim>
                                    <p:set>
                                      <p:cBhvr>
                                        <p:cTn id="32" dur="1" fill="hold">
                                          <p:stCondLst>
                                            <p:cond delay="999"/>
                                          </p:stCondLst>
                                        </p:cTn>
                                        <p:tgtEl>
                                          <p:spTgt spid="3"/>
                                        </p:tgtEl>
                                        <p:attrNameLst>
                                          <p:attrName>style.visibility</p:attrName>
                                        </p:attrNameLst>
                                      </p:cBhvr>
                                      <p:to>
                                        <p:strVal val="hidden"/>
                                      </p:to>
                                    </p:set>
                                  </p:childTnLst>
                                </p:cTn>
                              </p:par>
                              <p:par>
                                <p:cTn id="33" presetID="30" presetClass="exit" presetSubtype="0" fill="hold" grpId="0" nodeType="withEffect">
                                  <p:stCondLst>
                                    <p:cond delay="0"/>
                                  </p:stCondLst>
                                  <p:childTnLst>
                                    <p:animEffect transition="out" filter="fade">
                                      <p:cBhvr>
                                        <p:cTn id="34" dur="800" accel="100000">
                                          <p:stCondLst>
                                            <p:cond delay="200"/>
                                          </p:stCondLst>
                                        </p:cTn>
                                        <p:tgtEl>
                                          <p:spTgt spid="4"/>
                                        </p:tgtEl>
                                      </p:cBhvr>
                                    </p:animEffect>
                                    <p:anim calcmode="lin" valueType="num">
                                      <p:cBhvr>
                                        <p:cTn id="35" dur="800" accel="100000">
                                          <p:stCondLst>
                                            <p:cond delay="200"/>
                                          </p:stCondLst>
                                        </p:cTn>
                                        <p:tgtEl>
                                          <p:spTgt spid="4"/>
                                        </p:tgtEl>
                                        <p:attrNameLst>
                                          <p:attrName>style.rotation</p:attrName>
                                        </p:attrNameLst>
                                      </p:cBhvr>
                                      <p:tavLst>
                                        <p:tav tm="0">
                                          <p:val>
                                            <p:fltVal val="0"/>
                                          </p:val>
                                        </p:tav>
                                        <p:tav tm="100000">
                                          <p:val>
                                            <p:fltVal val="-90"/>
                                          </p:val>
                                        </p:tav>
                                      </p:tavLst>
                                    </p:anim>
                                    <p:anim calcmode="lin" valueType="num">
                                      <p:cBhvr>
                                        <p:cTn id="36" dur="200" decel="100000"/>
                                        <p:tgtEl>
                                          <p:spTgt spid="4"/>
                                        </p:tgtEl>
                                        <p:attrNameLst>
                                          <p:attrName>ppt_x</p:attrName>
                                        </p:attrNameLst>
                                      </p:cBhvr>
                                      <p:tavLst>
                                        <p:tav tm="0">
                                          <p:val>
                                            <p:strVal val="ppt_x"/>
                                          </p:val>
                                        </p:tav>
                                        <p:tav tm="100000">
                                          <p:val>
                                            <p:strVal val="ppt_x-0.05"/>
                                          </p:val>
                                        </p:tav>
                                      </p:tavLst>
                                    </p:anim>
                                    <p:anim calcmode="lin" valueType="num">
                                      <p:cBhvr>
                                        <p:cTn id="37" dur="200" decel="100000"/>
                                        <p:tgtEl>
                                          <p:spTgt spid="4"/>
                                        </p:tgtEl>
                                        <p:attrNameLst>
                                          <p:attrName>ppt_y</p:attrName>
                                        </p:attrNameLst>
                                      </p:cBhvr>
                                      <p:tavLst>
                                        <p:tav tm="0">
                                          <p:val>
                                            <p:strVal val="ppt_y"/>
                                          </p:val>
                                        </p:tav>
                                        <p:tav tm="100000">
                                          <p:val>
                                            <p:strVal val="ppt_y+0.1"/>
                                          </p:val>
                                        </p:tav>
                                      </p:tavLst>
                                    </p:anim>
                                    <p:anim calcmode="lin" valueType="num">
                                      <p:cBhvr>
                                        <p:cTn id="38" dur="800" accel="100000">
                                          <p:stCondLst>
                                            <p:cond delay="200"/>
                                          </p:stCondLst>
                                        </p:cTn>
                                        <p:tgtEl>
                                          <p:spTgt spid="4"/>
                                        </p:tgtEl>
                                        <p:attrNameLst>
                                          <p:attrName>ppt_x</p:attrName>
                                        </p:attrNameLst>
                                      </p:cBhvr>
                                      <p:tavLst>
                                        <p:tav tm="0">
                                          <p:val>
                                            <p:strVal val="ppt_x"/>
                                          </p:val>
                                        </p:tav>
                                        <p:tav tm="100000">
                                          <p:val>
                                            <p:strVal val="ppt_x+0.4+0.05"/>
                                          </p:val>
                                        </p:tav>
                                      </p:tavLst>
                                    </p:anim>
                                    <p:anim calcmode="lin" valueType="num">
                                      <p:cBhvr>
                                        <p:cTn id="39" dur="800" accel="100000">
                                          <p:stCondLst>
                                            <p:cond delay="200"/>
                                          </p:stCondLst>
                                        </p:cTn>
                                        <p:tgtEl>
                                          <p:spTgt spid="4"/>
                                        </p:tgtEl>
                                        <p:attrNameLst>
                                          <p:attrName>ppt_y</p:attrName>
                                        </p:attrNameLst>
                                      </p:cBhvr>
                                      <p:tavLst>
                                        <p:tav tm="0">
                                          <p:val>
                                            <p:strVal val="ppt_y"/>
                                          </p:val>
                                        </p:tav>
                                        <p:tav tm="100000">
                                          <p:val>
                                            <p:strVal val="ppt_y-0.4-0.1"/>
                                          </p:val>
                                        </p:tav>
                                      </p:tavLst>
                                    </p:anim>
                                    <p:set>
                                      <p:cBhvr>
                                        <p:cTn id="4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P spid="3" grpId="0" animBg="1"/>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a:extLst>
              <a:ext uri="{FF2B5EF4-FFF2-40B4-BE49-F238E27FC236}">
                <a16:creationId xmlns:a16="http://schemas.microsoft.com/office/drawing/2014/main" id="{EC96936F-CED5-4921-B9AB-152B2EE3CB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212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4499" name="Picture 3">
            <a:extLst>
              <a:ext uri="{FF2B5EF4-FFF2-40B4-BE49-F238E27FC236}">
                <a16:creationId xmlns:a16="http://schemas.microsoft.com/office/drawing/2014/main" id="{6A2231DE-2FCB-4B92-84B7-A1CD5F93E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300" y="1001713"/>
            <a:ext cx="641032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500" name="Rectangle 4">
            <a:extLst>
              <a:ext uri="{FF2B5EF4-FFF2-40B4-BE49-F238E27FC236}">
                <a16:creationId xmlns:a16="http://schemas.microsoft.com/office/drawing/2014/main" id="{D91ADBB9-CD8F-4C2B-8065-7A8CE02AEFEC}"/>
              </a:ext>
            </a:extLst>
          </p:cNvPr>
          <p:cNvSpPr>
            <a:spLocks noChangeArrowheads="1"/>
          </p:cNvSpPr>
          <p:nvPr/>
        </p:nvSpPr>
        <p:spPr bwMode="auto">
          <a:xfrm>
            <a:off x="5359400" y="3060700"/>
            <a:ext cx="6311900" cy="571500"/>
          </a:xfrm>
          <a:prstGeom prst="rect">
            <a:avLst/>
          </a:prstGeom>
          <a:solidFill>
            <a:schemeClr val="accent1">
              <a:alpha val="3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 name="ZoneTexte 4">
            <a:extLst>
              <a:ext uri="{FF2B5EF4-FFF2-40B4-BE49-F238E27FC236}">
                <a16:creationId xmlns:a16="http://schemas.microsoft.com/office/drawing/2014/main" id="{993A91EC-F8A5-488C-961A-D3EA5F40F6FA}"/>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34500"/>
                                        </p:tgtEl>
                                        <p:attrNameLst>
                                          <p:attrName>style.visibility</p:attrName>
                                        </p:attrNameLst>
                                      </p:cBhvr>
                                      <p:to>
                                        <p:strVal val="visible"/>
                                      </p:to>
                                    </p:set>
                                    <p:animEffect transition="in" filter="wipe(left)">
                                      <p:cBhvr>
                                        <p:cTn id="7" dur="500"/>
                                        <p:tgtEl>
                                          <p:spTgt spid="234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4" descr="06ARAFAT_BW_wideweb__430x280">
            <a:extLst>
              <a:ext uri="{FF2B5EF4-FFF2-40B4-BE49-F238E27FC236}">
                <a16:creationId xmlns:a16="http://schemas.microsoft.com/office/drawing/2014/main" id="{12354E0C-1DF8-4AA7-A836-93D255088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0"/>
            <a:ext cx="602615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Text Box 6">
            <a:extLst>
              <a:ext uri="{FF2B5EF4-FFF2-40B4-BE49-F238E27FC236}">
                <a16:creationId xmlns:a16="http://schemas.microsoft.com/office/drawing/2014/main" id="{6D366AA7-40A0-42F8-A9D7-B26C255AC34F}"/>
              </a:ext>
            </a:extLst>
          </p:cNvPr>
          <p:cNvSpPr txBox="1">
            <a:spLocks noChangeArrowheads="1"/>
          </p:cNvSpPr>
          <p:nvPr/>
        </p:nvSpPr>
        <p:spPr bwMode="auto">
          <a:xfrm>
            <a:off x="1244600" y="3397250"/>
            <a:ext cx="4216400" cy="3365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latin typeface="Times New Roman" panose="02020603050405020304" pitchFamily="18" charset="0"/>
                <a:cs typeface="Arial" panose="020B0604020202020204" pitchFamily="34" charset="0"/>
              </a:rPr>
              <a:t>Yasser Arafat, chef de l’OLP en 1970</a:t>
            </a:r>
          </a:p>
        </p:txBody>
      </p:sp>
      <p:pic>
        <p:nvPicPr>
          <p:cNvPr id="237572" name="Picture 15" descr="Un membre du commando palestinien (à droite) surveille un membre de la délégation israélienne, pendant la prise d'otages.">
            <a:extLst>
              <a:ext uri="{FF2B5EF4-FFF2-40B4-BE49-F238E27FC236}">
                <a16:creationId xmlns:a16="http://schemas.microsoft.com/office/drawing/2014/main" id="{23702BF0-EF95-4E1A-AF87-06762306C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2538" y="0"/>
            <a:ext cx="5859462"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3" name="Text Box 16">
            <a:extLst>
              <a:ext uri="{FF2B5EF4-FFF2-40B4-BE49-F238E27FC236}">
                <a16:creationId xmlns:a16="http://schemas.microsoft.com/office/drawing/2014/main" id="{8B031963-7781-481C-8850-71FA1022CCB1}"/>
              </a:ext>
            </a:extLst>
          </p:cNvPr>
          <p:cNvSpPr txBox="1">
            <a:spLocks noChangeArrowheads="1"/>
          </p:cNvSpPr>
          <p:nvPr/>
        </p:nvSpPr>
        <p:spPr bwMode="auto">
          <a:xfrm>
            <a:off x="7061200" y="3003550"/>
            <a:ext cx="4724400" cy="777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sz="1500">
                <a:latin typeface="Times New Roman" panose="02020603050405020304" pitchFamily="18" charset="0"/>
                <a:cs typeface="Arial" panose="020B0604020202020204" pitchFamily="34" charset="0"/>
              </a:rPr>
              <a:t>Prise d’otage à Munich en 1972: un membre du commando palestinien « Septembre Noir » surveille l’un des  otages israéliens.</a:t>
            </a:r>
          </a:p>
        </p:txBody>
      </p:sp>
      <p:sp>
        <p:nvSpPr>
          <p:cNvPr id="237574" name="Text Box 6">
            <a:extLst>
              <a:ext uri="{FF2B5EF4-FFF2-40B4-BE49-F238E27FC236}">
                <a16:creationId xmlns:a16="http://schemas.microsoft.com/office/drawing/2014/main" id="{CD52C4B6-A278-4FCF-88D0-E6FFF9FB928B}"/>
              </a:ext>
            </a:extLst>
          </p:cNvPr>
          <p:cNvSpPr txBox="1">
            <a:spLocks noChangeArrowheads="1"/>
          </p:cNvSpPr>
          <p:nvPr/>
        </p:nvSpPr>
        <p:spPr bwMode="auto">
          <a:xfrm>
            <a:off x="1244600" y="3397250"/>
            <a:ext cx="4216400" cy="336550"/>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latin typeface="Times New Roman" panose="02020603050405020304" pitchFamily="18" charset="0"/>
                <a:cs typeface="Arial" panose="020B0604020202020204" pitchFamily="34" charset="0"/>
              </a:rPr>
              <a:t>Yasser Arafat, chef de l’OLP en 1970</a:t>
            </a:r>
          </a:p>
        </p:txBody>
      </p:sp>
      <p:sp>
        <p:nvSpPr>
          <p:cNvPr id="237575" name="Text Box 16">
            <a:extLst>
              <a:ext uri="{FF2B5EF4-FFF2-40B4-BE49-F238E27FC236}">
                <a16:creationId xmlns:a16="http://schemas.microsoft.com/office/drawing/2014/main" id="{D4A310DB-6654-47E7-BF8C-9630852930BA}"/>
              </a:ext>
            </a:extLst>
          </p:cNvPr>
          <p:cNvSpPr txBox="1">
            <a:spLocks noChangeArrowheads="1"/>
          </p:cNvSpPr>
          <p:nvPr/>
        </p:nvSpPr>
        <p:spPr bwMode="auto">
          <a:xfrm>
            <a:off x="7061200" y="3003550"/>
            <a:ext cx="4724400" cy="777875"/>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sz="1500">
                <a:latin typeface="Times New Roman" panose="02020603050405020304" pitchFamily="18" charset="0"/>
                <a:cs typeface="Arial" panose="020B0604020202020204" pitchFamily="34" charset="0"/>
              </a:rPr>
              <a:t>Prise d’otage à Munich en 1972: un membre du commando palestinien « Septembre Noir » surveille l’un des  otages israéliens.</a:t>
            </a:r>
          </a:p>
        </p:txBody>
      </p:sp>
      <p:sp>
        <p:nvSpPr>
          <p:cNvPr id="22" name="Text Box 27">
            <a:extLst>
              <a:ext uri="{FF2B5EF4-FFF2-40B4-BE49-F238E27FC236}">
                <a16:creationId xmlns:a16="http://schemas.microsoft.com/office/drawing/2014/main" id="{7CBF4226-B04A-4196-BC3B-DE33196113F8}"/>
              </a:ext>
            </a:extLst>
          </p:cNvPr>
          <p:cNvSpPr txBox="1">
            <a:spLocks noChangeArrowheads="1"/>
          </p:cNvSpPr>
          <p:nvPr/>
        </p:nvSpPr>
        <p:spPr bwMode="auto">
          <a:xfrm>
            <a:off x="0" y="4178300"/>
            <a:ext cx="12192000" cy="361950"/>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5. L’état arabe prévu par le Plan de Partage de l’ONU en 1947 n’a jamais vu le jour. </a:t>
            </a:r>
          </a:p>
        </p:txBody>
      </p:sp>
      <p:sp>
        <p:nvSpPr>
          <p:cNvPr id="2" name="Text Box 27">
            <a:extLst>
              <a:ext uri="{FF2B5EF4-FFF2-40B4-BE49-F238E27FC236}">
                <a16:creationId xmlns:a16="http://schemas.microsoft.com/office/drawing/2014/main" id="{A099F6F8-6DC6-43A3-9C54-365D34CE5E74}"/>
              </a:ext>
            </a:extLst>
          </p:cNvPr>
          <p:cNvSpPr txBox="1">
            <a:spLocks noChangeArrowheads="1"/>
          </p:cNvSpPr>
          <p:nvPr/>
        </p:nvSpPr>
        <p:spPr bwMode="auto">
          <a:xfrm>
            <a:off x="0" y="4648200"/>
            <a:ext cx="12192000" cy="361950"/>
          </a:xfrm>
          <a:prstGeom prst="rect">
            <a:avLst/>
          </a:prstGeom>
          <a:solidFill>
            <a:srgbClr val="838977"/>
          </a:solidFill>
          <a:ln w="254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a:latin typeface="Constantia" panose="02030602050306030303" pitchFamily="18" charset="0"/>
                <a:cs typeface="Arial" panose="020B0604020202020204" pitchFamily="34" charset="0"/>
              </a:rPr>
              <a:t>Pour faire valoir leur droit à un État, les Palestiniens ont d’abord choisi la voie de la violence. </a:t>
            </a:r>
          </a:p>
        </p:txBody>
      </p:sp>
      <p:sp>
        <p:nvSpPr>
          <p:cNvPr id="10" name="ZoneTexte 9">
            <a:extLst>
              <a:ext uri="{FF2B5EF4-FFF2-40B4-BE49-F238E27FC236}">
                <a16:creationId xmlns:a16="http://schemas.microsoft.com/office/drawing/2014/main" id="{70AC68FB-D63E-4179-A4BA-D2AF416B35EB}"/>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xit" presetSubtype="0" fill="hold" grpId="0" nodeType="withEffect">
                                  <p:stCondLst>
                                    <p:cond delay="0"/>
                                  </p:stCondLst>
                                  <p:childTnLst>
                                    <p:animEffect transition="out" filter="fade">
                                      <p:cBhvr>
                                        <p:cTn id="6" dur="800" accel="100000">
                                          <p:stCondLst>
                                            <p:cond delay="200"/>
                                          </p:stCondLst>
                                        </p:cTn>
                                        <p:tgtEl>
                                          <p:spTgt spid="22"/>
                                        </p:tgtEl>
                                      </p:cBhvr>
                                    </p:animEffect>
                                    <p:anim calcmode="lin" valueType="num">
                                      <p:cBhvr>
                                        <p:cTn id="7" dur="800" accel="100000">
                                          <p:stCondLst>
                                            <p:cond delay="200"/>
                                          </p:stCondLst>
                                        </p:cTn>
                                        <p:tgtEl>
                                          <p:spTgt spid="22"/>
                                        </p:tgtEl>
                                        <p:attrNameLst>
                                          <p:attrName>style.rotation</p:attrName>
                                        </p:attrNameLst>
                                      </p:cBhvr>
                                      <p:tavLst>
                                        <p:tav tm="0">
                                          <p:val>
                                            <p:fltVal val="0"/>
                                          </p:val>
                                        </p:tav>
                                        <p:tav tm="100000">
                                          <p:val>
                                            <p:fltVal val="-90"/>
                                          </p:val>
                                        </p:tav>
                                      </p:tavLst>
                                    </p:anim>
                                    <p:anim calcmode="lin" valueType="num">
                                      <p:cBhvr>
                                        <p:cTn id="8" dur="200" decel="100000"/>
                                        <p:tgtEl>
                                          <p:spTgt spid="22"/>
                                        </p:tgtEl>
                                        <p:attrNameLst>
                                          <p:attrName>ppt_x</p:attrName>
                                        </p:attrNameLst>
                                      </p:cBhvr>
                                      <p:tavLst>
                                        <p:tav tm="0">
                                          <p:val>
                                            <p:strVal val="ppt_x"/>
                                          </p:val>
                                        </p:tav>
                                        <p:tav tm="100000">
                                          <p:val>
                                            <p:strVal val="ppt_x-0.05"/>
                                          </p:val>
                                        </p:tav>
                                      </p:tavLst>
                                    </p:anim>
                                    <p:anim calcmode="lin" valueType="num">
                                      <p:cBhvr>
                                        <p:cTn id="9" dur="200" decel="100000"/>
                                        <p:tgtEl>
                                          <p:spTgt spid="22"/>
                                        </p:tgtEl>
                                        <p:attrNameLst>
                                          <p:attrName>ppt_y</p:attrName>
                                        </p:attrNameLst>
                                      </p:cBhvr>
                                      <p:tavLst>
                                        <p:tav tm="0">
                                          <p:val>
                                            <p:strVal val="ppt_y"/>
                                          </p:val>
                                        </p:tav>
                                        <p:tav tm="100000">
                                          <p:val>
                                            <p:strVal val="ppt_y+0.1"/>
                                          </p:val>
                                        </p:tav>
                                      </p:tavLst>
                                    </p:anim>
                                    <p:anim calcmode="lin" valueType="num">
                                      <p:cBhvr>
                                        <p:cTn id="10" dur="800" accel="100000">
                                          <p:stCondLst>
                                            <p:cond delay="200"/>
                                          </p:stCondLst>
                                        </p:cTn>
                                        <p:tgtEl>
                                          <p:spTgt spid="22"/>
                                        </p:tgtEl>
                                        <p:attrNameLst>
                                          <p:attrName>ppt_x</p:attrName>
                                        </p:attrNameLst>
                                      </p:cBhvr>
                                      <p:tavLst>
                                        <p:tav tm="0">
                                          <p:val>
                                            <p:strVal val="ppt_x"/>
                                          </p:val>
                                        </p:tav>
                                        <p:tav tm="100000">
                                          <p:val>
                                            <p:strVal val="ppt_x+0.4+0.05"/>
                                          </p:val>
                                        </p:tav>
                                      </p:tavLst>
                                    </p:anim>
                                    <p:anim calcmode="lin" valueType="num">
                                      <p:cBhvr>
                                        <p:cTn id="11" dur="800" accel="100000">
                                          <p:stCondLst>
                                            <p:cond delay="200"/>
                                          </p:stCondLst>
                                        </p:cTn>
                                        <p:tgtEl>
                                          <p:spTgt spid="22"/>
                                        </p:tgtEl>
                                        <p:attrNameLst>
                                          <p:attrName>ppt_y</p:attrName>
                                        </p:attrNameLst>
                                      </p:cBhvr>
                                      <p:tavLst>
                                        <p:tav tm="0">
                                          <p:val>
                                            <p:strVal val="ppt_y"/>
                                          </p:val>
                                        </p:tav>
                                        <p:tav tm="100000">
                                          <p:val>
                                            <p:strVal val="ppt_y-0.4-0.1"/>
                                          </p:val>
                                        </p:tav>
                                      </p:tavLst>
                                    </p:anim>
                                    <p:set>
                                      <p:cBhvr>
                                        <p:cTn id="12" dur="1" fill="hold">
                                          <p:stCondLst>
                                            <p:cond delay="999"/>
                                          </p:stCondLst>
                                        </p:cTn>
                                        <p:tgtEl>
                                          <p:spTgt spid="22"/>
                                        </p:tgtEl>
                                        <p:attrNameLst>
                                          <p:attrName>style.visibility</p:attrName>
                                        </p:attrNameLst>
                                      </p:cBhvr>
                                      <p:to>
                                        <p:strVal val="hidden"/>
                                      </p:to>
                                    </p:set>
                                  </p:childTnLst>
                                </p:cTn>
                              </p:par>
                              <p:par>
                                <p:cTn id="13" presetID="30" presetClass="exit" presetSubtype="0" fill="hold" grpId="0" nodeType="withEffect">
                                  <p:stCondLst>
                                    <p:cond delay="0"/>
                                  </p:stCondLst>
                                  <p:childTnLst>
                                    <p:animEffect transition="out" filter="fade">
                                      <p:cBhvr>
                                        <p:cTn id="14" dur="800" accel="100000">
                                          <p:stCondLst>
                                            <p:cond delay="200"/>
                                          </p:stCondLst>
                                        </p:cTn>
                                        <p:tgtEl>
                                          <p:spTgt spid="2"/>
                                        </p:tgtEl>
                                      </p:cBhvr>
                                    </p:animEffect>
                                    <p:anim calcmode="lin" valueType="num">
                                      <p:cBhvr>
                                        <p:cTn id="15" dur="800" accel="100000">
                                          <p:stCondLst>
                                            <p:cond delay="200"/>
                                          </p:stCondLst>
                                        </p:cTn>
                                        <p:tgtEl>
                                          <p:spTgt spid="2"/>
                                        </p:tgtEl>
                                        <p:attrNameLst>
                                          <p:attrName>style.rotation</p:attrName>
                                        </p:attrNameLst>
                                      </p:cBhvr>
                                      <p:tavLst>
                                        <p:tav tm="0">
                                          <p:val>
                                            <p:fltVal val="0"/>
                                          </p:val>
                                        </p:tav>
                                        <p:tav tm="100000">
                                          <p:val>
                                            <p:fltVal val="-90"/>
                                          </p:val>
                                        </p:tav>
                                      </p:tavLst>
                                    </p:anim>
                                    <p:anim calcmode="lin" valueType="num">
                                      <p:cBhvr>
                                        <p:cTn id="16" dur="200" decel="100000"/>
                                        <p:tgtEl>
                                          <p:spTgt spid="2"/>
                                        </p:tgtEl>
                                        <p:attrNameLst>
                                          <p:attrName>ppt_x</p:attrName>
                                        </p:attrNameLst>
                                      </p:cBhvr>
                                      <p:tavLst>
                                        <p:tav tm="0">
                                          <p:val>
                                            <p:strVal val="ppt_x"/>
                                          </p:val>
                                        </p:tav>
                                        <p:tav tm="100000">
                                          <p:val>
                                            <p:strVal val="ppt_x-0.05"/>
                                          </p:val>
                                        </p:tav>
                                      </p:tavLst>
                                    </p:anim>
                                    <p:anim calcmode="lin" valueType="num">
                                      <p:cBhvr>
                                        <p:cTn id="17" dur="200" decel="100000"/>
                                        <p:tgtEl>
                                          <p:spTgt spid="2"/>
                                        </p:tgtEl>
                                        <p:attrNameLst>
                                          <p:attrName>ppt_y</p:attrName>
                                        </p:attrNameLst>
                                      </p:cBhvr>
                                      <p:tavLst>
                                        <p:tav tm="0">
                                          <p:val>
                                            <p:strVal val="ppt_y"/>
                                          </p:val>
                                        </p:tav>
                                        <p:tav tm="100000">
                                          <p:val>
                                            <p:strVal val="ppt_y+0.1"/>
                                          </p:val>
                                        </p:tav>
                                      </p:tavLst>
                                    </p:anim>
                                    <p:anim calcmode="lin" valueType="num">
                                      <p:cBhvr>
                                        <p:cTn id="18" dur="800" accel="100000">
                                          <p:stCondLst>
                                            <p:cond delay="200"/>
                                          </p:stCondLst>
                                        </p:cTn>
                                        <p:tgtEl>
                                          <p:spTgt spid="2"/>
                                        </p:tgtEl>
                                        <p:attrNameLst>
                                          <p:attrName>ppt_x</p:attrName>
                                        </p:attrNameLst>
                                      </p:cBhvr>
                                      <p:tavLst>
                                        <p:tav tm="0">
                                          <p:val>
                                            <p:strVal val="ppt_x"/>
                                          </p:val>
                                        </p:tav>
                                        <p:tav tm="100000">
                                          <p:val>
                                            <p:strVal val="ppt_x+0.4+0.05"/>
                                          </p:val>
                                        </p:tav>
                                      </p:tavLst>
                                    </p:anim>
                                    <p:anim calcmode="lin" valueType="num">
                                      <p:cBhvr>
                                        <p:cTn id="19" dur="800" accel="100000">
                                          <p:stCondLst>
                                            <p:cond delay="200"/>
                                          </p:stCondLst>
                                        </p:cTn>
                                        <p:tgtEl>
                                          <p:spTgt spid="2"/>
                                        </p:tgtEl>
                                        <p:attrNameLst>
                                          <p:attrName>ppt_y</p:attrName>
                                        </p:attrNameLst>
                                      </p:cBhvr>
                                      <p:tavLst>
                                        <p:tav tm="0">
                                          <p:val>
                                            <p:strVal val="ppt_y"/>
                                          </p:val>
                                        </p:tav>
                                        <p:tav tm="100000">
                                          <p:val>
                                            <p:strVal val="ppt_y-0.4-0.1"/>
                                          </p:val>
                                        </p:tav>
                                      </p:tavLst>
                                    </p:anim>
                                    <p:set>
                                      <p:cBhvr>
                                        <p:cTn id="2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20" name="Picture 4" descr="intifada">
            <a:extLst>
              <a:ext uri="{FF2B5EF4-FFF2-40B4-BE49-F238E27FC236}">
                <a16:creationId xmlns:a16="http://schemas.microsoft.com/office/drawing/2014/main" id="{3575ED55-6D95-4989-81ED-ADE973DE5F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0" y="0"/>
            <a:ext cx="9144000" cy="6107113"/>
          </a:xfrm>
          <a:prstGeom prst="rect">
            <a:avLst/>
          </a:prstGeom>
          <a:solidFill>
            <a:srgbClr val="838977"/>
          </a:solidFill>
          <a:ln w="9525">
            <a:solidFill>
              <a:schemeClr val="bg1"/>
            </a:solidFill>
            <a:miter lim="800000"/>
            <a:headEnd/>
            <a:tailEnd/>
          </a:ln>
        </p:spPr>
      </p:pic>
      <p:pic>
        <p:nvPicPr>
          <p:cNvPr id="239621" name="Picture 5" descr="intifada-www-voltairenet-org">
            <a:extLst>
              <a:ext uri="{FF2B5EF4-FFF2-40B4-BE49-F238E27FC236}">
                <a16:creationId xmlns:a16="http://schemas.microsoft.com/office/drawing/2014/main" id="{6879D4BB-6F88-491E-8B72-5578C8D8CD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3650" y="1822450"/>
            <a:ext cx="3714750" cy="3390900"/>
          </a:xfrm>
          <a:prstGeom prst="rect">
            <a:avLst/>
          </a:prstGeom>
          <a:solidFill>
            <a:srgbClr val="838977"/>
          </a:solidFill>
          <a:ln>
            <a:noFill/>
          </a:ln>
          <a:extLst>
            <a:ext uri="{91240B29-F687-4F45-9708-019B960494DF}">
              <a14:hiddenLine xmlns:a14="http://schemas.microsoft.com/office/drawing/2010/main" w="9525">
                <a:solidFill>
                  <a:schemeClr val="bg1"/>
                </a:solidFill>
                <a:miter lim="800000"/>
                <a:headEnd/>
                <a:tailEnd/>
              </a14:hiddenLine>
            </a:ext>
          </a:extLst>
        </p:spPr>
      </p:pic>
      <p:pic>
        <p:nvPicPr>
          <p:cNvPr id="239622" name="Picture 6">
            <a:extLst>
              <a:ext uri="{FF2B5EF4-FFF2-40B4-BE49-F238E27FC236}">
                <a16:creationId xmlns:a16="http://schemas.microsoft.com/office/drawing/2014/main" id="{6B1CC46B-DF4F-4C5B-9C35-2559A0B48E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8213" y="2198688"/>
            <a:ext cx="1797050" cy="3914775"/>
          </a:xfrm>
          <a:prstGeom prst="rect">
            <a:avLst/>
          </a:prstGeom>
          <a:solidFill>
            <a:srgbClr val="838977"/>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9623" name="Text Box 7">
            <a:extLst>
              <a:ext uri="{FF2B5EF4-FFF2-40B4-BE49-F238E27FC236}">
                <a16:creationId xmlns:a16="http://schemas.microsoft.com/office/drawing/2014/main" id="{6442EAB3-C20B-44D2-92F7-FEF02167AB6C}"/>
              </a:ext>
            </a:extLst>
          </p:cNvPr>
          <p:cNvSpPr txBox="1">
            <a:spLocks noChangeArrowheads="1"/>
          </p:cNvSpPr>
          <p:nvPr/>
        </p:nvSpPr>
        <p:spPr bwMode="auto">
          <a:xfrm>
            <a:off x="4445000" y="2247900"/>
            <a:ext cx="2895600" cy="1079500"/>
          </a:xfrm>
          <a:prstGeom prst="rect">
            <a:avLst/>
          </a:prstGeom>
          <a:solidFill>
            <a:srgbClr val="838977"/>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latin typeface="Times New Roman" panose="02020603050405020304" pitchFamily="18" charset="0"/>
                <a:cs typeface="Arial" panose="020B0604020202020204" pitchFamily="34" charset="0"/>
              </a:rPr>
              <a:t>A partir de 1987, l’État d’Israël est confronté à un nouveau genre de conflit: l’INTIFADA </a:t>
            </a:r>
          </a:p>
        </p:txBody>
      </p:sp>
      <p:sp>
        <p:nvSpPr>
          <p:cNvPr id="239624" name="Rectangle 8">
            <a:extLst>
              <a:ext uri="{FF2B5EF4-FFF2-40B4-BE49-F238E27FC236}">
                <a16:creationId xmlns:a16="http://schemas.microsoft.com/office/drawing/2014/main" id="{ADC69BD4-56DD-4C02-B450-93B9E0B2650D}"/>
              </a:ext>
            </a:extLst>
          </p:cNvPr>
          <p:cNvSpPr>
            <a:spLocks noChangeArrowheads="1"/>
          </p:cNvSpPr>
          <p:nvPr/>
        </p:nvSpPr>
        <p:spPr bwMode="auto">
          <a:xfrm>
            <a:off x="5364163" y="3079750"/>
            <a:ext cx="1246187" cy="346075"/>
          </a:xfrm>
          <a:prstGeom prst="rect">
            <a:avLst/>
          </a:prstGeom>
          <a:solidFill>
            <a:srgbClr val="838977"/>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latin typeface="Times New Roman" panose="02020603050405020304" pitchFamily="18" charset="0"/>
                <a:cs typeface="Arial" panose="020B0604020202020204" pitchFamily="34" charset="0"/>
              </a:rPr>
              <a:t>INTIFADA </a:t>
            </a:r>
          </a:p>
        </p:txBody>
      </p:sp>
      <p:sp>
        <p:nvSpPr>
          <p:cNvPr id="239625" name="Text Box 9">
            <a:extLst>
              <a:ext uri="{FF2B5EF4-FFF2-40B4-BE49-F238E27FC236}">
                <a16:creationId xmlns:a16="http://schemas.microsoft.com/office/drawing/2014/main" id="{2F7A7A38-3970-43CF-A1BD-EFCC029C232D}"/>
              </a:ext>
            </a:extLst>
          </p:cNvPr>
          <p:cNvSpPr txBox="1">
            <a:spLocks noChangeArrowheads="1"/>
          </p:cNvSpPr>
          <p:nvPr/>
        </p:nvSpPr>
        <p:spPr bwMode="auto">
          <a:xfrm>
            <a:off x="4419600" y="4889500"/>
            <a:ext cx="3175000" cy="835025"/>
          </a:xfrm>
          <a:prstGeom prst="rect">
            <a:avLst/>
          </a:prstGeom>
          <a:solidFill>
            <a:srgbClr val="838977"/>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latin typeface="Times New Roman" panose="02020603050405020304" pitchFamily="18" charset="0"/>
                <a:cs typeface="Arial" panose="020B0604020202020204" pitchFamily="34" charset="0"/>
              </a:rPr>
              <a:t>« </a:t>
            </a:r>
            <a:r>
              <a:rPr lang="fr-FR" altLang="fr-FR" i="1">
                <a:latin typeface="Times New Roman" panose="02020603050405020304" pitchFamily="18" charset="0"/>
                <a:cs typeface="Arial" panose="020B0604020202020204" pitchFamily="34" charset="0"/>
              </a:rPr>
              <a:t>Soulèvement des pierres</a:t>
            </a:r>
            <a:r>
              <a:rPr lang="fr-FR" altLang="fr-FR">
                <a:latin typeface="Times New Roman" panose="02020603050405020304" pitchFamily="18" charset="0"/>
                <a:cs typeface="Arial" panose="020B0604020202020204" pitchFamily="34" charset="0"/>
              </a:rPr>
              <a:t> », déclenché notamment par les jeunes Palestiniens</a:t>
            </a:r>
          </a:p>
        </p:txBody>
      </p:sp>
      <p:pic>
        <p:nvPicPr>
          <p:cNvPr id="239626" name="Picture 10" descr="intifada-18-1">
            <a:extLst>
              <a:ext uri="{FF2B5EF4-FFF2-40B4-BE49-F238E27FC236}">
                <a16:creationId xmlns:a16="http://schemas.microsoft.com/office/drawing/2014/main" id="{25264DAA-D683-4974-8B58-E6C0C38E90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9900" y="0"/>
            <a:ext cx="9144000" cy="6065838"/>
          </a:xfrm>
          <a:prstGeom prst="rect">
            <a:avLst/>
          </a:prstGeom>
          <a:solidFill>
            <a:srgbClr val="838977"/>
          </a:solidFill>
          <a:ln>
            <a:noFill/>
          </a:ln>
          <a:extLst>
            <a:ext uri="{91240B29-F687-4F45-9708-019B960494DF}">
              <a14:hiddenLine xmlns:a14="http://schemas.microsoft.com/office/drawing/2010/main" w="9525">
                <a:solidFill>
                  <a:schemeClr val="bg1"/>
                </a:solidFill>
                <a:miter lim="800000"/>
                <a:headEnd/>
                <a:tailEnd/>
              </a14:hiddenLine>
            </a:ext>
          </a:extLst>
        </p:spPr>
      </p:pic>
      <p:pic>
        <p:nvPicPr>
          <p:cNvPr id="239627" name="Picture 11">
            <a:extLst>
              <a:ext uri="{FF2B5EF4-FFF2-40B4-BE49-F238E27FC236}">
                <a16:creationId xmlns:a16="http://schemas.microsoft.com/office/drawing/2014/main" id="{470AD2CC-7FB7-4905-9697-8C47E48B9C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8050" y="2833688"/>
            <a:ext cx="1706563" cy="3222625"/>
          </a:xfrm>
          <a:prstGeom prst="rect">
            <a:avLst/>
          </a:prstGeom>
          <a:solidFill>
            <a:srgbClr val="838977"/>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9628" name="Text Box 12">
            <a:extLst>
              <a:ext uri="{FF2B5EF4-FFF2-40B4-BE49-F238E27FC236}">
                <a16:creationId xmlns:a16="http://schemas.microsoft.com/office/drawing/2014/main" id="{67AFD787-B702-42D7-830F-C23870EB094E}"/>
              </a:ext>
            </a:extLst>
          </p:cNvPr>
          <p:cNvSpPr txBox="1">
            <a:spLocks noChangeArrowheads="1"/>
          </p:cNvSpPr>
          <p:nvPr/>
        </p:nvSpPr>
        <p:spPr bwMode="auto">
          <a:xfrm>
            <a:off x="1778000" y="5537200"/>
            <a:ext cx="9144000" cy="346075"/>
          </a:xfrm>
          <a:prstGeom prst="rect">
            <a:avLst/>
          </a:prstGeom>
          <a:solidFill>
            <a:srgbClr val="838977"/>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latin typeface="Times New Roman" panose="02020603050405020304" pitchFamily="18" charset="0"/>
                <a:cs typeface="Arial" panose="020B0604020202020204" pitchFamily="34" charset="0"/>
              </a:rPr>
              <a:t>L’Intifada traduit le désarroi des jeunes Palestiniens dont l’avenir est bouché. </a:t>
            </a:r>
          </a:p>
        </p:txBody>
      </p:sp>
      <p:sp>
        <p:nvSpPr>
          <p:cNvPr id="11" name="ZoneTexte 10">
            <a:extLst>
              <a:ext uri="{FF2B5EF4-FFF2-40B4-BE49-F238E27FC236}">
                <a16:creationId xmlns:a16="http://schemas.microsoft.com/office/drawing/2014/main" id="{B424EFD4-1E99-40CE-87F4-637C9A21993E}"/>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39620"/>
                                        </p:tgtEl>
                                        <p:attrNameLst>
                                          <p:attrName>style.visibility</p:attrName>
                                        </p:attrNameLst>
                                      </p:cBhvr>
                                      <p:to>
                                        <p:strVal val="visible"/>
                                      </p:to>
                                    </p:set>
                                    <p:anim calcmode="lin" valueType="num">
                                      <p:cBhvr>
                                        <p:cTn id="7" dur="1000" fill="hold"/>
                                        <p:tgtEl>
                                          <p:spTgt spid="239620"/>
                                        </p:tgtEl>
                                        <p:attrNameLst>
                                          <p:attrName>ppt_w</p:attrName>
                                        </p:attrNameLst>
                                      </p:cBhvr>
                                      <p:tavLst>
                                        <p:tav tm="0">
                                          <p:val>
                                            <p:fltVal val="0"/>
                                          </p:val>
                                        </p:tav>
                                        <p:tav tm="100000">
                                          <p:val>
                                            <p:strVal val="#ppt_w"/>
                                          </p:val>
                                        </p:tav>
                                      </p:tavLst>
                                    </p:anim>
                                    <p:anim calcmode="lin" valueType="num">
                                      <p:cBhvr>
                                        <p:cTn id="8" dur="1000" fill="hold"/>
                                        <p:tgtEl>
                                          <p:spTgt spid="239620"/>
                                        </p:tgtEl>
                                        <p:attrNameLst>
                                          <p:attrName>ppt_h</p:attrName>
                                        </p:attrNameLst>
                                      </p:cBhvr>
                                      <p:tavLst>
                                        <p:tav tm="0">
                                          <p:val>
                                            <p:fltVal val="0"/>
                                          </p:val>
                                        </p:tav>
                                        <p:tav tm="100000">
                                          <p:val>
                                            <p:strVal val="#ppt_h"/>
                                          </p:val>
                                        </p:tav>
                                      </p:tavLst>
                                    </p:anim>
                                    <p:anim calcmode="lin" valueType="num">
                                      <p:cBhvr>
                                        <p:cTn id="9" dur="1000" fill="hold"/>
                                        <p:tgtEl>
                                          <p:spTgt spid="239620"/>
                                        </p:tgtEl>
                                        <p:attrNameLst>
                                          <p:attrName>style.rotation</p:attrName>
                                        </p:attrNameLst>
                                      </p:cBhvr>
                                      <p:tavLst>
                                        <p:tav tm="0">
                                          <p:val>
                                            <p:fltVal val="90"/>
                                          </p:val>
                                        </p:tav>
                                        <p:tav tm="100000">
                                          <p:val>
                                            <p:fltVal val="0"/>
                                          </p:val>
                                        </p:tav>
                                      </p:tavLst>
                                    </p:anim>
                                    <p:animEffect transition="in" filter="fade">
                                      <p:cBhvr>
                                        <p:cTn id="10" dur="1000"/>
                                        <p:tgtEl>
                                          <p:spTgt spid="239620"/>
                                        </p:tgtEl>
                                      </p:cBhvr>
                                    </p:animEffect>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239622"/>
                                        </p:tgtEl>
                                        <p:attrNameLst>
                                          <p:attrName>style.visibility</p:attrName>
                                        </p:attrNameLst>
                                      </p:cBhvr>
                                      <p:to>
                                        <p:strVal val="visible"/>
                                      </p:to>
                                    </p:set>
                                    <p:animEffect transition="in" filter="fade">
                                      <p:cBhvr>
                                        <p:cTn id="14" dur="2000"/>
                                        <p:tgtEl>
                                          <p:spTgt spid="23962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239621"/>
                                        </p:tgtEl>
                                        <p:attrNameLst>
                                          <p:attrName>style.visibility</p:attrName>
                                        </p:attrNameLst>
                                      </p:cBhvr>
                                      <p:to>
                                        <p:strVal val="visible"/>
                                      </p:to>
                                    </p:set>
                                    <p:anim calcmode="lin" valueType="num">
                                      <p:cBhvr>
                                        <p:cTn id="19" dur="500" fill="hold"/>
                                        <p:tgtEl>
                                          <p:spTgt spid="239621"/>
                                        </p:tgtEl>
                                        <p:attrNameLst>
                                          <p:attrName>ppt_w</p:attrName>
                                        </p:attrNameLst>
                                      </p:cBhvr>
                                      <p:tavLst>
                                        <p:tav tm="0">
                                          <p:val>
                                            <p:fltVal val="0"/>
                                          </p:val>
                                        </p:tav>
                                        <p:tav tm="100000">
                                          <p:val>
                                            <p:strVal val="#ppt_w"/>
                                          </p:val>
                                        </p:tav>
                                      </p:tavLst>
                                    </p:anim>
                                    <p:anim calcmode="lin" valueType="num">
                                      <p:cBhvr>
                                        <p:cTn id="20" dur="500" fill="hold"/>
                                        <p:tgtEl>
                                          <p:spTgt spid="239621"/>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nodeType="clickEffect">
                                  <p:stCondLst>
                                    <p:cond delay="0"/>
                                  </p:stCondLst>
                                  <p:iterate type="lt">
                                    <p:tmPct val="0"/>
                                  </p:iterate>
                                  <p:childTnLst>
                                    <p:animEffect transition="out" filter="fade">
                                      <p:cBhvr>
                                        <p:cTn id="24" dur="2000"/>
                                        <p:tgtEl>
                                          <p:spTgt spid="239620"/>
                                        </p:tgtEl>
                                      </p:cBhvr>
                                    </p:animEffect>
                                    <p:set>
                                      <p:cBhvr>
                                        <p:cTn id="25" dur="1" fill="hold">
                                          <p:stCondLst>
                                            <p:cond delay="1999"/>
                                          </p:stCondLst>
                                        </p:cTn>
                                        <p:tgtEl>
                                          <p:spTgt spid="239620"/>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5" presetClass="path" presetSubtype="0" accel="50000" decel="50000" fill="hold" nodeType="clickEffect">
                                  <p:stCondLst>
                                    <p:cond delay="0"/>
                                  </p:stCondLst>
                                  <p:childTnLst>
                                    <p:animMotion origin="layout" path="M 3.33333E-6 1.48148E-6 L -0.25 -0.03148 " pathEditMode="relative" rAng="0" ptsTypes="AA">
                                      <p:cBhvr>
                                        <p:cTn id="29" dur="2000" fill="hold"/>
                                        <p:tgtEl>
                                          <p:spTgt spid="239622"/>
                                        </p:tgtEl>
                                        <p:attrNameLst>
                                          <p:attrName>ppt_x</p:attrName>
                                          <p:attrName>ppt_y</p:attrName>
                                        </p:attrNameLst>
                                      </p:cBhvr>
                                      <p:rCtr x="-12500" y="-1574"/>
                                    </p:animMotion>
                                  </p:childTnLst>
                                </p:cTn>
                              </p:par>
                            </p:childTnLst>
                          </p:cTn>
                        </p:par>
                      </p:childTnLst>
                    </p:cTn>
                  </p:par>
                  <p:par>
                    <p:cTn id="30" fill="hold" nodeType="clickPar">
                      <p:stCondLst>
                        <p:cond delay="indefinite"/>
                      </p:stCondLst>
                      <p:childTnLst>
                        <p:par>
                          <p:cTn id="31" fill="hold" nodeType="withGroup">
                            <p:stCondLst>
                              <p:cond delay="0"/>
                            </p:stCondLst>
                            <p:childTnLst>
                              <p:par>
                                <p:cTn id="32" presetID="30" presetClass="entr" presetSubtype="0" fill="hold" grpId="0" nodeType="clickEffect">
                                  <p:stCondLst>
                                    <p:cond delay="0"/>
                                  </p:stCondLst>
                                  <p:childTnLst>
                                    <p:set>
                                      <p:cBhvr>
                                        <p:cTn id="33" dur="1" fill="hold">
                                          <p:stCondLst>
                                            <p:cond delay="0"/>
                                          </p:stCondLst>
                                        </p:cTn>
                                        <p:tgtEl>
                                          <p:spTgt spid="239623"/>
                                        </p:tgtEl>
                                        <p:attrNameLst>
                                          <p:attrName>style.visibility</p:attrName>
                                        </p:attrNameLst>
                                      </p:cBhvr>
                                      <p:to>
                                        <p:strVal val="visible"/>
                                      </p:to>
                                    </p:set>
                                    <p:animEffect transition="in" filter="fade">
                                      <p:cBhvr>
                                        <p:cTn id="34" dur="800" decel="100000"/>
                                        <p:tgtEl>
                                          <p:spTgt spid="239623"/>
                                        </p:tgtEl>
                                      </p:cBhvr>
                                    </p:animEffect>
                                    <p:anim calcmode="lin" valueType="num">
                                      <p:cBhvr>
                                        <p:cTn id="35" dur="800" decel="100000" fill="hold"/>
                                        <p:tgtEl>
                                          <p:spTgt spid="239623"/>
                                        </p:tgtEl>
                                        <p:attrNameLst>
                                          <p:attrName>style.rotation</p:attrName>
                                        </p:attrNameLst>
                                      </p:cBhvr>
                                      <p:tavLst>
                                        <p:tav tm="0">
                                          <p:val>
                                            <p:fltVal val="-90"/>
                                          </p:val>
                                        </p:tav>
                                        <p:tav tm="100000">
                                          <p:val>
                                            <p:fltVal val="0"/>
                                          </p:val>
                                        </p:tav>
                                      </p:tavLst>
                                    </p:anim>
                                    <p:anim calcmode="lin" valueType="num">
                                      <p:cBhvr>
                                        <p:cTn id="36" dur="800" decel="100000" fill="hold"/>
                                        <p:tgtEl>
                                          <p:spTgt spid="239623"/>
                                        </p:tgtEl>
                                        <p:attrNameLst>
                                          <p:attrName>ppt_x</p:attrName>
                                        </p:attrNameLst>
                                      </p:cBhvr>
                                      <p:tavLst>
                                        <p:tav tm="0">
                                          <p:val>
                                            <p:strVal val="#ppt_x+0.4"/>
                                          </p:val>
                                        </p:tav>
                                        <p:tav tm="100000">
                                          <p:val>
                                            <p:strVal val="#ppt_x-0.05"/>
                                          </p:val>
                                        </p:tav>
                                      </p:tavLst>
                                    </p:anim>
                                    <p:anim calcmode="lin" valueType="num">
                                      <p:cBhvr>
                                        <p:cTn id="37" dur="800" decel="100000" fill="hold"/>
                                        <p:tgtEl>
                                          <p:spTgt spid="239623"/>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239623"/>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239623"/>
                                        </p:tgtEl>
                                        <p:attrNameLst>
                                          <p:attrName>ppt_y</p:attrName>
                                        </p:attrNameLst>
                                      </p:cBhvr>
                                      <p:tavLst>
                                        <p:tav tm="0">
                                          <p:val>
                                            <p:strVal val="#ppt_y+0.1"/>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9624"/>
                                        </p:tgtEl>
                                        <p:attrNameLst>
                                          <p:attrName>style.visibility</p:attrName>
                                        </p:attrNameLst>
                                      </p:cBhvr>
                                      <p:to>
                                        <p:strVal val="visible"/>
                                      </p:to>
                                    </p:set>
                                    <p:animEffect transition="in" filter="fade">
                                      <p:cBhvr>
                                        <p:cTn id="44" dur="2000"/>
                                        <p:tgtEl>
                                          <p:spTgt spid="2396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path" presetSubtype="0" accel="50000" decel="50000" fill="hold" grpId="1" nodeType="clickEffect">
                                  <p:stCondLst>
                                    <p:cond delay="0"/>
                                  </p:stCondLst>
                                  <p:childTnLst>
                                    <p:animMotion origin="layout" path="M -4.44444E-6 -2.22222E-6 L -4.44444E-6 0.14815 " pathEditMode="relative" rAng="0" ptsTypes="AA">
                                      <p:cBhvr>
                                        <p:cTn id="48" dur="2000" fill="hold"/>
                                        <p:tgtEl>
                                          <p:spTgt spid="239624"/>
                                        </p:tgtEl>
                                        <p:attrNameLst>
                                          <p:attrName>ppt_x</p:attrName>
                                          <p:attrName>ppt_y</p:attrName>
                                        </p:attrNameLst>
                                      </p:cBhvr>
                                      <p:rCtr x="0" y="7407"/>
                                    </p:animMotion>
                                  </p:childTnLst>
                                </p:cTn>
                              </p:par>
                              <p:par>
                                <p:cTn id="49" presetID="3" presetClass="emph" presetSubtype="2" fill="hold" grpId="2" nodeType="withEffect">
                                  <p:stCondLst>
                                    <p:cond delay="0"/>
                                  </p:stCondLst>
                                  <p:childTnLst>
                                    <p:animClr clrSpc="rgb" dir="cw">
                                      <p:cBhvr override="childStyle">
                                        <p:cTn id="50" dur="2000" fill="hold"/>
                                        <p:tgtEl>
                                          <p:spTgt spid="239624"/>
                                        </p:tgtEl>
                                        <p:attrNameLst>
                                          <p:attrName>style.color</p:attrName>
                                        </p:attrNameLst>
                                      </p:cBhvr>
                                      <p:to>
                                        <a:srgbClr val="C40000"/>
                                      </p:to>
                                    </p:animClr>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39625"/>
                                        </p:tgtEl>
                                        <p:attrNameLst>
                                          <p:attrName>style.visibility</p:attrName>
                                        </p:attrNameLst>
                                      </p:cBhvr>
                                      <p:to>
                                        <p:strVal val="visible"/>
                                      </p:to>
                                    </p:set>
                                    <p:anim calcmode="lin" valueType="num">
                                      <p:cBhvr>
                                        <p:cTn id="55" dur="1000" fill="hold"/>
                                        <p:tgtEl>
                                          <p:spTgt spid="239625"/>
                                        </p:tgtEl>
                                        <p:attrNameLst>
                                          <p:attrName>ppt_w</p:attrName>
                                        </p:attrNameLst>
                                      </p:cBhvr>
                                      <p:tavLst>
                                        <p:tav tm="0">
                                          <p:val>
                                            <p:fltVal val="0"/>
                                          </p:val>
                                        </p:tav>
                                        <p:tav tm="100000">
                                          <p:val>
                                            <p:strVal val="#ppt_w"/>
                                          </p:val>
                                        </p:tav>
                                      </p:tavLst>
                                    </p:anim>
                                    <p:anim calcmode="lin" valueType="num">
                                      <p:cBhvr>
                                        <p:cTn id="56" dur="1000" fill="hold"/>
                                        <p:tgtEl>
                                          <p:spTgt spid="239625"/>
                                        </p:tgtEl>
                                        <p:attrNameLst>
                                          <p:attrName>ppt_h</p:attrName>
                                        </p:attrNameLst>
                                      </p:cBhvr>
                                      <p:tavLst>
                                        <p:tav tm="0">
                                          <p:val>
                                            <p:fltVal val="0"/>
                                          </p:val>
                                        </p:tav>
                                        <p:tav tm="100000">
                                          <p:val>
                                            <p:strVal val="#ppt_h"/>
                                          </p:val>
                                        </p:tav>
                                      </p:tavLst>
                                    </p:anim>
                                    <p:anim calcmode="lin" valueType="num">
                                      <p:cBhvr>
                                        <p:cTn id="57" dur="1000" fill="hold"/>
                                        <p:tgtEl>
                                          <p:spTgt spid="23962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396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5" presetClass="exit" presetSubtype="0" fill="hold" grpId="3" nodeType="clickEffect">
                                  <p:stCondLst>
                                    <p:cond delay="0"/>
                                  </p:stCondLst>
                                  <p:childTnLst>
                                    <p:animEffect transition="out" filter="fade">
                                      <p:cBhvr>
                                        <p:cTn id="62" dur="1000" accel="50000">
                                          <p:stCondLst>
                                            <p:cond delay="0"/>
                                          </p:stCondLst>
                                        </p:cTn>
                                        <p:tgtEl>
                                          <p:spTgt spid="239624"/>
                                        </p:tgtEl>
                                      </p:cBhvr>
                                    </p:animEffect>
                                    <p:anim calcmode="lin" valueType="num">
                                      <p:cBhvr>
                                        <p:cTn id="63" dur="500" accel="50000">
                                          <p:stCondLst>
                                            <p:cond delay="0"/>
                                          </p:stCondLst>
                                        </p:cTn>
                                        <p:tgtEl>
                                          <p:spTgt spid="239624"/>
                                        </p:tgtEl>
                                        <p:attrNameLst>
                                          <p:attrName>ppt_y</p:attrName>
                                        </p:attrNameLst>
                                      </p:cBhvr>
                                      <p:tavLst>
                                        <p:tav tm="0">
                                          <p:val>
                                            <p:strVal val="ppt_y"/>
                                          </p:val>
                                        </p:tav>
                                        <p:tav tm="100000">
                                          <p:val>
                                            <p:strVal val="ppt_y+.1"/>
                                          </p:val>
                                        </p:tav>
                                      </p:tavLst>
                                    </p:anim>
                                    <p:anim calcmode="lin" valueType="num">
                                      <p:cBhvr>
                                        <p:cTn id="64" dur="500" decel="50000">
                                          <p:stCondLst>
                                            <p:cond delay="500"/>
                                          </p:stCondLst>
                                        </p:cTn>
                                        <p:tgtEl>
                                          <p:spTgt spid="239624"/>
                                        </p:tgtEl>
                                        <p:attrNameLst>
                                          <p:attrName>ppt_y</p:attrName>
                                        </p:attrNameLst>
                                      </p:cBhvr>
                                      <p:tavLst>
                                        <p:tav tm="0">
                                          <p:val>
                                            <p:strVal val="ppt_y"/>
                                          </p:val>
                                        </p:tav>
                                        <p:tav tm="100000">
                                          <p:val>
                                            <p:strVal val="ppt_y-.1"/>
                                          </p:val>
                                        </p:tav>
                                      </p:tavLst>
                                    </p:anim>
                                    <p:anim calcmode="lin" valueType="num">
                                      <p:cBhvr>
                                        <p:cTn id="65" dur="500" accel="50000">
                                          <p:stCondLst>
                                            <p:cond delay="500"/>
                                          </p:stCondLst>
                                        </p:cTn>
                                        <p:tgtEl>
                                          <p:spTgt spid="239624"/>
                                        </p:tgtEl>
                                        <p:attrNameLst>
                                          <p:attrName>ppt_x</p:attrName>
                                        </p:attrNameLst>
                                      </p:cBhvr>
                                      <p:tavLst>
                                        <p:tav tm="0">
                                          <p:val>
                                            <p:strVal val="ppt_x"/>
                                          </p:val>
                                        </p:tav>
                                        <p:tav tm="100000">
                                          <p:val>
                                            <p:strVal val="ppt_x+.4"/>
                                          </p:val>
                                        </p:tav>
                                      </p:tavLst>
                                    </p:anim>
                                    <p:anim calcmode="lin" valueType="num">
                                      <p:cBhvr>
                                        <p:cTn id="66" dur="1000"/>
                                        <p:tgtEl>
                                          <p:spTgt spid="239624"/>
                                        </p:tgtEl>
                                        <p:attrNameLst>
                                          <p:attrName>ppt_h</p:attrName>
                                        </p:attrNameLst>
                                      </p:cBhvr>
                                      <p:tavLst>
                                        <p:tav tm="0">
                                          <p:val>
                                            <p:strVal val="ppt_h"/>
                                          </p:val>
                                        </p:tav>
                                        <p:tav tm="100000">
                                          <p:val>
                                            <p:strVal val="ppt_h"/>
                                          </p:val>
                                        </p:tav>
                                      </p:tavLst>
                                    </p:anim>
                                    <p:anim calcmode="lin" valueType="num">
                                      <p:cBhvr>
                                        <p:cTn id="67" dur="500" accel="50000">
                                          <p:stCondLst>
                                            <p:cond delay="0"/>
                                          </p:stCondLst>
                                        </p:cTn>
                                        <p:tgtEl>
                                          <p:spTgt spid="239624"/>
                                        </p:tgtEl>
                                        <p:attrNameLst>
                                          <p:attrName>ppt_w</p:attrName>
                                        </p:attrNameLst>
                                      </p:cBhvr>
                                      <p:tavLst>
                                        <p:tav tm="0">
                                          <p:val>
                                            <p:strVal val="ppt_w"/>
                                          </p:val>
                                        </p:tav>
                                        <p:tav tm="100000">
                                          <p:val>
                                            <p:strVal val="ppt_w*.05"/>
                                          </p:val>
                                        </p:tav>
                                      </p:tavLst>
                                    </p:anim>
                                    <p:anim calcmode="lin" valueType="num">
                                      <p:cBhvr>
                                        <p:cTn id="68" dur="500" decel="50000">
                                          <p:stCondLst>
                                            <p:cond delay="500"/>
                                          </p:stCondLst>
                                        </p:cTn>
                                        <p:tgtEl>
                                          <p:spTgt spid="239624"/>
                                        </p:tgtEl>
                                        <p:attrNameLst>
                                          <p:attrName>ppt_w</p:attrName>
                                        </p:attrNameLst>
                                      </p:cBhvr>
                                      <p:tavLst>
                                        <p:tav tm="0">
                                          <p:val>
                                            <p:strVal val="ppt_w"/>
                                          </p:val>
                                        </p:tav>
                                        <p:tav tm="100000">
                                          <p:val>
                                            <p:strVal val="ppt_w/.05"/>
                                          </p:val>
                                        </p:tav>
                                      </p:tavLst>
                                    </p:anim>
                                    <p:anim calcmode="lin" valueType="num">
                                      <p:cBhvr>
                                        <p:cTn id="69" dur="500" accel="50000">
                                          <p:stCondLst>
                                            <p:cond delay="500"/>
                                          </p:stCondLst>
                                        </p:cTn>
                                        <p:tgtEl>
                                          <p:spTgt spid="239624"/>
                                        </p:tgtEl>
                                        <p:attrNameLst>
                                          <p:attrName>style.rotation</p:attrName>
                                        </p:attrNameLst>
                                      </p:cBhvr>
                                      <p:tavLst>
                                        <p:tav tm="0">
                                          <p:val>
                                            <p:fltVal val="0"/>
                                          </p:val>
                                        </p:tav>
                                        <p:tav tm="100000">
                                          <p:val>
                                            <p:fltVal val="-90"/>
                                          </p:val>
                                        </p:tav>
                                      </p:tavLst>
                                    </p:anim>
                                    <p:set>
                                      <p:cBhvr>
                                        <p:cTn id="70" dur="1" fill="hold">
                                          <p:stCondLst>
                                            <p:cond delay="999"/>
                                          </p:stCondLst>
                                        </p:cTn>
                                        <p:tgtEl>
                                          <p:spTgt spid="239624"/>
                                        </p:tgtEl>
                                        <p:attrNameLst>
                                          <p:attrName>style.visibility</p:attrName>
                                        </p:attrNameLst>
                                      </p:cBhvr>
                                      <p:to>
                                        <p:strVal val="hidden"/>
                                      </p:to>
                                    </p:set>
                                  </p:childTnLst>
                                </p:cTn>
                              </p:par>
                              <p:par>
                                <p:cTn id="71" presetID="15" presetClass="exit" presetSubtype="0" fill="hold" grpId="1" nodeType="withEffect">
                                  <p:stCondLst>
                                    <p:cond delay="0"/>
                                  </p:stCondLst>
                                  <p:childTnLst>
                                    <p:anim calcmode="lin" valueType="num">
                                      <p:cBhvr>
                                        <p:cTn id="72" dur="1000"/>
                                        <p:tgtEl>
                                          <p:spTgt spid="239625"/>
                                        </p:tgtEl>
                                        <p:attrNameLst>
                                          <p:attrName>ppt_w</p:attrName>
                                        </p:attrNameLst>
                                      </p:cBhvr>
                                      <p:tavLst>
                                        <p:tav tm="0">
                                          <p:val>
                                            <p:strVal val="ppt_w"/>
                                          </p:val>
                                        </p:tav>
                                        <p:tav tm="100000">
                                          <p:val>
                                            <p:fltVal val="0"/>
                                          </p:val>
                                        </p:tav>
                                      </p:tavLst>
                                    </p:anim>
                                    <p:anim calcmode="lin" valueType="num">
                                      <p:cBhvr>
                                        <p:cTn id="73" dur="1000"/>
                                        <p:tgtEl>
                                          <p:spTgt spid="239625"/>
                                        </p:tgtEl>
                                        <p:attrNameLst>
                                          <p:attrName>ppt_h</p:attrName>
                                        </p:attrNameLst>
                                      </p:cBhvr>
                                      <p:tavLst>
                                        <p:tav tm="0">
                                          <p:val>
                                            <p:strVal val="ppt_h"/>
                                          </p:val>
                                        </p:tav>
                                        <p:tav tm="100000">
                                          <p:val>
                                            <p:fltVal val="0"/>
                                          </p:val>
                                        </p:tav>
                                      </p:tavLst>
                                    </p:anim>
                                    <p:anim calcmode="lin" valueType="num">
                                      <p:cBhvr>
                                        <p:cTn id="74" dur="1000"/>
                                        <p:tgtEl>
                                          <p:spTgt spid="23962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5" dur="1000"/>
                                        <p:tgtEl>
                                          <p:spTgt spid="23962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6" dur="1" fill="hold">
                                          <p:stCondLst>
                                            <p:cond delay="999"/>
                                          </p:stCondLst>
                                        </p:cTn>
                                        <p:tgtEl>
                                          <p:spTgt spid="239625"/>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31" presetClass="entr" presetSubtype="0" fill="hold" nodeType="clickEffect">
                                  <p:stCondLst>
                                    <p:cond delay="0"/>
                                  </p:stCondLst>
                                  <p:iterate type="lt">
                                    <p:tmPct val="5000"/>
                                  </p:iterate>
                                  <p:childTnLst>
                                    <p:set>
                                      <p:cBhvr>
                                        <p:cTn id="80" dur="1" fill="hold">
                                          <p:stCondLst>
                                            <p:cond delay="0"/>
                                          </p:stCondLst>
                                        </p:cTn>
                                        <p:tgtEl>
                                          <p:spTgt spid="239626"/>
                                        </p:tgtEl>
                                        <p:attrNameLst>
                                          <p:attrName>style.visibility</p:attrName>
                                        </p:attrNameLst>
                                      </p:cBhvr>
                                      <p:to>
                                        <p:strVal val="visible"/>
                                      </p:to>
                                    </p:set>
                                    <p:anim calcmode="lin" valueType="num">
                                      <p:cBhvr>
                                        <p:cTn id="81" dur="1000" fill="hold"/>
                                        <p:tgtEl>
                                          <p:spTgt spid="239626"/>
                                        </p:tgtEl>
                                        <p:attrNameLst>
                                          <p:attrName>ppt_w</p:attrName>
                                        </p:attrNameLst>
                                      </p:cBhvr>
                                      <p:tavLst>
                                        <p:tav tm="0">
                                          <p:val>
                                            <p:fltVal val="0"/>
                                          </p:val>
                                        </p:tav>
                                        <p:tav tm="100000">
                                          <p:val>
                                            <p:strVal val="#ppt_w"/>
                                          </p:val>
                                        </p:tav>
                                      </p:tavLst>
                                    </p:anim>
                                    <p:anim calcmode="lin" valueType="num">
                                      <p:cBhvr>
                                        <p:cTn id="82" dur="1000" fill="hold"/>
                                        <p:tgtEl>
                                          <p:spTgt spid="239626"/>
                                        </p:tgtEl>
                                        <p:attrNameLst>
                                          <p:attrName>ppt_h</p:attrName>
                                        </p:attrNameLst>
                                      </p:cBhvr>
                                      <p:tavLst>
                                        <p:tav tm="0">
                                          <p:val>
                                            <p:fltVal val="0"/>
                                          </p:val>
                                        </p:tav>
                                        <p:tav tm="100000">
                                          <p:val>
                                            <p:strVal val="#ppt_h"/>
                                          </p:val>
                                        </p:tav>
                                      </p:tavLst>
                                    </p:anim>
                                    <p:anim calcmode="lin" valueType="num">
                                      <p:cBhvr>
                                        <p:cTn id="83" dur="1000" fill="hold"/>
                                        <p:tgtEl>
                                          <p:spTgt spid="239626"/>
                                        </p:tgtEl>
                                        <p:attrNameLst>
                                          <p:attrName>style.rotation</p:attrName>
                                        </p:attrNameLst>
                                      </p:cBhvr>
                                      <p:tavLst>
                                        <p:tav tm="0">
                                          <p:val>
                                            <p:fltVal val="90"/>
                                          </p:val>
                                        </p:tav>
                                        <p:tav tm="100000">
                                          <p:val>
                                            <p:fltVal val="0"/>
                                          </p:val>
                                        </p:tav>
                                      </p:tavLst>
                                    </p:anim>
                                    <p:animEffect transition="in" filter="fade">
                                      <p:cBhvr>
                                        <p:cTn id="84" dur="1000"/>
                                        <p:tgtEl>
                                          <p:spTgt spid="239626"/>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30" presetClass="entr" presetSubtype="0" fill="hold" grpId="0" nodeType="clickEffect">
                                  <p:stCondLst>
                                    <p:cond delay="0"/>
                                  </p:stCondLst>
                                  <p:childTnLst>
                                    <p:set>
                                      <p:cBhvr>
                                        <p:cTn id="88" dur="1" fill="hold">
                                          <p:stCondLst>
                                            <p:cond delay="0"/>
                                          </p:stCondLst>
                                        </p:cTn>
                                        <p:tgtEl>
                                          <p:spTgt spid="239628"/>
                                        </p:tgtEl>
                                        <p:attrNameLst>
                                          <p:attrName>style.visibility</p:attrName>
                                        </p:attrNameLst>
                                      </p:cBhvr>
                                      <p:to>
                                        <p:strVal val="visible"/>
                                      </p:to>
                                    </p:set>
                                    <p:animEffect transition="in" filter="fade">
                                      <p:cBhvr>
                                        <p:cTn id="89" dur="800" decel="100000"/>
                                        <p:tgtEl>
                                          <p:spTgt spid="239628"/>
                                        </p:tgtEl>
                                      </p:cBhvr>
                                    </p:animEffect>
                                    <p:anim calcmode="lin" valueType="num">
                                      <p:cBhvr>
                                        <p:cTn id="90" dur="800" decel="100000" fill="hold"/>
                                        <p:tgtEl>
                                          <p:spTgt spid="239628"/>
                                        </p:tgtEl>
                                        <p:attrNameLst>
                                          <p:attrName>style.rotation</p:attrName>
                                        </p:attrNameLst>
                                      </p:cBhvr>
                                      <p:tavLst>
                                        <p:tav tm="0">
                                          <p:val>
                                            <p:fltVal val="-90"/>
                                          </p:val>
                                        </p:tav>
                                        <p:tav tm="100000">
                                          <p:val>
                                            <p:fltVal val="0"/>
                                          </p:val>
                                        </p:tav>
                                      </p:tavLst>
                                    </p:anim>
                                    <p:anim calcmode="lin" valueType="num">
                                      <p:cBhvr>
                                        <p:cTn id="91" dur="800" decel="100000" fill="hold"/>
                                        <p:tgtEl>
                                          <p:spTgt spid="239628"/>
                                        </p:tgtEl>
                                        <p:attrNameLst>
                                          <p:attrName>ppt_x</p:attrName>
                                        </p:attrNameLst>
                                      </p:cBhvr>
                                      <p:tavLst>
                                        <p:tav tm="0">
                                          <p:val>
                                            <p:strVal val="#ppt_x+0.4"/>
                                          </p:val>
                                        </p:tav>
                                        <p:tav tm="100000">
                                          <p:val>
                                            <p:strVal val="#ppt_x-0.05"/>
                                          </p:val>
                                        </p:tav>
                                      </p:tavLst>
                                    </p:anim>
                                    <p:anim calcmode="lin" valueType="num">
                                      <p:cBhvr>
                                        <p:cTn id="92" dur="800" decel="100000" fill="hold"/>
                                        <p:tgtEl>
                                          <p:spTgt spid="239628"/>
                                        </p:tgtEl>
                                        <p:attrNameLst>
                                          <p:attrName>ppt_y</p:attrName>
                                        </p:attrNameLst>
                                      </p:cBhvr>
                                      <p:tavLst>
                                        <p:tav tm="0">
                                          <p:val>
                                            <p:strVal val="#ppt_y-0.4"/>
                                          </p:val>
                                        </p:tav>
                                        <p:tav tm="100000">
                                          <p:val>
                                            <p:strVal val="#ppt_y+0.1"/>
                                          </p:val>
                                        </p:tav>
                                      </p:tavLst>
                                    </p:anim>
                                    <p:anim calcmode="lin" valueType="num">
                                      <p:cBhvr>
                                        <p:cTn id="93" dur="200" accel="100000" fill="hold">
                                          <p:stCondLst>
                                            <p:cond delay="800"/>
                                          </p:stCondLst>
                                        </p:cTn>
                                        <p:tgtEl>
                                          <p:spTgt spid="239628"/>
                                        </p:tgtEl>
                                        <p:attrNameLst>
                                          <p:attrName>ppt_x</p:attrName>
                                        </p:attrNameLst>
                                      </p:cBhvr>
                                      <p:tavLst>
                                        <p:tav tm="0">
                                          <p:val>
                                            <p:strVal val="#ppt_x-0.05"/>
                                          </p:val>
                                        </p:tav>
                                        <p:tav tm="100000">
                                          <p:val>
                                            <p:strVal val="#ppt_x"/>
                                          </p:val>
                                        </p:tav>
                                      </p:tavLst>
                                    </p:anim>
                                    <p:anim calcmode="lin" valueType="num">
                                      <p:cBhvr>
                                        <p:cTn id="94" dur="200" accel="100000" fill="hold">
                                          <p:stCondLst>
                                            <p:cond delay="800"/>
                                          </p:stCondLst>
                                        </p:cTn>
                                        <p:tgtEl>
                                          <p:spTgt spid="239628"/>
                                        </p:tgtEl>
                                        <p:attrNameLst>
                                          <p:attrName>ppt_y</p:attrName>
                                        </p:attrNameLst>
                                      </p:cBhvr>
                                      <p:tavLst>
                                        <p:tav tm="0">
                                          <p:val>
                                            <p:strVal val="#ppt_y+0.1"/>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0" presetClass="entr" presetSubtype="0" fill="hold" nodeType="clickEffect">
                                  <p:stCondLst>
                                    <p:cond delay="0"/>
                                  </p:stCondLst>
                                  <p:childTnLst>
                                    <p:set>
                                      <p:cBhvr>
                                        <p:cTn id="98" dur="1" fill="hold">
                                          <p:stCondLst>
                                            <p:cond delay="0"/>
                                          </p:stCondLst>
                                        </p:cTn>
                                        <p:tgtEl>
                                          <p:spTgt spid="239627"/>
                                        </p:tgtEl>
                                        <p:attrNameLst>
                                          <p:attrName>style.visibility</p:attrName>
                                        </p:attrNameLst>
                                      </p:cBhvr>
                                      <p:to>
                                        <p:strVal val="visible"/>
                                      </p:to>
                                    </p:set>
                                    <p:animEffect transition="in" filter="fade">
                                      <p:cBhvr>
                                        <p:cTn id="99" dur="2000"/>
                                        <p:tgtEl>
                                          <p:spTgt spid="239627"/>
                                        </p:tgtEl>
                                      </p:cBhvr>
                                    </p:animEffect>
                                  </p:childTnLst>
                                </p:cTn>
                              </p:par>
                              <p:par>
                                <p:cTn id="100" presetID="10" presetClass="exit" presetSubtype="0" fill="hold" nodeType="withEffect">
                                  <p:stCondLst>
                                    <p:cond delay="0"/>
                                  </p:stCondLst>
                                  <p:iterate type="lt">
                                    <p:tmPct val="0"/>
                                  </p:iterate>
                                  <p:childTnLst>
                                    <p:animEffect transition="out" filter="fade">
                                      <p:cBhvr>
                                        <p:cTn id="101" dur="2000"/>
                                        <p:tgtEl>
                                          <p:spTgt spid="239626"/>
                                        </p:tgtEl>
                                      </p:cBhvr>
                                    </p:animEffect>
                                    <p:set>
                                      <p:cBhvr>
                                        <p:cTn id="102" dur="1" fill="hold">
                                          <p:stCondLst>
                                            <p:cond delay="1999"/>
                                          </p:stCondLst>
                                        </p:cTn>
                                        <p:tgtEl>
                                          <p:spTgt spid="239626"/>
                                        </p:tgtEl>
                                        <p:attrNameLst>
                                          <p:attrName>style.visibility</p:attrName>
                                        </p:attrNameLst>
                                      </p:cBhvr>
                                      <p:to>
                                        <p:strVal val="hidden"/>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5" presetClass="path" presetSubtype="0" accel="50000" decel="50000" fill="hold" nodeType="clickEffect">
                                  <p:stCondLst>
                                    <p:cond delay="0"/>
                                  </p:stCondLst>
                                  <p:childTnLst>
                                    <p:animMotion origin="layout" path="M -1.38889E-6 1.85185E-6 L -0.23194 0.10185 " pathEditMode="relative" rAng="0" ptsTypes="AA">
                                      <p:cBhvr>
                                        <p:cTn id="106" dur="2000" fill="hold"/>
                                        <p:tgtEl>
                                          <p:spTgt spid="239627"/>
                                        </p:tgtEl>
                                        <p:attrNameLst>
                                          <p:attrName>ppt_x</p:attrName>
                                          <p:attrName>ppt_y</p:attrName>
                                        </p:attrNameLst>
                                      </p:cBhvr>
                                      <p:rCtr x="-11597" y="5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3" grpId="0" animBg="1"/>
      <p:bldP spid="239624" grpId="0" animBg="1"/>
      <p:bldP spid="239624" grpId="1" animBg="1"/>
      <p:bldP spid="239624" grpId="2" animBg="1"/>
      <p:bldP spid="239624" grpId="3" animBg="1"/>
      <p:bldP spid="239625" grpId="0" animBg="1"/>
      <p:bldP spid="239625" grpId="1" animBg="1"/>
      <p:bldP spid="23962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4" descr="http://emi-cfd.com/echanges-partenariats/wp-content/uploads/2013/07/arafat-rabin_1993.jpg">
            <a:extLst>
              <a:ext uri="{FF2B5EF4-FFF2-40B4-BE49-F238E27FC236}">
                <a16:creationId xmlns:a16="http://schemas.microsoft.com/office/drawing/2014/main" id="{17467E05-44DB-40FD-9FD4-BD0273298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0" y="0"/>
            <a:ext cx="9144000" cy="631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7" name="Text Box 5">
            <a:extLst>
              <a:ext uri="{FF2B5EF4-FFF2-40B4-BE49-F238E27FC236}">
                <a16:creationId xmlns:a16="http://schemas.microsoft.com/office/drawing/2014/main" id="{82CA4C0C-A2B9-41AC-B9F0-9A2EAE3DC564}"/>
              </a:ext>
            </a:extLst>
          </p:cNvPr>
          <p:cNvSpPr txBox="1">
            <a:spLocks noChangeArrowheads="1"/>
          </p:cNvSpPr>
          <p:nvPr/>
        </p:nvSpPr>
        <p:spPr bwMode="auto">
          <a:xfrm>
            <a:off x="8407400" y="371475"/>
            <a:ext cx="2514600" cy="581025"/>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latin typeface="Times New Roman" panose="02020603050405020304" pitchFamily="18" charset="0"/>
                <a:cs typeface="Arial" panose="020B0604020202020204" pitchFamily="34" charset="0"/>
              </a:rPr>
              <a:t>Accords d’Oslo, septembre 1993</a:t>
            </a:r>
          </a:p>
        </p:txBody>
      </p:sp>
      <p:sp>
        <p:nvSpPr>
          <p:cNvPr id="4" name="ZoneTexte 3">
            <a:extLst>
              <a:ext uri="{FF2B5EF4-FFF2-40B4-BE49-F238E27FC236}">
                <a16:creationId xmlns:a16="http://schemas.microsoft.com/office/drawing/2014/main" id="{B06429A4-8E80-4274-B7BD-EB588C59EC46}"/>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6" name="Picture 4" descr="Accords_Charm_el_cheik99">
            <a:extLst>
              <a:ext uri="{FF2B5EF4-FFF2-40B4-BE49-F238E27FC236}">
                <a16:creationId xmlns:a16="http://schemas.microsoft.com/office/drawing/2014/main" id="{FABC89E2-BC36-47E2-819E-4E4081D78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0"/>
            <a:ext cx="504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7" name="Text Box 5">
            <a:extLst>
              <a:ext uri="{FF2B5EF4-FFF2-40B4-BE49-F238E27FC236}">
                <a16:creationId xmlns:a16="http://schemas.microsoft.com/office/drawing/2014/main" id="{3E05DC8D-B244-4746-9F8C-97E6A58C8E4B}"/>
              </a:ext>
            </a:extLst>
          </p:cNvPr>
          <p:cNvSpPr txBox="1">
            <a:spLocks noChangeArrowheads="1"/>
          </p:cNvSpPr>
          <p:nvPr/>
        </p:nvSpPr>
        <p:spPr bwMode="auto">
          <a:xfrm>
            <a:off x="7899400" y="0"/>
            <a:ext cx="4102100" cy="1190625"/>
          </a:xfrm>
          <a:prstGeom prst="rect">
            <a:avLst/>
          </a:prstGeom>
          <a:solidFill>
            <a:srgbClr val="838977"/>
          </a:solidFill>
          <a:ln>
            <a:noFill/>
          </a:ln>
          <a:effectLst/>
          <a:extLs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sz="1800">
                <a:solidFill>
                  <a:schemeClr val="bg1"/>
                </a:solidFill>
                <a:latin typeface="Corbel" panose="020B0503020204020204" pitchFamily="34" charset="0"/>
                <a:cs typeface="Arial" panose="020B0604020202020204" pitchFamily="34" charset="0"/>
              </a:rPr>
              <a:t>Les accords d’Oslo (septembre 1993, complétés en 1995) marquent une étape importante vers la naissance d’un État palestinien. </a:t>
            </a:r>
          </a:p>
        </p:txBody>
      </p:sp>
      <p:sp>
        <p:nvSpPr>
          <p:cNvPr id="238598" name="Text Box 6">
            <a:extLst>
              <a:ext uri="{FF2B5EF4-FFF2-40B4-BE49-F238E27FC236}">
                <a16:creationId xmlns:a16="http://schemas.microsoft.com/office/drawing/2014/main" id="{333D87AC-841D-4404-8AAB-C5ADE08E5AB8}"/>
              </a:ext>
            </a:extLst>
          </p:cNvPr>
          <p:cNvSpPr txBox="1">
            <a:spLocks noChangeArrowheads="1"/>
          </p:cNvSpPr>
          <p:nvPr/>
        </p:nvSpPr>
        <p:spPr bwMode="auto">
          <a:xfrm>
            <a:off x="7899400" y="1384300"/>
            <a:ext cx="4102100" cy="641350"/>
          </a:xfrm>
          <a:prstGeom prst="rect">
            <a:avLst/>
          </a:prstGeom>
          <a:solidFill>
            <a:srgbClr val="838977"/>
          </a:solidFill>
          <a:ln>
            <a:noFill/>
          </a:ln>
          <a:effectLst/>
          <a:extLs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sz="1800">
                <a:solidFill>
                  <a:schemeClr val="bg1"/>
                </a:solidFill>
                <a:latin typeface="Corbel" panose="020B0503020204020204" pitchFamily="34" charset="0"/>
                <a:cs typeface="Arial" panose="020B0604020202020204" pitchFamily="34" charset="0"/>
              </a:rPr>
              <a:t>Une Autorité Palestinienne est créée en Cisjordanie et dans la bande de Gaza. </a:t>
            </a:r>
          </a:p>
        </p:txBody>
      </p:sp>
      <p:sp>
        <p:nvSpPr>
          <p:cNvPr id="238599" name="Rectangle 7">
            <a:extLst>
              <a:ext uri="{FF2B5EF4-FFF2-40B4-BE49-F238E27FC236}">
                <a16:creationId xmlns:a16="http://schemas.microsoft.com/office/drawing/2014/main" id="{FFF223B6-70BE-4D79-A894-7BE9A21316E1}"/>
              </a:ext>
            </a:extLst>
          </p:cNvPr>
          <p:cNvSpPr>
            <a:spLocks noChangeArrowheads="1"/>
          </p:cNvSpPr>
          <p:nvPr/>
        </p:nvSpPr>
        <p:spPr bwMode="auto">
          <a:xfrm>
            <a:off x="8362950" y="1392238"/>
            <a:ext cx="2405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800">
                <a:solidFill>
                  <a:schemeClr val="bg1"/>
                </a:solidFill>
                <a:latin typeface="Corbel" panose="020B0503020204020204" pitchFamily="34" charset="0"/>
                <a:cs typeface="Arial" panose="020B0604020202020204" pitchFamily="34" charset="0"/>
              </a:rPr>
              <a:t>Autorité</a:t>
            </a:r>
            <a:r>
              <a:rPr lang="fr-FR" altLang="fr-FR" sz="1800">
                <a:latin typeface="Corbel" panose="020B0503020204020204" pitchFamily="34" charset="0"/>
                <a:cs typeface="Arial" panose="020B0604020202020204" pitchFamily="34" charset="0"/>
              </a:rPr>
              <a:t> </a:t>
            </a:r>
            <a:r>
              <a:rPr lang="fr-FR" altLang="fr-FR" sz="1800">
                <a:solidFill>
                  <a:schemeClr val="bg1"/>
                </a:solidFill>
                <a:latin typeface="Corbel" panose="020B0503020204020204" pitchFamily="34" charset="0"/>
                <a:cs typeface="Arial" panose="020B0604020202020204" pitchFamily="34" charset="0"/>
              </a:rPr>
              <a:t>Palestinienne</a:t>
            </a:r>
          </a:p>
        </p:txBody>
      </p:sp>
      <p:sp>
        <p:nvSpPr>
          <p:cNvPr id="238600" name="Text Box 8">
            <a:extLst>
              <a:ext uri="{FF2B5EF4-FFF2-40B4-BE49-F238E27FC236}">
                <a16:creationId xmlns:a16="http://schemas.microsoft.com/office/drawing/2014/main" id="{CAC93052-72C3-4310-9A60-14E345D52389}"/>
              </a:ext>
            </a:extLst>
          </p:cNvPr>
          <p:cNvSpPr txBox="1">
            <a:spLocks noChangeArrowheads="1"/>
          </p:cNvSpPr>
          <p:nvPr/>
        </p:nvSpPr>
        <p:spPr bwMode="auto">
          <a:xfrm>
            <a:off x="7899400" y="3154363"/>
            <a:ext cx="4102100" cy="825500"/>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solidFill>
                  <a:schemeClr val="bg1"/>
                </a:solidFill>
                <a:latin typeface="Times New Roman" panose="02020603050405020304" pitchFamily="18" charset="0"/>
                <a:cs typeface="Arial" panose="020B0604020202020204" pitchFamily="34" charset="0"/>
              </a:rPr>
              <a:t>Entité reconnue par la communauté internationale chargée d’œuvrer pour la création d’un futur État palestinien. </a:t>
            </a:r>
          </a:p>
        </p:txBody>
      </p:sp>
      <p:sp>
        <p:nvSpPr>
          <p:cNvPr id="238601" name="Text Box 9">
            <a:extLst>
              <a:ext uri="{FF2B5EF4-FFF2-40B4-BE49-F238E27FC236}">
                <a16:creationId xmlns:a16="http://schemas.microsoft.com/office/drawing/2014/main" id="{23F6ECAB-A2C0-4A71-AE23-D6D3B9DE5D88}"/>
              </a:ext>
            </a:extLst>
          </p:cNvPr>
          <p:cNvSpPr txBox="1">
            <a:spLocks noChangeArrowheads="1"/>
          </p:cNvSpPr>
          <p:nvPr/>
        </p:nvSpPr>
        <p:spPr bwMode="auto">
          <a:xfrm>
            <a:off x="7899400" y="4170363"/>
            <a:ext cx="4102100" cy="1314450"/>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solidFill>
                  <a:schemeClr val="bg1"/>
                </a:solidFill>
                <a:latin typeface="Times New Roman" panose="02020603050405020304" pitchFamily="18" charset="0"/>
                <a:cs typeface="Arial" panose="020B0604020202020204" pitchFamily="34" charset="0"/>
              </a:rPr>
              <a:t>Elle prend en charge la vie quotidienne des trois millions de Palestiniens (éducation, santé, protection sociale…) et est notamment financée par une aide financière internationale. </a:t>
            </a:r>
          </a:p>
        </p:txBody>
      </p:sp>
      <p:sp>
        <p:nvSpPr>
          <p:cNvPr id="238602" name="Text Box 10">
            <a:extLst>
              <a:ext uri="{FF2B5EF4-FFF2-40B4-BE49-F238E27FC236}">
                <a16:creationId xmlns:a16="http://schemas.microsoft.com/office/drawing/2014/main" id="{DFBD183D-2E61-4404-B259-E9F51ABA4755}"/>
              </a:ext>
            </a:extLst>
          </p:cNvPr>
          <p:cNvSpPr txBox="1">
            <a:spLocks noChangeArrowheads="1"/>
          </p:cNvSpPr>
          <p:nvPr/>
        </p:nvSpPr>
        <p:spPr bwMode="auto">
          <a:xfrm>
            <a:off x="7899400" y="5667375"/>
            <a:ext cx="4102100" cy="581025"/>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solidFill>
                  <a:schemeClr val="bg1"/>
                </a:solidFill>
                <a:latin typeface="Times New Roman" panose="02020603050405020304" pitchFamily="18" charset="0"/>
                <a:cs typeface="Arial" panose="020B0604020202020204" pitchFamily="34" charset="0"/>
              </a:rPr>
              <a:t>Elle est dirigée jusqu’en 2004 par Yasser Arafat et depuis lors par Mahmoud Abbas. </a:t>
            </a:r>
          </a:p>
        </p:txBody>
      </p:sp>
      <p:pic>
        <p:nvPicPr>
          <p:cNvPr id="238603" name="Picture 11" descr="nic-858692-jpg_568214">
            <a:extLst>
              <a:ext uri="{FF2B5EF4-FFF2-40B4-BE49-F238E27FC236}">
                <a16:creationId xmlns:a16="http://schemas.microsoft.com/office/drawing/2014/main" id="{5657B29B-CBFA-488D-BA72-EADC1B197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0" y="2551113"/>
            <a:ext cx="5003800"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4" name="Picture 12" descr="6610148-mort-d-arafat-vers-une-saisie-de-la-justice-internationale">
            <a:extLst>
              <a:ext uri="{FF2B5EF4-FFF2-40B4-BE49-F238E27FC236}">
                <a16:creationId xmlns:a16="http://schemas.microsoft.com/office/drawing/2014/main" id="{D6B97FCE-2682-45B0-A02D-0F6886E6FE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0" y="0"/>
            <a:ext cx="503396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a:extLst>
              <a:ext uri="{FF2B5EF4-FFF2-40B4-BE49-F238E27FC236}">
                <a16:creationId xmlns:a16="http://schemas.microsoft.com/office/drawing/2014/main" id="{DFCFB2C9-AA58-4564-AEDE-4F572042B13C}"/>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38597"/>
                                        </p:tgtEl>
                                        <p:attrNameLst>
                                          <p:attrName>style.visibility</p:attrName>
                                        </p:attrNameLst>
                                      </p:cBhvr>
                                      <p:to>
                                        <p:strVal val="visible"/>
                                      </p:to>
                                    </p:set>
                                    <p:animEffect transition="in" filter="fade">
                                      <p:cBhvr>
                                        <p:cTn id="7" dur="800" decel="100000"/>
                                        <p:tgtEl>
                                          <p:spTgt spid="238597"/>
                                        </p:tgtEl>
                                      </p:cBhvr>
                                    </p:animEffect>
                                    <p:anim calcmode="lin" valueType="num">
                                      <p:cBhvr>
                                        <p:cTn id="8" dur="800" decel="100000" fill="hold"/>
                                        <p:tgtEl>
                                          <p:spTgt spid="238597"/>
                                        </p:tgtEl>
                                        <p:attrNameLst>
                                          <p:attrName>style.rotation</p:attrName>
                                        </p:attrNameLst>
                                      </p:cBhvr>
                                      <p:tavLst>
                                        <p:tav tm="0">
                                          <p:val>
                                            <p:fltVal val="-90"/>
                                          </p:val>
                                        </p:tav>
                                        <p:tav tm="100000">
                                          <p:val>
                                            <p:fltVal val="0"/>
                                          </p:val>
                                        </p:tav>
                                      </p:tavLst>
                                    </p:anim>
                                    <p:anim calcmode="lin" valueType="num">
                                      <p:cBhvr>
                                        <p:cTn id="9" dur="800" decel="100000" fill="hold"/>
                                        <p:tgtEl>
                                          <p:spTgt spid="238597"/>
                                        </p:tgtEl>
                                        <p:attrNameLst>
                                          <p:attrName>ppt_x</p:attrName>
                                        </p:attrNameLst>
                                      </p:cBhvr>
                                      <p:tavLst>
                                        <p:tav tm="0">
                                          <p:val>
                                            <p:strVal val="#ppt_x+0.4"/>
                                          </p:val>
                                        </p:tav>
                                        <p:tav tm="100000">
                                          <p:val>
                                            <p:strVal val="#ppt_x-0.05"/>
                                          </p:val>
                                        </p:tav>
                                      </p:tavLst>
                                    </p:anim>
                                    <p:anim calcmode="lin" valueType="num">
                                      <p:cBhvr>
                                        <p:cTn id="10" dur="800" decel="100000" fill="hold"/>
                                        <p:tgtEl>
                                          <p:spTgt spid="23859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3859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38597"/>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38596"/>
                                        </p:tgtEl>
                                        <p:attrNameLst>
                                          <p:attrName>style.visibility</p:attrName>
                                        </p:attrNameLst>
                                      </p:cBhvr>
                                      <p:to>
                                        <p:strVal val="visible"/>
                                      </p:to>
                                    </p:set>
                                    <p:animEffect transition="in" filter="wipe(up)">
                                      <p:cBhvr>
                                        <p:cTn id="17" dur="500"/>
                                        <p:tgtEl>
                                          <p:spTgt spid="2385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238598"/>
                                        </p:tgtEl>
                                        <p:attrNameLst>
                                          <p:attrName>style.visibility</p:attrName>
                                        </p:attrNameLst>
                                      </p:cBhvr>
                                      <p:to>
                                        <p:strVal val="visible"/>
                                      </p:to>
                                    </p:set>
                                    <p:animEffect transition="in" filter="fade">
                                      <p:cBhvr>
                                        <p:cTn id="22" dur="800" decel="100000"/>
                                        <p:tgtEl>
                                          <p:spTgt spid="238598"/>
                                        </p:tgtEl>
                                      </p:cBhvr>
                                    </p:animEffect>
                                    <p:anim calcmode="lin" valueType="num">
                                      <p:cBhvr>
                                        <p:cTn id="23" dur="800" decel="100000" fill="hold"/>
                                        <p:tgtEl>
                                          <p:spTgt spid="238598"/>
                                        </p:tgtEl>
                                        <p:attrNameLst>
                                          <p:attrName>style.rotation</p:attrName>
                                        </p:attrNameLst>
                                      </p:cBhvr>
                                      <p:tavLst>
                                        <p:tav tm="0">
                                          <p:val>
                                            <p:fltVal val="-90"/>
                                          </p:val>
                                        </p:tav>
                                        <p:tav tm="100000">
                                          <p:val>
                                            <p:fltVal val="0"/>
                                          </p:val>
                                        </p:tav>
                                      </p:tavLst>
                                    </p:anim>
                                    <p:anim calcmode="lin" valueType="num">
                                      <p:cBhvr>
                                        <p:cTn id="24" dur="800" decel="100000" fill="hold"/>
                                        <p:tgtEl>
                                          <p:spTgt spid="238598"/>
                                        </p:tgtEl>
                                        <p:attrNameLst>
                                          <p:attrName>ppt_x</p:attrName>
                                        </p:attrNameLst>
                                      </p:cBhvr>
                                      <p:tavLst>
                                        <p:tav tm="0">
                                          <p:val>
                                            <p:strVal val="#ppt_x+0.4"/>
                                          </p:val>
                                        </p:tav>
                                        <p:tav tm="100000">
                                          <p:val>
                                            <p:strVal val="#ppt_x-0.05"/>
                                          </p:val>
                                        </p:tav>
                                      </p:tavLst>
                                    </p:anim>
                                    <p:anim calcmode="lin" valueType="num">
                                      <p:cBhvr>
                                        <p:cTn id="25" dur="800" decel="100000" fill="hold"/>
                                        <p:tgtEl>
                                          <p:spTgt spid="238598"/>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238598"/>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238598"/>
                                        </p:tgtEl>
                                        <p:attrNameLst>
                                          <p:attrName>ppt_y</p:attrName>
                                        </p:attrNameLst>
                                      </p:cBhvr>
                                      <p:tavLst>
                                        <p:tav tm="0">
                                          <p:val>
                                            <p:strVal val="#ppt_y+0.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8599"/>
                                        </p:tgtEl>
                                        <p:attrNameLst>
                                          <p:attrName>style.visibility</p:attrName>
                                        </p:attrNameLst>
                                      </p:cBhvr>
                                      <p:to>
                                        <p:strVal val="visible"/>
                                      </p:to>
                                    </p:set>
                                    <p:animEffect transition="in" filter="fade">
                                      <p:cBhvr>
                                        <p:cTn id="32" dur="2000"/>
                                        <p:tgtEl>
                                          <p:spTgt spid="23859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2" presetClass="path" presetSubtype="0" accel="50000" decel="50000" fill="hold" grpId="1" nodeType="clickEffect">
                                  <p:stCondLst>
                                    <p:cond delay="0"/>
                                  </p:stCondLst>
                                  <p:childTnLst>
                                    <p:animMotion origin="layout" path="M 3.05556E-6 3.7037E-7 L 0.02361 0.17778 " pathEditMode="relative" rAng="0" ptsTypes="AA">
                                      <p:cBhvr>
                                        <p:cTn id="36" dur="2000" fill="hold"/>
                                        <p:tgtEl>
                                          <p:spTgt spid="238599"/>
                                        </p:tgtEl>
                                        <p:attrNameLst>
                                          <p:attrName>ppt_x</p:attrName>
                                          <p:attrName>ppt_y</p:attrName>
                                        </p:attrNameLst>
                                      </p:cBhvr>
                                      <p:rCtr x="1181" y="8889"/>
                                    </p:animMotion>
                                  </p:childTnLst>
                                </p:cTn>
                              </p:par>
                              <p:par>
                                <p:cTn id="37" presetID="3" presetClass="emph" presetSubtype="2" fill="hold" grpId="2" nodeType="withEffect">
                                  <p:stCondLst>
                                    <p:cond delay="0"/>
                                  </p:stCondLst>
                                  <p:childTnLst>
                                    <p:animClr clrSpc="rgb" dir="cw">
                                      <p:cBhvr override="childStyle">
                                        <p:cTn id="38" dur="2000" fill="hold"/>
                                        <p:tgtEl>
                                          <p:spTgt spid="238599"/>
                                        </p:tgtEl>
                                        <p:attrNameLst>
                                          <p:attrName>style.color</p:attrName>
                                        </p:attrNameLst>
                                      </p:cBhvr>
                                      <p:to>
                                        <a:srgbClr val="C40000"/>
                                      </p:to>
                                    </p:animClr>
                                  </p:childTnLst>
                                </p:cTn>
                              </p:par>
                            </p:childTnLst>
                          </p:cTn>
                        </p:par>
                      </p:childTnLst>
                    </p:cTn>
                  </p:par>
                  <p:par>
                    <p:cTn id="39" fill="hold" nodeType="clickPar">
                      <p:stCondLst>
                        <p:cond delay="indefinite"/>
                      </p:stCondLst>
                      <p:childTnLst>
                        <p:par>
                          <p:cTn id="40" fill="hold" nodeType="withGroup">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238600"/>
                                        </p:tgtEl>
                                        <p:attrNameLst>
                                          <p:attrName>style.visibility</p:attrName>
                                        </p:attrNameLst>
                                      </p:cBhvr>
                                      <p:to>
                                        <p:strVal val="visible"/>
                                      </p:to>
                                    </p:set>
                                    <p:anim calcmode="lin" valueType="num">
                                      <p:cBhvr>
                                        <p:cTn id="43" dur="1000" fill="hold"/>
                                        <p:tgtEl>
                                          <p:spTgt spid="238600"/>
                                        </p:tgtEl>
                                        <p:attrNameLst>
                                          <p:attrName>ppt_w</p:attrName>
                                        </p:attrNameLst>
                                      </p:cBhvr>
                                      <p:tavLst>
                                        <p:tav tm="0">
                                          <p:val>
                                            <p:fltVal val="0"/>
                                          </p:val>
                                        </p:tav>
                                        <p:tav tm="100000">
                                          <p:val>
                                            <p:strVal val="#ppt_w"/>
                                          </p:val>
                                        </p:tav>
                                      </p:tavLst>
                                    </p:anim>
                                    <p:anim calcmode="lin" valueType="num">
                                      <p:cBhvr>
                                        <p:cTn id="44" dur="1000" fill="hold"/>
                                        <p:tgtEl>
                                          <p:spTgt spid="238600"/>
                                        </p:tgtEl>
                                        <p:attrNameLst>
                                          <p:attrName>ppt_h</p:attrName>
                                        </p:attrNameLst>
                                      </p:cBhvr>
                                      <p:tavLst>
                                        <p:tav tm="0">
                                          <p:val>
                                            <p:fltVal val="0"/>
                                          </p:val>
                                        </p:tav>
                                        <p:tav tm="100000">
                                          <p:val>
                                            <p:strVal val="#ppt_h"/>
                                          </p:val>
                                        </p:tav>
                                      </p:tavLst>
                                    </p:anim>
                                    <p:anim calcmode="lin" valueType="num">
                                      <p:cBhvr>
                                        <p:cTn id="45" dur="1000" fill="hold"/>
                                        <p:tgtEl>
                                          <p:spTgt spid="238600"/>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2386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238601"/>
                                        </p:tgtEl>
                                        <p:attrNameLst>
                                          <p:attrName>style.visibility</p:attrName>
                                        </p:attrNameLst>
                                      </p:cBhvr>
                                      <p:to>
                                        <p:strVal val="visible"/>
                                      </p:to>
                                    </p:set>
                                    <p:anim calcmode="lin" valueType="num">
                                      <p:cBhvr>
                                        <p:cTn id="51" dur="1000" fill="hold"/>
                                        <p:tgtEl>
                                          <p:spTgt spid="238601"/>
                                        </p:tgtEl>
                                        <p:attrNameLst>
                                          <p:attrName>ppt_w</p:attrName>
                                        </p:attrNameLst>
                                      </p:cBhvr>
                                      <p:tavLst>
                                        <p:tav tm="0">
                                          <p:val>
                                            <p:fltVal val="0"/>
                                          </p:val>
                                        </p:tav>
                                        <p:tav tm="100000">
                                          <p:val>
                                            <p:strVal val="#ppt_w"/>
                                          </p:val>
                                        </p:tav>
                                      </p:tavLst>
                                    </p:anim>
                                    <p:anim calcmode="lin" valueType="num">
                                      <p:cBhvr>
                                        <p:cTn id="52" dur="1000" fill="hold"/>
                                        <p:tgtEl>
                                          <p:spTgt spid="238601"/>
                                        </p:tgtEl>
                                        <p:attrNameLst>
                                          <p:attrName>ppt_h</p:attrName>
                                        </p:attrNameLst>
                                      </p:cBhvr>
                                      <p:tavLst>
                                        <p:tav tm="0">
                                          <p:val>
                                            <p:fltVal val="0"/>
                                          </p:val>
                                        </p:tav>
                                        <p:tav tm="100000">
                                          <p:val>
                                            <p:strVal val="#ppt_h"/>
                                          </p:val>
                                        </p:tav>
                                      </p:tavLst>
                                    </p:anim>
                                    <p:anim calcmode="lin" valueType="num">
                                      <p:cBhvr>
                                        <p:cTn id="53" dur="1000" fill="hold"/>
                                        <p:tgtEl>
                                          <p:spTgt spid="238601"/>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2386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238602"/>
                                        </p:tgtEl>
                                        <p:attrNameLst>
                                          <p:attrName>style.visibility</p:attrName>
                                        </p:attrNameLst>
                                      </p:cBhvr>
                                      <p:to>
                                        <p:strVal val="visible"/>
                                      </p:to>
                                    </p:set>
                                    <p:anim calcmode="lin" valueType="num">
                                      <p:cBhvr>
                                        <p:cTn id="59" dur="1000" fill="hold"/>
                                        <p:tgtEl>
                                          <p:spTgt spid="238602"/>
                                        </p:tgtEl>
                                        <p:attrNameLst>
                                          <p:attrName>ppt_w</p:attrName>
                                        </p:attrNameLst>
                                      </p:cBhvr>
                                      <p:tavLst>
                                        <p:tav tm="0">
                                          <p:val>
                                            <p:fltVal val="0"/>
                                          </p:val>
                                        </p:tav>
                                        <p:tav tm="100000">
                                          <p:val>
                                            <p:strVal val="#ppt_w"/>
                                          </p:val>
                                        </p:tav>
                                      </p:tavLst>
                                    </p:anim>
                                    <p:anim calcmode="lin" valueType="num">
                                      <p:cBhvr>
                                        <p:cTn id="60" dur="1000" fill="hold"/>
                                        <p:tgtEl>
                                          <p:spTgt spid="238602"/>
                                        </p:tgtEl>
                                        <p:attrNameLst>
                                          <p:attrName>ppt_h</p:attrName>
                                        </p:attrNameLst>
                                      </p:cBhvr>
                                      <p:tavLst>
                                        <p:tav tm="0">
                                          <p:val>
                                            <p:fltVal val="0"/>
                                          </p:val>
                                        </p:tav>
                                        <p:tav tm="100000">
                                          <p:val>
                                            <p:strVal val="#ppt_h"/>
                                          </p:val>
                                        </p:tav>
                                      </p:tavLst>
                                    </p:anim>
                                    <p:anim calcmode="lin" valueType="num">
                                      <p:cBhvr>
                                        <p:cTn id="61" dur="1000" fill="hold"/>
                                        <p:tgtEl>
                                          <p:spTgt spid="238602"/>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238602"/>
                                        </p:tgtEl>
                                        <p:attrNameLst>
                                          <p:attrName>ppt_y</p:attrName>
                                        </p:attrNameLst>
                                      </p:cBhvr>
                                      <p:tavLst>
                                        <p:tav tm="0" fmla="#ppt_y+(sin(-2*pi*(1-$))*-#ppt_x+cos(-2*pi*(1-$))*(1-#ppt_y))*(1-$)">
                                          <p:val>
                                            <p:fltVal val="0"/>
                                          </p:val>
                                        </p:tav>
                                        <p:tav tm="100000">
                                          <p:val>
                                            <p:fltVal val="1"/>
                                          </p:val>
                                        </p:tav>
                                      </p:tavLst>
                                    </p:anim>
                                  </p:childTnLst>
                                </p:cTn>
                              </p:par>
                              <p:par>
                                <p:cTn id="63" presetID="22" presetClass="entr" presetSubtype="8" fill="hold" nodeType="withEffect">
                                  <p:stCondLst>
                                    <p:cond delay="0"/>
                                  </p:stCondLst>
                                  <p:childTnLst>
                                    <p:set>
                                      <p:cBhvr>
                                        <p:cTn id="64" dur="1" fill="hold">
                                          <p:stCondLst>
                                            <p:cond delay="0"/>
                                          </p:stCondLst>
                                        </p:cTn>
                                        <p:tgtEl>
                                          <p:spTgt spid="238603"/>
                                        </p:tgtEl>
                                        <p:attrNameLst>
                                          <p:attrName>style.visibility</p:attrName>
                                        </p:attrNameLst>
                                      </p:cBhvr>
                                      <p:to>
                                        <p:strVal val="visible"/>
                                      </p:to>
                                    </p:set>
                                    <p:animEffect transition="in" filter="wipe(left)">
                                      <p:cBhvr>
                                        <p:cTn id="65" dur="500"/>
                                        <p:tgtEl>
                                          <p:spTgt spid="238603"/>
                                        </p:tgtEl>
                                      </p:cBhvr>
                                    </p:animEffect>
                                  </p:childTnLst>
                                </p:cTn>
                              </p:par>
                              <p:par>
                                <p:cTn id="66" presetID="22" presetClass="entr" presetSubtype="2" fill="hold" nodeType="withEffect">
                                  <p:stCondLst>
                                    <p:cond delay="0"/>
                                  </p:stCondLst>
                                  <p:childTnLst>
                                    <p:set>
                                      <p:cBhvr>
                                        <p:cTn id="67" dur="1" fill="hold">
                                          <p:stCondLst>
                                            <p:cond delay="0"/>
                                          </p:stCondLst>
                                        </p:cTn>
                                        <p:tgtEl>
                                          <p:spTgt spid="238604"/>
                                        </p:tgtEl>
                                        <p:attrNameLst>
                                          <p:attrName>style.visibility</p:attrName>
                                        </p:attrNameLst>
                                      </p:cBhvr>
                                      <p:to>
                                        <p:strVal val="visible"/>
                                      </p:to>
                                    </p:set>
                                    <p:animEffect transition="in" filter="wipe(right)">
                                      <p:cBhvr>
                                        <p:cTn id="68" dur="500"/>
                                        <p:tgtEl>
                                          <p:spTgt spid="238604"/>
                                        </p:tgtEl>
                                      </p:cBhvr>
                                    </p:animEffect>
                                  </p:childTnLst>
                                </p:cTn>
                              </p:par>
                              <p:par>
                                <p:cTn id="69" presetID="10" presetClass="exit" presetSubtype="0" fill="hold" nodeType="withEffect">
                                  <p:stCondLst>
                                    <p:cond delay="0"/>
                                  </p:stCondLst>
                                  <p:childTnLst>
                                    <p:animEffect transition="out" filter="fade">
                                      <p:cBhvr>
                                        <p:cTn id="70" dur="2000"/>
                                        <p:tgtEl>
                                          <p:spTgt spid="238596"/>
                                        </p:tgtEl>
                                      </p:cBhvr>
                                    </p:animEffect>
                                    <p:set>
                                      <p:cBhvr>
                                        <p:cTn id="71" dur="1" fill="hold">
                                          <p:stCondLst>
                                            <p:cond delay="1999"/>
                                          </p:stCondLst>
                                        </p:cTn>
                                        <p:tgtEl>
                                          <p:spTgt spid="238596"/>
                                        </p:tgtEl>
                                        <p:attrNameLst>
                                          <p:attrName>style.visibility</p:attrName>
                                        </p:attrNameLst>
                                      </p:cBhvr>
                                      <p:to>
                                        <p:strVal val="hidden"/>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xit" presetSubtype="2" fill="hold" nodeType="clickEffect">
                                  <p:stCondLst>
                                    <p:cond delay="0"/>
                                  </p:stCondLst>
                                  <p:childTnLst>
                                    <p:animEffect transition="out" filter="wipe(right)">
                                      <p:cBhvr>
                                        <p:cTn id="75" dur="500"/>
                                        <p:tgtEl>
                                          <p:spTgt spid="238603"/>
                                        </p:tgtEl>
                                      </p:cBhvr>
                                    </p:animEffect>
                                    <p:set>
                                      <p:cBhvr>
                                        <p:cTn id="76" dur="1" fill="hold">
                                          <p:stCondLst>
                                            <p:cond delay="499"/>
                                          </p:stCondLst>
                                        </p:cTn>
                                        <p:tgtEl>
                                          <p:spTgt spid="238603"/>
                                        </p:tgtEl>
                                        <p:attrNameLst>
                                          <p:attrName>style.visibility</p:attrName>
                                        </p:attrNameLst>
                                      </p:cBhvr>
                                      <p:to>
                                        <p:strVal val="hidden"/>
                                      </p:to>
                                    </p:set>
                                  </p:childTnLst>
                                </p:cTn>
                              </p:par>
                              <p:par>
                                <p:cTn id="77" presetID="22" presetClass="exit" presetSubtype="8" fill="hold" nodeType="withEffect">
                                  <p:stCondLst>
                                    <p:cond delay="0"/>
                                  </p:stCondLst>
                                  <p:childTnLst>
                                    <p:animEffect transition="out" filter="wipe(left)">
                                      <p:cBhvr>
                                        <p:cTn id="78" dur="500"/>
                                        <p:tgtEl>
                                          <p:spTgt spid="238604"/>
                                        </p:tgtEl>
                                      </p:cBhvr>
                                    </p:animEffect>
                                    <p:set>
                                      <p:cBhvr>
                                        <p:cTn id="79" dur="1" fill="hold">
                                          <p:stCondLst>
                                            <p:cond delay="499"/>
                                          </p:stCondLst>
                                        </p:cTn>
                                        <p:tgtEl>
                                          <p:spTgt spid="238604"/>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238596"/>
                                        </p:tgtEl>
                                        <p:attrNameLst>
                                          <p:attrName>style.visibility</p:attrName>
                                        </p:attrNameLst>
                                      </p:cBhvr>
                                      <p:to>
                                        <p:strVal val="visible"/>
                                      </p:to>
                                    </p:set>
                                    <p:animEffect transition="in" filter="fade">
                                      <p:cBhvr>
                                        <p:cTn id="82" dur="2000"/>
                                        <p:tgtEl>
                                          <p:spTgt spid="238596"/>
                                        </p:tgtEl>
                                      </p:cBhvr>
                                    </p:animEffect>
                                  </p:childTnLst>
                                </p:cTn>
                              </p:par>
                              <p:par>
                                <p:cTn id="83" presetID="15" presetClass="exit" presetSubtype="0" fill="hold" grpId="1" nodeType="withEffect">
                                  <p:stCondLst>
                                    <p:cond delay="0"/>
                                  </p:stCondLst>
                                  <p:childTnLst>
                                    <p:anim calcmode="lin" valueType="num">
                                      <p:cBhvr>
                                        <p:cTn id="84" dur="1000"/>
                                        <p:tgtEl>
                                          <p:spTgt spid="238600"/>
                                        </p:tgtEl>
                                        <p:attrNameLst>
                                          <p:attrName>ppt_w</p:attrName>
                                        </p:attrNameLst>
                                      </p:cBhvr>
                                      <p:tavLst>
                                        <p:tav tm="0">
                                          <p:val>
                                            <p:strVal val="ppt_w"/>
                                          </p:val>
                                        </p:tav>
                                        <p:tav tm="100000">
                                          <p:val>
                                            <p:fltVal val="0"/>
                                          </p:val>
                                        </p:tav>
                                      </p:tavLst>
                                    </p:anim>
                                    <p:anim calcmode="lin" valueType="num">
                                      <p:cBhvr>
                                        <p:cTn id="85" dur="1000"/>
                                        <p:tgtEl>
                                          <p:spTgt spid="238600"/>
                                        </p:tgtEl>
                                        <p:attrNameLst>
                                          <p:attrName>ppt_h</p:attrName>
                                        </p:attrNameLst>
                                      </p:cBhvr>
                                      <p:tavLst>
                                        <p:tav tm="0">
                                          <p:val>
                                            <p:strVal val="ppt_h"/>
                                          </p:val>
                                        </p:tav>
                                        <p:tav tm="100000">
                                          <p:val>
                                            <p:fltVal val="0"/>
                                          </p:val>
                                        </p:tav>
                                      </p:tavLst>
                                    </p:anim>
                                    <p:anim calcmode="lin" valueType="num">
                                      <p:cBhvr>
                                        <p:cTn id="86" dur="1000"/>
                                        <p:tgtEl>
                                          <p:spTgt spid="23860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7" dur="1000"/>
                                        <p:tgtEl>
                                          <p:spTgt spid="23860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8" dur="1" fill="hold">
                                          <p:stCondLst>
                                            <p:cond delay="999"/>
                                          </p:stCondLst>
                                        </p:cTn>
                                        <p:tgtEl>
                                          <p:spTgt spid="238600"/>
                                        </p:tgtEl>
                                        <p:attrNameLst>
                                          <p:attrName>style.visibility</p:attrName>
                                        </p:attrNameLst>
                                      </p:cBhvr>
                                      <p:to>
                                        <p:strVal val="hidden"/>
                                      </p:to>
                                    </p:set>
                                  </p:childTnLst>
                                </p:cTn>
                              </p:par>
                              <p:par>
                                <p:cTn id="89" presetID="15" presetClass="exit" presetSubtype="0" fill="hold" grpId="1" nodeType="withEffect">
                                  <p:stCondLst>
                                    <p:cond delay="0"/>
                                  </p:stCondLst>
                                  <p:childTnLst>
                                    <p:anim calcmode="lin" valueType="num">
                                      <p:cBhvr>
                                        <p:cTn id="90" dur="1000"/>
                                        <p:tgtEl>
                                          <p:spTgt spid="238601"/>
                                        </p:tgtEl>
                                        <p:attrNameLst>
                                          <p:attrName>ppt_w</p:attrName>
                                        </p:attrNameLst>
                                      </p:cBhvr>
                                      <p:tavLst>
                                        <p:tav tm="0">
                                          <p:val>
                                            <p:strVal val="ppt_w"/>
                                          </p:val>
                                        </p:tav>
                                        <p:tav tm="100000">
                                          <p:val>
                                            <p:fltVal val="0"/>
                                          </p:val>
                                        </p:tav>
                                      </p:tavLst>
                                    </p:anim>
                                    <p:anim calcmode="lin" valueType="num">
                                      <p:cBhvr>
                                        <p:cTn id="91" dur="1000"/>
                                        <p:tgtEl>
                                          <p:spTgt spid="238601"/>
                                        </p:tgtEl>
                                        <p:attrNameLst>
                                          <p:attrName>ppt_h</p:attrName>
                                        </p:attrNameLst>
                                      </p:cBhvr>
                                      <p:tavLst>
                                        <p:tav tm="0">
                                          <p:val>
                                            <p:strVal val="ppt_h"/>
                                          </p:val>
                                        </p:tav>
                                        <p:tav tm="100000">
                                          <p:val>
                                            <p:fltVal val="0"/>
                                          </p:val>
                                        </p:tav>
                                      </p:tavLst>
                                    </p:anim>
                                    <p:anim calcmode="lin" valueType="num">
                                      <p:cBhvr>
                                        <p:cTn id="92" dur="1000"/>
                                        <p:tgtEl>
                                          <p:spTgt spid="23860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3" dur="1000"/>
                                        <p:tgtEl>
                                          <p:spTgt spid="23860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4" dur="1" fill="hold">
                                          <p:stCondLst>
                                            <p:cond delay="999"/>
                                          </p:stCondLst>
                                        </p:cTn>
                                        <p:tgtEl>
                                          <p:spTgt spid="238601"/>
                                        </p:tgtEl>
                                        <p:attrNameLst>
                                          <p:attrName>style.visibility</p:attrName>
                                        </p:attrNameLst>
                                      </p:cBhvr>
                                      <p:to>
                                        <p:strVal val="hidden"/>
                                      </p:to>
                                    </p:set>
                                  </p:childTnLst>
                                </p:cTn>
                              </p:par>
                              <p:par>
                                <p:cTn id="95" presetID="15" presetClass="exit" presetSubtype="0" fill="hold" grpId="1" nodeType="withEffect">
                                  <p:stCondLst>
                                    <p:cond delay="0"/>
                                  </p:stCondLst>
                                  <p:childTnLst>
                                    <p:anim calcmode="lin" valueType="num">
                                      <p:cBhvr>
                                        <p:cTn id="96" dur="1000"/>
                                        <p:tgtEl>
                                          <p:spTgt spid="238602"/>
                                        </p:tgtEl>
                                        <p:attrNameLst>
                                          <p:attrName>ppt_w</p:attrName>
                                        </p:attrNameLst>
                                      </p:cBhvr>
                                      <p:tavLst>
                                        <p:tav tm="0">
                                          <p:val>
                                            <p:strVal val="ppt_w"/>
                                          </p:val>
                                        </p:tav>
                                        <p:tav tm="100000">
                                          <p:val>
                                            <p:fltVal val="0"/>
                                          </p:val>
                                        </p:tav>
                                      </p:tavLst>
                                    </p:anim>
                                    <p:anim calcmode="lin" valueType="num">
                                      <p:cBhvr>
                                        <p:cTn id="97" dur="1000"/>
                                        <p:tgtEl>
                                          <p:spTgt spid="238602"/>
                                        </p:tgtEl>
                                        <p:attrNameLst>
                                          <p:attrName>ppt_h</p:attrName>
                                        </p:attrNameLst>
                                      </p:cBhvr>
                                      <p:tavLst>
                                        <p:tav tm="0">
                                          <p:val>
                                            <p:strVal val="ppt_h"/>
                                          </p:val>
                                        </p:tav>
                                        <p:tav tm="100000">
                                          <p:val>
                                            <p:fltVal val="0"/>
                                          </p:val>
                                        </p:tav>
                                      </p:tavLst>
                                    </p:anim>
                                    <p:anim calcmode="lin" valueType="num">
                                      <p:cBhvr>
                                        <p:cTn id="98" dur="1000"/>
                                        <p:tgtEl>
                                          <p:spTgt spid="23860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9" dur="1000"/>
                                        <p:tgtEl>
                                          <p:spTgt spid="23860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0" dur="1" fill="hold">
                                          <p:stCondLst>
                                            <p:cond delay="999"/>
                                          </p:stCondLst>
                                        </p:cTn>
                                        <p:tgtEl>
                                          <p:spTgt spid="238602"/>
                                        </p:tgtEl>
                                        <p:attrNameLst>
                                          <p:attrName>style.visibility</p:attrName>
                                        </p:attrNameLst>
                                      </p:cBhvr>
                                      <p:to>
                                        <p:strVal val="hidden"/>
                                      </p:to>
                                    </p:set>
                                  </p:childTnLst>
                                </p:cTn>
                              </p:par>
                              <p:par>
                                <p:cTn id="101" presetID="25" presetClass="exit" presetSubtype="0" fill="hold" grpId="3" nodeType="withEffect">
                                  <p:stCondLst>
                                    <p:cond delay="0"/>
                                  </p:stCondLst>
                                  <p:childTnLst>
                                    <p:animEffect transition="out" filter="fade">
                                      <p:cBhvr>
                                        <p:cTn id="102" dur="1000" accel="50000">
                                          <p:stCondLst>
                                            <p:cond delay="0"/>
                                          </p:stCondLst>
                                        </p:cTn>
                                        <p:tgtEl>
                                          <p:spTgt spid="238599"/>
                                        </p:tgtEl>
                                      </p:cBhvr>
                                    </p:animEffect>
                                    <p:anim calcmode="lin" valueType="num">
                                      <p:cBhvr>
                                        <p:cTn id="103" dur="500" accel="50000">
                                          <p:stCondLst>
                                            <p:cond delay="0"/>
                                          </p:stCondLst>
                                        </p:cTn>
                                        <p:tgtEl>
                                          <p:spTgt spid="238599"/>
                                        </p:tgtEl>
                                        <p:attrNameLst>
                                          <p:attrName>ppt_y</p:attrName>
                                        </p:attrNameLst>
                                      </p:cBhvr>
                                      <p:tavLst>
                                        <p:tav tm="0">
                                          <p:val>
                                            <p:strVal val="ppt_y"/>
                                          </p:val>
                                        </p:tav>
                                        <p:tav tm="100000">
                                          <p:val>
                                            <p:strVal val="ppt_y+.1"/>
                                          </p:val>
                                        </p:tav>
                                      </p:tavLst>
                                    </p:anim>
                                    <p:anim calcmode="lin" valueType="num">
                                      <p:cBhvr>
                                        <p:cTn id="104" dur="500" decel="50000">
                                          <p:stCondLst>
                                            <p:cond delay="500"/>
                                          </p:stCondLst>
                                        </p:cTn>
                                        <p:tgtEl>
                                          <p:spTgt spid="238599"/>
                                        </p:tgtEl>
                                        <p:attrNameLst>
                                          <p:attrName>ppt_y</p:attrName>
                                        </p:attrNameLst>
                                      </p:cBhvr>
                                      <p:tavLst>
                                        <p:tav tm="0">
                                          <p:val>
                                            <p:strVal val="ppt_y"/>
                                          </p:val>
                                        </p:tav>
                                        <p:tav tm="100000">
                                          <p:val>
                                            <p:strVal val="ppt_y-.1"/>
                                          </p:val>
                                        </p:tav>
                                      </p:tavLst>
                                    </p:anim>
                                    <p:anim calcmode="lin" valueType="num">
                                      <p:cBhvr>
                                        <p:cTn id="105" dur="500" accel="50000">
                                          <p:stCondLst>
                                            <p:cond delay="500"/>
                                          </p:stCondLst>
                                        </p:cTn>
                                        <p:tgtEl>
                                          <p:spTgt spid="238599"/>
                                        </p:tgtEl>
                                        <p:attrNameLst>
                                          <p:attrName>ppt_x</p:attrName>
                                        </p:attrNameLst>
                                      </p:cBhvr>
                                      <p:tavLst>
                                        <p:tav tm="0">
                                          <p:val>
                                            <p:strVal val="ppt_x"/>
                                          </p:val>
                                        </p:tav>
                                        <p:tav tm="100000">
                                          <p:val>
                                            <p:strVal val="ppt_x+.4"/>
                                          </p:val>
                                        </p:tav>
                                      </p:tavLst>
                                    </p:anim>
                                    <p:anim calcmode="lin" valueType="num">
                                      <p:cBhvr>
                                        <p:cTn id="106" dur="1000"/>
                                        <p:tgtEl>
                                          <p:spTgt spid="238599"/>
                                        </p:tgtEl>
                                        <p:attrNameLst>
                                          <p:attrName>ppt_h</p:attrName>
                                        </p:attrNameLst>
                                      </p:cBhvr>
                                      <p:tavLst>
                                        <p:tav tm="0">
                                          <p:val>
                                            <p:strVal val="ppt_h"/>
                                          </p:val>
                                        </p:tav>
                                        <p:tav tm="100000">
                                          <p:val>
                                            <p:strVal val="ppt_h"/>
                                          </p:val>
                                        </p:tav>
                                      </p:tavLst>
                                    </p:anim>
                                    <p:anim calcmode="lin" valueType="num">
                                      <p:cBhvr>
                                        <p:cTn id="107" dur="500" accel="50000">
                                          <p:stCondLst>
                                            <p:cond delay="0"/>
                                          </p:stCondLst>
                                        </p:cTn>
                                        <p:tgtEl>
                                          <p:spTgt spid="238599"/>
                                        </p:tgtEl>
                                        <p:attrNameLst>
                                          <p:attrName>ppt_w</p:attrName>
                                        </p:attrNameLst>
                                      </p:cBhvr>
                                      <p:tavLst>
                                        <p:tav tm="0">
                                          <p:val>
                                            <p:strVal val="ppt_w"/>
                                          </p:val>
                                        </p:tav>
                                        <p:tav tm="100000">
                                          <p:val>
                                            <p:strVal val="ppt_w*.05"/>
                                          </p:val>
                                        </p:tav>
                                      </p:tavLst>
                                    </p:anim>
                                    <p:anim calcmode="lin" valueType="num">
                                      <p:cBhvr>
                                        <p:cTn id="108" dur="500" decel="50000">
                                          <p:stCondLst>
                                            <p:cond delay="500"/>
                                          </p:stCondLst>
                                        </p:cTn>
                                        <p:tgtEl>
                                          <p:spTgt spid="238599"/>
                                        </p:tgtEl>
                                        <p:attrNameLst>
                                          <p:attrName>ppt_w</p:attrName>
                                        </p:attrNameLst>
                                      </p:cBhvr>
                                      <p:tavLst>
                                        <p:tav tm="0">
                                          <p:val>
                                            <p:strVal val="ppt_w"/>
                                          </p:val>
                                        </p:tav>
                                        <p:tav tm="100000">
                                          <p:val>
                                            <p:strVal val="ppt_w/.05"/>
                                          </p:val>
                                        </p:tav>
                                      </p:tavLst>
                                    </p:anim>
                                    <p:anim calcmode="lin" valueType="num">
                                      <p:cBhvr>
                                        <p:cTn id="109" dur="500" accel="50000">
                                          <p:stCondLst>
                                            <p:cond delay="500"/>
                                          </p:stCondLst>
                                        </p:cTn>
                                        <p:tgtEl>
                                          <p:spTgt spid="238599"/>
                                        </p:tgtEl>
                                        <p:attrNameLst>
                                          <p:attrName>style.rotation</p:attrName>
                                        </p:attrNameLst>
                                      </p:cBhvr>
                                      <p:tavLst>
                                        <p:tav tm="0">
                                          <p:val>
                                            <p:fltVal val="0"/>
                                          </p:val>
                                        </p:tav>
                                        <p:tav tm="100000">
                                          <p:val>
                                            <p:fltVal val="-90"/>
                                          </p:val>
                                        </p:tav>
                                      </p:tavLst>
                                    </p:anim>
                                    <p:set>
                                      <p:cBhvr>
                                        <p:cTn id="110" dur="1" fill="hold">
                                          <p:stCondLst>
                                            <p:cond delay="999"/>
                                          </p:stCondLst>
                                        </p:cTn>
                                        <p:tgtEl>
                                          <p:spTgt spid="2385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7" grpId="0" animBg="1"/>
      <p:bldP spid="238598" grpId="0" animBg="1"/>
      <p:bldP spid="238599" grpId="0"/>
      <p:bldP spid="238599" grpId="1"/>
      <p:bldP spid="238599" grpId="2"/>
      <p:bldP spid="238599" grpId="3"/>
      <p:bldP spid="238600" grpId="0" animBg="1"/>
      <p:bldP spid="238600" grpId="1" animBg="1"/>
      <p:bldP spid="238601" grpId="0" animBg="1"/>
      <p:bldP spid="238601" grpId="1" animBg="1"/>
      <p:bldP spid="238602" grpId="0" animBg="1"/>
      <p:bldP spid="238602"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a:extLst>
              <a:ext uri="{FF2B5EF4-FFF2-40B4-BE49-F238E27FC236}">
                <a16:creationId xmlns:a16="http://schemas.microsoft.com/office/drawing/2014/main" id="{CF73D91D-4DE8-4016-9C32-898482B9C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2913" y="0"/>
            <a:ext cx="6669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Text Box 3">
            <a:extLst>
              <a:ext uri="{FF2B5EF4-FFF2-40B4-BE49-F238E27FC236}">
                <a16:creationId xmlns:a16="http://schemas.microsoft.com/office/drawing/2014/main" id="{6884823B-D0CC-4B29-8BA3-7D164C4125A5}"/>
              </a:ext>
            </a:extLst>
          </p:cNvPr>
          <p:cNvSpPr txBox="1">
            <a:spLocks noChangeArrowheads="1"/>
          </p:cNvSpPr>
          <p:nvPr/>
        </p:nvSpPr>
        <p:spPr bwMode="auto">
          <a:xfrm>
            <a:off x="927100" y="0"/>
            <a:ext cx="4102100" cy="925513"/>
          </a:xfrm>
          <a:prstGeom prst="rect">
            <a:avLst/>
          </a:prstGeom>
          <a:solidFill>
            <a:srgbClr val="838977"/>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sz="1800">
                <a:solidFill>
                  <a:schemeClr val="bg1"/>
                </a:solidFill>
                <a:latin typeface="Corbel" panose="020B0503020204020204" pitchFamily="34" charset="0"/>
                <a:cs typeface="Arial" panose="020B0604020202020204" pitchFamily="34" charset="0"/>
              </a:rPr>
              <a:t>Du côté des Palestiniens, une organisation, le Hamas rejette les accords d’Oslo. </a:t>
            </a:r>
          </a:p>
        </p:txBody>
      </p:sp>
      <p:sp>
        <p:nvSpPr>
          <p:cNvPr id="193540" name="Rectangle 4">
            <a:extLst>
              <a:ext uri="{FF2B5EF4-FFF2-40B4-BE49-F238E27FC236}">
                <a16:creationId xmlns:a16="http://schemas.microsoft.com/office/drawing/2014/main" id="{EA5DD351-5AF7-42AE-B30E-B40C73F2CB9C}"/>
              </a:ext>
            </a:extLst>
          </p:cNvPr>
          <p:cNvSpPr>
            <a:spLocks noChangeArrowheads="1"/>
          </p:cNvSpPr>
          <p:nvPr/>
        </p:nvSpPr>
        <p:spPr bwMode="auto">
          <a:xfrm>
            <a:off x="2824163" y="279400"/>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800">
                <a:solidFill>
                  <a:srgbClr val="C40000"/>
                </a:solidFill>
                <a:latin typeface="Corbel" panose="020B0503020204020204" pitchFamily="34" charset="0"/>
                <a:cs typeface="Arial" panose="020B0604020202020204" pitchFamily="34" charset="0"/>
              </a:rPr>
              <a:t>Hamas</a:t>
            </a:r>
          </a:p>
        </p:txBody>
      </p:sp>
      <p:sp>
        <p:nvSpPr>
          <p:cNvPr id="193541" name="Text Box 5">
            <a:extLst>
              <a:ext uri="{FF2B5EF4-FFF2-40B4-BE49-F238E27FC236}">
                <a16:creationId xmlns:a16="http://schemas.microsoft.com/office/drawing/2014/main" id="{68068C8F-BAB5-4C54-9ABB-007E4BAE8BE6}"/>
              </a:ext>
            </a:extLst>
          </p:cNvPr>
          <p:cNvSpPr txBox="1">
            <a:spLocks noChangeArrowheads="1"/>
          </p:cNvSpPr>
          <p:nvPr/>
        </p:nvSpPr>
        <p:spPr bwMode="auto">
          <a:xfrm>
            <a:off x="850900" y="1820863"/>
            <a:ext cx="4102100" cy="1069975"/>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solidFill>
                  <a:schemeClr val="bg1"/>
                </a:solidFill>
                <a:latin typeface="Times New Roman" panose="02020603050405020304" pitchFamily="18" charset="0"/>
                <a:cs typeface="Arial" panose="020B0604020202020204" pitchFamily="34" charset="0"/>
              </a:rPr>
              <a:t>Mouvement islamiste sunnite palestinien fondé en 1987 qui rejette l’existence de l’État d’Israël et qui prend par la force  le pouvoir en 2007 dans la bande de Gaza. </a:t>
            </a:r>
          </a:p>
        </p:txBody>
      </p:sp>
      <p:sp>
        <p:nvSpPr>
          <p:cNvPr id="193542" name="Text Box 6">
            <a:extLst>
              <a:ext uri="{FF2B5EF4-FFF2-40B4-BE49-F238E27FC236}">
                <a16:creationId xmlns:a16="http://schemas.microsoft.com/office/drawing/2014/main" id="{EEE40F01-583D-4C42-B145-3AF8560C218C}"/>
              </a:ext>
            </a:extLst>
          </p:cNvPr>
          <p:cNvSpPr txBox="1">
            <a:spLocks noChangeArrowheads="1"/>
          </p:cNvSpPr>
          <p:nvPr/>
        </p:nvSpPr>
        <p:spPr bwMode="auto">
          <a:xfrm>
            <a:off x="863600" y="2938463"/>
            <a:ext cx="4102100" cy="825500"/>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solidFill>
                  <a:schemeClr val="bg1"/>
                </a:solidFill>
                <a:latin typeface="Times New Roman" panose="02020603050405020304" pitchFamily="18" charset="0"/>
                <a:cs typeface="Arial" panose="020B0604020202020204" pitchFamily="34" charset="0"/>
              </a:rPr>
              <a:t>L’Islamisme est ce mouvement qui considère que l’Islam est le fondement de toute vie politique et sociale. </a:t>
            </a:r>
          </a:p>
        </p:txBody>
      </p:sp>
      <p:sp>
        <p:nvSpPr>
          <p:cNvPr id="193543" name="Text Box 7">
            <a:extLst>
              <a:ext uri="{FF2B5EF4-FFF2-40B4-BE49-F238E27FC236}">
                <a16:creationId xmlns:a16="http://schemas.microsoft.com/office/drawing/2014/main" id="{4F4F5BF7-B954-4DB0-8392-EC4FDCE05DEB}"/>
              </a:ext>
            </a:extLst>
          </p:cNvPr>
          <p:cNvSpPr txBox="1">
            <a:spLocks noChangeArrowheads="1"/>
          </p:cNvSpPr>
          <p:nvPr/>
        </p:nvSpPr>
        <p:spPr bwMode="auto">
          <a:xfrm>
            <a:off x="863600" y="4229100"/>
            <a:ext cx="4102100" cy="650875"/>
          </a:xfrm>
          <a:prstGeom prst="rect">
            <a:avLst/>
          </a:prstGeom>
          <a:solidFill>
            <a:srgbClr val="838977"/>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sz="1800">
                <a:solidFill>
                  <a:schemeClr val="bg1"/>
                </a:solidFill>
                <a:latin typeface="Corbel" panose="020B0503020204020204" pitchFamily="34" charset="0"/>
                <a:cs typeface="Arial" panose="020B0604020202020204" pitchFamily="34" charset="0"/>
              </a:rPr>
              <a:t>On assiste alors à un retour à la violence.</a:t>
            </a:r>
          </a:p>
        </p:txBody>
      </p:sp>
      <p:sp>
        <p:nvSpPr>
          <p:cNvPr id="8" name="ZoneTexte 7">
            <a:extLst>
              <a:ext uri="{FF2B5EF4-FFF2-40B4-BE49-F238E27FC236}">
                <a16:creationId xmlns:a16="http://schemas.microsoft.com/office/drawing/2014/main" id="{B18A3B65-7AC5-4DA6-95B0-A8712C82EE63}"/>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93539"/>
                                        </p:tgtEl>
                                        <p:attrNameLst>
                                          <p:attrName>style.visibility</p:attrName>
                                        </p:attrNameLst>
                                      </p:cBhvr>
                                      <p:to>
                                        <p:strVal val="visible"/>
                                      </p:to>
                                    </p:set>
                                    <p:animEffect transition="in" filter="fade">
                                      <p:cBhvr>
                                        <p:cTn id="7" dur="800" decel="100000"/>
                                        <p:tgtEl>
                                          <p:spTgt spid="193539"/>
                                        </p:tgtEl>
                                      </p:cBhvr>
                                    </p:animEffect>
                                    <p:anim calcmode="lin" valueType="num">
                                      <p:cBhvr>
                                        <p:cTn id="8" dur="800" decel="100000" fill="hold"/>
                                        <p:tgtEl>
                                          <p:spTgt spid="193539"/>
                                        </p:tgtEl>
                                        <p:attrNameLst>
                                          <p:attrName>style.rotation</p:attrName>
                                        </p:attrNameLst>
                                      </p:cBhvr>
                                      <p:tavLst>
                                        <p:tav tm="0">
                                          <p:val>
                                            <p:fltVal val="-90"/>
                                          </p:val>
                                        </p:tav>
                                        <p:tav tm="100000">
                                          <p:val>
                                            <p:fltVal val="0"/>
                                          </p:val>
                                        </p:tav>
                                      </p:tavLst>
                                    </p:anim>
                                    <p:anim calcmode="lin" valueType="num">
                                      <p:cBhvr>
                                        <p:cTn id="9" dur="800" decel="100000" fill="hold"/>
                                        <p:tgtEl>
                                          <p:spTgt spid="193539"/>
                                        </p:tgtEl>
                                        <p:attrNameLst>
                                          <p:attrName>ppt_x</p:attrName>
                                        </p:attrNameLst>
                                      </p:cBhvr>
                                      <p:tavLst>
                                        <p:tav tm="0">
                                          <p:val>
                                            <p:strVal val="#ppt_x+0.4"/>
                                          </p:val>
                                        </p:tav>
                                        <p:tav tm="100000">
                                          <p:val>
                                            <p:strVal val="#ppt_x-0.05"/>
                                          </p:val>
                                        </p:tav>
                                      </p:tavLst>
                                    </p:anim>
                                    <p:anim calcmode="lin" valueType="num">
                                      <p:cBhvr>
                                        <p:cTn id="10" dur="800" decel="100000" fill="hold"/>
                                        <p:tgtEl>
                                          <p:spTgt spid="19353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9353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93539"/>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3540"/>
                                        </p:tgtEl>
                                        <p:attrNameLst>
                                          <p:attrName>style.visibility</p:attrName>
                                        </p:attrNameLst>
                                      </p:cBhvr>
                                      <p:to>
                                        <p:strVal val="visible"/>
                                      </p:to>
                                    </p:set>
                                    <p:animEffect transition="in" filter="fade">
                                      <p:cBhvr>
                                        <p:cTn id="17" dur="2000"/>
                                        <p:tgtEl>
                                          <p:spTgt spid="1935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path" presetSubtype="0" accel="50000" decel="50000" fill="hold" grpId="1" nodeType="clickEffect">
                                  <p:stCondLst>
                                    <p:cond delay="0"/>
                                  </p:stCondLst>
                                  <p:childTnLst>
                                    <p:animMotion origin="layout" path="M -1.11111E-6 3.7037E-7 L -0.05694 0.11852 " pathEditMode="relative" rAng="0" ptsTypes="AA">
                                      <p:cBhvr>
                                        <p:cTn id="21" dur="2000" fill="hold"/>
                                        <p:tgtEl>
                                          <p:spTgt spid="193540"/>
                                        </p:tgtEl>
                                        <p:attrNameLst>
                                          <p:attrName>ppt_x</p:attrName>
                                          <p:attrName>ppt_y</p:attrName>
                                        </p:attrNameLst>
                                      </p:cBhvr>
                                      <p:rCtr x="-2847" y="5926"/>
                                    </p:animMotion>
                                  </p:childTnLst>
                                </p:cTn>
                              </p:par>
                              <p:par>
                                <p:cTn id="22" presetID="3" presetClass="emph" presetSubtype="2" fill="hold" grpId="2" nodeType="withEffect">
                                  <p:stCondLst>
                                    <p:cond delay="0"/>
                                  </p:stCondLst>
                                  <p:childTnLst>
                                    <p:animClr clrSpc="rgb" dir="cw">
                                      <p:cBhvr override="childStyle">
                                        <p:cTn id="23" dur="2000" fill="hold"/>
                                        <p:tgtEl>
                                          <p:spTgt spid="193540"/>
                                        </p:tgtEl>
                                        <p:attrNameLst>
                                          <p:attrName>style.color</p:attrName>
                                        </p:attrNameLst>
                                      </p:cBhvr>
                                      <p:to>
                                        <a:srgbClr val="C40000"/>
                                      </p:to>
                                    </p:animClr>
                                  </p:childTnLst>
                                </p:cTn>
                              </p:par>
                            </p:childTnLst>
                          </p:cTn>
                        </p:par>
                      </p:childTnLst>
                    </p:cTn>
                  </p:par>
                  <p:par>
                    <p:cTn id="24" fill="hold" nodeType="clickPar">
                      <p:stCondLst>
                        <p:cond delay="indefinite"/>
                      </p:stCondLst>
                      <p:childTnLst>
                        <p:par>
                          <p:cTn id="25" fill="hold" nodeType="withGroup">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193541"/>
                                        </p:tgtEl>
                                        <p:attrNameLst>
                                          <p:attrName>style.visibility</p:attrName>
                                        </p:attrNameLst>
                                      </p:cBhvr>
                                      <p:to>
                                        <p:strVal val="visible"/>
                                      </p:to>
                                    </p:set>
                                    <p:anim calcmode="lin" valueType="num">
                                      <p:cBhvr>
                                        <p:cTn id="28" dur="1000" fill="hold"/>
                                        <p:tgtEl>
                                          <p:spTgt spid="193541"/>
                                        </p:tgtEl>
                                        <p:attrNameLst>
                                          <p:attrName>ppt_w</p:attrName>
                                        </p:attrNameLst>
                                      </p:cBhvr>
                                      <p:tavLst>
                                        <p:tav tm="0">
                                          <p:val>
                                            <p:fltVal val="0"/>
                                          </p:val>
                                        </p:tav>
                                        <p:tav tm="100000">
                                          <p:val>
                                            <p:strVal val="#ppt_w"/>
                                          </p:val>
                                        </p:tav>
                                      </p:tavLst>
                                    </p:anim>
                                    <p:anim calcmode="lin" valueType="num">
                                      <p:cBhvr>
                                        <p:cTn id="29" dur="1000" fill="hold"/>
                                        <p:tgtEl>
                                          <p:spTgt spid="193541"/>
                                        </p:tgtEl>
                                        <p:attrNameLst>
                                          <p:attrName>ppt_h</p:attrName>
                                        </p:attrNameLst>
                                      </p:cBhvr>
                                      <p:tavLst>
                                        <p:tav tm="0">
                                          <p:val>
                                            <p:fltVal val="0"/>
                                          </p:val>
                                        </p:tav>
                                        <p:tav tm="100000">
                                          <p:val>
                                            <p:strVal val="#ppt_h"/>
                                          </p:val>
                                        </p:tav>
                                      </p:tavLst>
                                    </p:anim>
                                    <p:anim calcmode="lin" valueType="num">
                                      <p:cBhvr>
                                        <p:cTn id="30" dur="1000" fill="hold"/>
                                        <p:tgtEl>
                                          <p:spTgt spid="193541"/>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935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193542"/>
                                        </p:tgtEl>
                                        <p:attrNameLst>
                                          <p:attrName>style.visibility</p:attrName>
                                        </p:attrNameLst>
                                      </p:cBhvr>
                                      <p:to>
                                        <p:strVal val="visible"/>
                                      </p:to>
                                    </p:set>
                                    <p:anim calcmode="lin" valueType="num">
                                      <p:cBhvr>
                                        <p:cTn id="36" dur="1000" fill="hold"/>
                                        <p:tgtEl>
                                          <p:spTgt spid="193542"/>
                                        </p:tgtEl>
                                        <p:attrNameLst>
                                          <p:attrName>ppt_w</p:attrName>
                                        </p:attrNameLst>
                                      </p:cBhvr>
                                      <p:tavLst>
                                        <p:tav tm="0">
                                          <p:val>
                                            <p:fltVal val="0"/>
                                          </p:val>
                                        </p:tav>
                                        <p:tav tm="100000">
                                          <p:val>
                                            <p:strVal val="#ppt_w"/>
                                          </p:val>
                                        </p:tav>
                                      </p:tavLst>
                                    </p:anim>
                                    <p:anim calcmode="lin" valueType="num">
                                      <p:cBhvr>
                                        <p:cTn id="37" dur="1000" fill="hold"/>
                                        <p:tgtEl>
                                          <p:spTgt spid="193542"/>
                                        </p:tgtEl>
                                        <p:attrNameLst>
                                          <p:attrName>ppt_h</p:attrName>
                                        </p:attrNameLst>
                                      </p:cBhvr>
                                      <p:tavLst>
                                        <p:tav tm="0">
                                          <p:val>
                                            <p:fltVal val="0"/>
                                          </p:val>
                                        </p:tav>
                                        <p:tav tm="100000">
                                          <p:val>
                                            <p:strVal val="#ppt_h"/>
                                          </p:val>
                                        </p:tav>
                                      </p:tavLst>
                                    </p:anim>
                                    <p:anim calcmode="lin" valueType="num">
                                      <p:cBhvr>
                                        <p:cTn id="38" dur="1000" fill="hold"/>
                                        <p:tgtEl>
                                          <p:spTgt spid="193542"/>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935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5" presetClass="exit" presetSubtype="0" fill="hold" grpId="1" nodeType="clickEffect">
                                  <p:stCondLst>
                                    <p:cond delay="0"/>
                                  </p:stCondLst>
                                  <p:childTnLst>
                                    <p:anim calcmode="lin" valueType="num">
                                      <p:cBhvr>
                                        <p:cTn id="43" dur="1000"/>
                                        <p:tgtEl>
                                          <p:spTgt spid="193542"/>
                                        </p:tgtEl>
                                        <p:attrNameLst>
                                          <p:attrName>ppt_w</p:attrName>
                                        </p:attrNameLst>
                                      </p:cBhvr>
                                      <p:tavLst>
                                        <p:tav tm="0">
                                          <p:val>
                                            <p:strVal val="ppt_w"/>
                                          </p:val>
                                        </p:tav>
                                        <p:tav tm="100000">
                                          <p:val>
                                            <p:fltVal val="0"/>
                                          </p:val>
                                        </p:tav>
                                      </p:tavLst>
                                    </p:anim>
                                    <p:anim calcmode="lin" valueType="num">
                                      <p:cBhvr>
                                        <p:cTn id="44" dur="1000"/>
                                        <p:tgtEl>
                                          <p:spTgt spid="193542"/>
                                        </p:tgtEl>
                                        <p:attrNameLst>
                                          <p:attrName>ppt_h</p:attrName>
                                        </p:attrNameLst>
                                      </p:cBhvr>
                                      <p:tavLst>
                                        <p:tav tm="0">
                                          <p:val>
                                            <p:strVal val="ppt_h"/>
                                          </p:val>
                                        </p:tav>
                                        <p:tav tm="100000">
                                          <p:val>
                                            <p:fltVal val="0"/>
                                          </p:val>
                                        </p:tav>
                                      </p:tavLst>
                                    </p:anim>
                                    <p:anim calcmode="lin" valueType="num">
                                      <p:cBhvr>
                                        <p:cTn id="45" dur="1000"/>
                                        <p:tgtEl>
                                          <p:spTgt spid="19354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6" dur="1000"/>
                                        <p:tgtEl>
                                          <p:spTgt spid="19354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7" dur="1" fill="hold">
                                          <p:stCondLst>
                                            <p:cond delay="999"/>
                                          </p:stCondLst>
                                        </p:cTn>
                                        <p:tgtEl>
                                          <p:spTgt spid="193542"/>
                                        </p:tgtEl>
                                        <p:attrNameLst>
                                          <p:attrName>style.visibility</p:attrName>
                                        </p:attrNameLst>
                                      </p:cBhvr>
                                      <p:to>
                                        <p:strVal val="hidden"/>
                                      </p:to>
                                    </p:set>
                                  </p:childTnLst>
                                </p:cTn>
                              </p:par>
                              <p:par>
                                <p:cTn id="48" presetID="15" presetClass="exit" presetSubtype="0" fill="hold" grpId="1" nodeType="withEffect">
                                  <p:stCondLst>
                                    <p:cond delay="0"/>
                                  </p:stCondLst>
                                  <p:childTnLst>
                                    <p:anim calcmode="lin" valueType="num">
                                      <p:cBhvr>
                                        <p:cTn id="49" dur="1000"/>
                                        <p:tgtEl>
                                          <p:spTgt spid="193541"/>
                                        </p:tgtEl>
                                        <p:attrNameLst>
                                          <p:attrName>ppt_w</p:attrName>
                                        </p:attrNameLst>
                                      </p:cBhvr>
                                      <p:tavLst>
                                        <p:tav tm="0">
                                          <p:val>
                                            <p:strVal val="ppt_w"/>
                                          </p:val>
                                        </p:tav>
                                        <p:tav tm="100000">
                                          <p:val>
                                            <p:fltVal val="0"/>
                                          </p:val>
                                        </p:tav>
                                      </p:tavLst>
                                    </p:anim>
                                    <p:anim calcmode="lin" valueType="num">
                                      <p:cBhvr>
                                        <p:cTn id="50" dur="1000"/>
                                        <p:tgtEl>
                                          <p:spTgt spid="193541"/>
                                        </p:tgtEl>
                                        <p:attrNameLst>
                                          <p:attrName>ppt_h</p:attrName>
                                        </p:attrNameLst>
                                      </p:cBhvr>
                                      <p:tavLst>
                                        <p:tav tm="0">
                                          <p:val>
                                            <p:strVal val="ppt_h"/>
                                          </p:val>
                                        </p:tav>
                                        <p:tav tm="100000">
                                          <p:val>
                                            <p:fltVal val="0"/>
                                          </p:val>
                                        </p:tav>
                                      </p:tavLst>
                                    </p:anim>
                                    <p:anim calcmode="lin" valueType="num">
                                      <p:cBhvr>
                                        <p:cTn id="51" dur="1000"/>
                                        <p:tgtEl>
                                          <p:spTgt spid="19354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2" dur="1000"/>
                                        <p:tgtEl>
                                          <p:spTgt spid="19354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3" dur="1" fill="hold">
                                          <p:stCondLst>
                                            <p:cond delay="999"/>
                                          </p:stCondLst>
                                        </p:cTn>
                                        <p:tgtEl>
                                          <p:spTgt spid="193541"/>
                                        </p:tgtEl>
                                        <p:attrNameLst>
                                          <p:attrName>style.visibility</p:attrName>
                                        </p:attrNameLst>
                                      </p:cBhvr>
                                      <p:to>
                                        <p:strVal val="hidden"/>
                                      </p:to>
                                    </p:set>
                                  </p:childTnLst>
                                </p:cTn>
                              </p:par>
                              <p:par>
                                <p:cTn id="54" presetID="25" presetClass="exit" presetSubtype="0" fill="hold" grpId="3" nodeType="withEffect">
                                  <p:stCondLst>
                                    <p:cond delay="0"/>
                                  </p:stCondLst>
                                  <p:childTnLst>
                                    <p:animEffect transition="out" filter="fade">
                                      <p:cBhvr>
                                        <p:cTn id="55" dur="1000" accel="50000">
                                          <p:stCondLst>
                                            <p:cond delay="0"/>
                                          </p:stCondLst>
                                        </p:cTn>
                                        <p:tgtEl>
                                          <p:spTgt spid="193540"/>
                                        </p:tgtEl>
                                      </p:cBhvr>
                                    </p:animEffect>
                                    <p:anim calcmode="lin" valueType="num">
                                      <p:cBhvr>
                                        <p:cTn id="56" dur="500" accel="50000">
                                          <p:stCondLst>
                                            <p:cond delay="0"/>
                                          </p:stCondLst>
                                        </p:cTn>
                                        <p:tgtEl>
                                          <p:spTgt spid="193540"/>
                                        </p:tgtEl>
                                        <p:attrNameLst>
                                          <p:attrName>ppt_y</p:attrName>
                                        </p:attrNameLst>
                                      </p:cBhvr>
                                      <p:tavLst>
                                        <p:tav tm="0">
                                          <p:val>
                                            <p:strVal val="ppt_y"/>
                                          </p:val>
                                        </p:tav>
                                        <p:tav tm="100000">
                                          <p:val>
                                            <p:strVal val="ppt_y+.1"/>
                                          </p:val>
                                        </p:tav>
                                      </p:tavLst>
                                    </p:anim>
                                    <p:anim calcmode="lin" valueType="num">
                                      <p:cBhvr>
                                        <p:cTn id="57" dur="500" decel="50000">
                                          <p:stCondLst>
                                            <p:cond delay="500"/>
                                          </p:stCondLst>
                                        </p:cTn>
                                        <p:tgtEl>
                                          <p:spTgt spid="193540"/>
                                        </p:tgtEl>
                                        <p:attrNameLst>
                                          <p:attrName>ppt_y</p:attrName>
                                        </p:attrNameLst>
                                      </p:cBhvr>
                                      <p:tavLst>
                                        <p:tav tm="0">
                                          <p:val>
                                            <p:strVal val="ppt_y"/>
                                          </p:val>
                                        </p:tav>
                                        <p:tav tm="100000">
                                          <p:val>
                                            <p:strVal val="ppt_y-.1"/>
                                          </p:val>
                                        </p:tav>
                                      </p:tavLst>
                                    </p:anim>
                                    <p:anim calcmode="lin" valueType="num">
                                      <p:cBhvr>
                                        <p:cTn id="58" dur="500" accel="50000">
                                          <p:stCondLst>
                                            <p:cond delay="500"/>
                                          </p:stCondLst>
                                        </p:cTn>
                                        <p:tgtEl>
                                          <p:spTgt spid="193540"/>
                                        </p:tgtEl>
                                        <p:attrNameLst>
                                          <p:attrName>ppt_x</p:attrName>
                                        </p:attrNameLst>
                                      </p:cBhvr>
                                      <p:tavLst>
                                        <p:tav tm="0">
                                          <p:val>
                                            <p:strVal val="ppt_x"/>
                                          </p:val>
                                        </p:tav>
                                        <p:tav tm="100000">
                                          <p:val>
                                            <p:strVal val="ppt_x+.4"/>
                                          </p:val>
                                        </p:tav>
                                      </p:tavLst>
                                    </p:anim>
                                    <p:anim calcmode="lin" valueType="num">
                                      <p:cBhvr>
                                        <p:cTn id="59" dur="1000"/>
                                        <p:tgtEl>
                                          <p:spTgt spid="193540"/>
                                        </p:tgtEl>
                                        <p:attrNameLst>
                                          <p:attrName>ppt_h</p:attrName>
                                        </p:attrNameLst>
                                      </p:cBhvr>
                                      <p:tavLst>
                                        <p:tav tm="0">
                                          <p:val>
                                            <p:strVal val="ppt_h"/>
                                          </p:val>
                                        </p:tav>
                                        <p:tav tm="100000">
                                          <p:val>
                                            <p:strVal val="ppt_h"/>
                                          </p:val>
                                        </p:tav>
                                      </p:tavLst>
                                    </p:anim>
                                    <p:anim calcmode="lin" valueType="num">
                                      <p:cBhvr>
                                        <p:cTn id="60" dur="500" accel="50000">
                                          <p:stCondLst>
                                            <p:cond delay="0"/>
                                          </p:stCondLst>
                                        </p:cTn>
                                        <p:tgtEl>
                                          <p:spTgt spid="193540"/>
                                        </p:tgtEl>
                                        <p:attrNameLst>
                                          <p:attrName>ppt_w</p:attrName>
                                        </p:attrNameLst>
                                      </p:cBhvr>
                                      <p:tavLst>
                                        <p:tav tm="0">
                                          <p:val>
                                            <p:strVal val="ppt_w"/>
                                          </p:val>
                                        </p:tav>
                                        <p:tav tm="100000">
                                          <p:val>
                                            <p:strVal val="ppt_w*.05"/>
                                          </p:val>
                                        </p:tav>
                                      </p:tavLst>
                                    </p:anim>
                                    <p:anim calcmode="lin" valueType="num">
                                      <p:cBhvr>
                                        <p:cTn id="61" dur="500" decel="50000">
                                          <p:stCondLst>
                                            <p:cond delay="500"/>
                                          </p:stCondLst>
                                        </p:cTn>
                                        <p:tgtEl>
                                          <p:spTgt spid="193540"/>
                                        </p:tgtEl>
                                        <p:attrNameLst>
                                          <p:attrName>ppt_w</p:attrName>
                                        </p:attrNameLst>
                                      </p:cBhvr>
                                      <p:tavLst>
                                        <p:tav tm="0">
                                          <p:val>
                                            <p:strVal val="ppt_w"/>
                                          </p:val>
                                        </p:tav>
                                        <p:tav tm="100000">
                                          <p:val>
                                            <p:strVal val="ppt_w/.05"/>
                                          </p:val>
                                        </p:tav>
                                      </p:tavLst>
                                    </p:anim>
                                    <p:anim calcmode="lin" valueType="num">
                                      <p:cBhvr>
                                        <p:cTn id="62" dur="500" accel="50000">
                                          <p:stCondLst>
                                            <p:cond delay="500"/>
                                          </p:stCondLst>
                                        </p:cTn>
                                        <p:tgtEl>
                                          <p:spTgt spid="193540"/>
                                        </p:tgtEl>
                                        <p:attrNameLst>
                                          <p:attrName>style.rotation</p:attrName>
                                        </p:attrNameLst>
                                      </p:cBhvr>
                                      <p:tavLst>
                                        <p:tav tm="0">
                                          <p:val>
                                            <p:fltVal val="0"/>
                                          </p:val>
                                        </p:tav>
                                        <p:tav tm="100000">
                                          <p:val>
                                            <p:fltVal val="-90"/>
                                          </p:val>
                                        </p:tav>
                                      </p:tavLst>
                                    </p:anim>
                                    <p:set>
                                      <p:cBhvr>
                                        <p:cTn id="63" dur="1" fill="hold">
                                          <p:stCondLst>
                                            <p:cond delay="999"/>
                                          </p:stCondLst>
                                        </p:cTn>
                                        <p:tgtEl>
                                          <p:spTgt spid="193540"/>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30" presetClass="entr" presetSubtype="0" fill="hold" grpId="0" nodeType="clickEffect">
                                  <p:stCondLst>
                                    <p:cond delay="0"/>
                                  </p:stCondLst>
                                  <p:childTnLst>
                                    <p:set>
                                      <p:cBhvr>
                                        <p:cTn id="67" dur="1" fill="hold">
                                          <p:stCondLst>
                                            <p:cond delay="0"/>
                                          </p:stCondLst>
                                        </p:cTn>
                                        <p:tgtEl>
                                          <p:spTgt spid="193543"/>
                                        </p:tgtEl>
                                        <p:attrNameLst>
                                          <p:attrName>style.visibility</p:attrName>
                                        </p:attrNameLst>
                                      </p:cBhvr>
                                      <p:to>
                                        <p:strVal val="visible"/>
                                      </p:to>
                                    </p:set>
                                    <p:animEffect transition="in" filter="fade">
                                      <p:cBhvr>
                                        <p:cTn id="68" dur="800" decel="100000"/>
                                        <p:tgtEl>
                                          <p:spTgt spid="193543"/>
                                        </p:tgtEl>
                                      </p:cBhvr>
                                    </p:animEffect>
                                    <p:anim calcmode="lin" valueType="num">
                                      <p:cBhvr>
                                        <p:cTn id="69" dur="800" decel="100000" fill="hold"/>
                                        <p:tgtEl>
                                          <p:spTgt spid="193543"/>
                                        </p:tgtEl>
                                        <p:attrNameLst>
                                          <p:attrName>style.rotation</p:attrName>
                                        </p:attrNameLst>
                                      </p:cBhvr>
                                      <p:tavLst>
                                        <p:tav tm="0">
                                          <p:val>
                                            <p:fltVal val="-90"/>
                                          </p:val>
                                        </p:tav>
                                        <p:tav tm="100000">
                                          <p:val>
                                            <p:fltVal val="0"/>
                                          </p:val>
                                        </p:tav>
                                      </p:tavLst>
                                    </p:anim>
                                    <p:anim calcmode="lin" valueType="num">
                                      <p:cBhvr>
                                        <p:cTn id="70" dur="800" decel="100000" fill="hold"/>
                                        <p:tgtEl>
                                          <p:spTgt spid="193543"/>
                                        </p:tgtEl>
                                        <p:attrNameLst>
                                          <p:attrName>ppt_x</p:attrName>
                                        </p:attrNameLst>
                                      </p:cBhvr>
                                      <p:tavLst>
                                        <p:tav tm="0">
                                          <p:val>
                                            <p:strVal val="#ppt_x+0.4"/>
                                          </p:val>
                                        </p:tav>
                                        <p:tav tm="100000">
                                          <p:val>
                                            <p:strVal val="#ppt_x-0.05"/>
                                          </p:val>
                                        </p:tav>
                                      </p:tavLst>
                                    </p:anim>
                                    <p:anim calcmode="lin" valueType="num">
                                      <p:cBhvr>
                                        <p:cTn id="71" dur="800" decel="100000" fill="hold"/>
                                        <p:tgtEl>
                                          <p:spTgt spid="193543"/>
                                        </p:tgtEl>
                                        <p:attrNameLst>
                                          <p:attrName>ppt_y</p:attrName>
                                        </p:attrNameLst>
                                      </p:cBhvr>
                                      <p:tavLst>
                                        <p:tav tm="0">
                                          <p:val>
                                            <p:strVal val="#ppt_y-0.4"/>
                                          </p:val>
                                        </p:tav>
                                        <p:tav tm="100000">
                                          <p:val>
                                            <p:strVal val="#ppt_y+0.1"/>
                                          </p:val>
                                        </p:tav>
                                      </p:tavLst>
                                    </p:anim>
                                    <p:anim calcmode="lin" valueType="num">
                                      <p:cBhvr>
                                        <p:cTn id="72" dur="200" accel="100000" fill="hold">
                                          <p:stCondLst>
                                            <p:cond delay="800"/>
                                          </p:stCondLst>
                                        </p:cTn>
                                        <p:tgtEl>
                                          <p:spTgt spid="193543"/>
                                        </p:tgtEl>
                                        <p:attrNameLst>
                                          <p:attrName>ppt_x</p:attrName>
                                        </p:attrNameLst>
                                      </p:cBhvr>
                                      <p:tavLst>
                                        <p:tav tm="0">
                                          <p:val>
                                            <p:strVal val="#ppt_x-0.05"/>
                                          </p:val>
                                        </p:tav>
                                        <p:tav tm="100000">
                                          <p:val>
                                            <p:strVal val="#ppt_x"/>
                                          </p:val>
                                        </p:tav>
                                      </p:tavLst>
                                    </p:anim>
                                    <p:anim calcmode="lin" valueType="num">
                                      <p:cBhvr>
                                        <p:cTn id="73" dur="200" accel="100000" fill="hold">
                                          <p:stCondLst>
                                            <p:cond delay="800"/>
                                          </p:stCondLst>
                                        </p:cTn>
                                        <p:tgtEl>
                                          <p:spTgt spid="19354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9" grpId="0" animBg="1"/>
      <p:bldP spid="193540" grpId="0"/>
      <p:bldP spid="193540" grpId="1"/>
      <p:bldP spid="193540" grpId="2"/>
      <p:bldP spid="193540" grpId="3"/>
      <p:bldP spid="193541" grpId="0" animBg="1"/>
      <p:bldP spid="193541" grpId="1" animBg="1"/>
      <p:bldP spid="193542" grpId="0" animBg="1"/>
      <p:bldP spid="193542" grpId="1" animBg="1"/>
      <p:bldP spid="19354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4" name="Picture 4" descr="1c973e64-33f1-11e2-b678-359f2b07b0c4-800x532">
            <a:extLst>
              <a:ext uri="{FF2B5EF4-FFF2-40B4-BE49-F238E27FC236}">
                <a16:creationId xmlns:a16="http://schemas.microsoft.com/office/drawing/2014/main" id="{4BF6D49C-0A42-461E-A78E-299329EF7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625" y="1536700"/>
            <a:ext cx="4422775"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5" name="Picture 5" descr="attentat-suicide-1">
            <a:extLst>
              <a:ext uri="{FF2B5EF4-FFF2-40B4-BE49-F238E27FC236}">
                <a16:creationId xmlns:a16="http://schemas.microsoft.com/office/drawing/2014/main" id="{4506C23F-C616-4A8F-9705-AE304844BF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490663"/>
            <a:ext cx="42862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6" name="Text Box 6">
            <a:extLst>
              <a:ext uri="{FF2B5EF4-FFF2-40B4-BE49-F238E27FC236}">
                <a16:creationId xmlns:a16="http://schemas.microsoft.com/office/drawing/2014/main" id="{AE97F169-5225-4030-9871-50CBD3172794}"/>
              </a:ext>
            </a:extLst>
          </p:cNvPr>
          <p:cNvSpPr txBox="1">
            <a:spLocks noChangeArrowheads="1"/>
          </p:cNvSpPr>
          <p:nvPr/>
        </p:nvSpPr>
        <p:spPr bwMode="auto">
          <a:xfrm>
            <a:off x="2819400" y="0"/>
            <a:ext cx="2984500" cy="1190625"/>
          </a:xfrm>
          <a:prstGeom prst="rect">
            <a:avLst/>
          </a:prstGeom>
          <a:solidFill>
            <a:srgbClr val="838977"/>
          </a:solidFill>
          <a:ln>
            <a:noFill/>
          </a:ln>
          <a:effectLst/>
          <a:extLs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sz="1800">
                <a:solidFill>
                  <a:schemeClr val="bg1"/>
                </a:solidFill>
                <a:latin typeface="Corbel" panose="020B0503020204020204" pitchFamily="34" charset="0"/>
                <a:cs typeface="Arial" panose="020B0604020202020204" pitchFamily="34" charset="0"/>
              </a:rPr>
              <a:t>Le Hamas revendique de multiples attentats suicides qui terrorise la population en Israël.  </a:t>
            </a:r>
          </a:p>
        </p:txBody>
      </p:sp>
      <p:pic>
        <p:nvPicPr>
          <p:cNvPr id="240647" name="Picture 7" descr="murs-4-man-walks-near-section-of-controversial-israeli-security-barrier-separating-west-bank-village-of-abu_474">
            <a:extLst>
              <a:ext uri="{FF2B5EF4-FFF2-40B4-BE49-F238E27FC236}">
                <a16:creationId xmlns:a16="http://schemas.microsoft.com/office/drawing/2014/main" id="{68F41E50-5090-43AB-B8CA-5FA17AF70F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587500"/>
            <a:ext cx="45862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8" name="Picture 8" descr="mur-israel">
            <a:extLst>
              <a:ext uri="{FF2B5EF4-FFF2-40B4-BE49-F238E27FC236}">
                <a16:creationId xmlns:a16="http://schemas.microsoft.com/office/drawing/2014/main" id="{3F421D74-53BE-40C6-8DCA-2EFABB9996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8900" y="4610100"/>
            <a:ext cx="57531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9" name="Picture 9" descr="File:Le Mur.jpg">
            <a:extLst>
              <a:ext uri="{FF2B5EF4-FFF2-40B4-BE49-F238E27FC236}">
                <a16:creationId xmlns:a16="http://schemas.microsoft.com/office/drawing/2014/main" id="{23FCFF40-068B-49E6-86BB-7E9747EB53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0600" y="1460500"/>
            <a:ext cx="8008938"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50" name="Text Box 10">
            <a:extLst>
              <a:ext uri="{FF2B5EF4-FFF2-40B4-BE49-F238E27FC236}">
                <a16:creationId xmlns:a16="http://schemas.microsoft.com/office/drawing/2014/main" id="{BC6AAF65-E17B-4A56-A829-41CB5BB6BD97}"/>
              </a:ext>
            </a:extLst>
          </p:cNvPr>
          <p:cNvSpPr txBox="1">
            <a:spLocks noChangeArrowheads="1"/>
          </p:cNvSpPr>
          <p:nvPr/>
        </p:nvSpPr>
        <p:spPr bwMode="auto">
          <a:xfrm>
            <a:off x="6918325" y="0"/>
            <a:ext cx="5045075" cy="1190625"/>
          </a:xfrm>
          <a:prstGeom prst="rect">
            <a:avLst/>
          </a:prstGeom>
          <a:solidFill>
            <a:srgbClr val="838977"/>
          </a:solidFill>
          <a:ln>
            <a:noFill/>
          </a:ln>
          <a:effectLst/>
          <a:extLs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sz="1800">
                <a:solidFill>
                  <a:schemeClr val="bg1"/>
                </a:solidFill>
                <a:latin typeface="Corbel" panose="020B0503020204020204" pitchFamily="34" charset="0"/>
                <a:cs typeface="Arial" panose="020B0604020202020204" pitchFamily="34" charset="0"/>
              </a:rPr>
              <a:t>Ces attentats meurtriers conduisent le gouvernement israélien à entreprendre la construction d’un mur de séparation entre les territoires palestiniens et Israël.</a:t>
            </a:r>
          </a:p>
        </p:txBody>
      </p:sp>
      <p:sp>
        <p:nvSpPr>
          <p:cNvPr id="9" name="ZoneTexte 8">
            <a:extLst>
              <a:ext uri="{FF2B5EF4-FFF2-40B4-BE49-F238E27FC236}">
                <a16:creationId xmlns:a16="http://schemas.microsoft.com/office/drawing/2014/main" id="{215595F7-2FA4-4E0E-8F55-67E548F401A0}"/>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40645"/>
                                        </p:tgtEl>
                                        <p:attrNameLst>
                                          <p:attrName>style.visibility</p:attrName>
                                        </p:attrNameLst>
                                      </p:cBhvr>
                                      <p:to>
                                        <p:strVal val="visible"/>
                                      </p:to>
                                    </p:set>
                                    <p:anim calcmode="lin" valueType="num">
                                      <p:cBhvr>
                                        <p:cTn id="7" dur="1000" fill="hold"/>
                                        <p:tgtEl>
                                          <p:spTgt spid="240645"/>
                                        </p:tgtEl>
                                        <p:attrNameLst>
                                          <p:attrName>ppt_w</p:attrName>
                                        </p:attrNameLst>
                                      </p:cBhvr>
                                      <p:tavLst>
                                        <p:tav tm="0">
                                          <p:val>
                                            <p:fltVal val="0"/>
                                          </p:val>
                                        </p:tav>
                                        <p:tav tm="100000">
                                          <p:val>
                                            <p:strVal val="#ppt_w"/>
                                          </p:val>
                                        </p:tav>
                                      </p:tavLst>
                                    </p:anim>
                                    <p:anim calcmode="lin" valueType="num">
                                      <p:cBhvr>
                                        <p:cTn id="8" dur="1000" fill="hold"/>
                                        <p:tgtEl>
                                          <p:spTgt spid="240645"/>
                                        </p:tgtEl>
                                        <p:attrNameLst>
                                          <p:attrName>ppt_h</p:attrName>
                                        </p:attrNameLst>
                                      </p:cBhvr>
                                      <p:tavLst>
                                        <p:tav tm="0">
                                          <p:val>
                                            <p:fltVal val="0"/>
                                          </p:val>
                                        </p:tav>
                                        <p:tav tm="100000">
                                          <p:val>
                                            <p:strVal val="#ppt_h"/>
                                          </p:val>
                                        </p:tav>
                                      </p:tavLst>
                                    </p:anim>
                                    <p:anim calcmode="lin" valueType="num">
                                      <p:cBhvr>
                                        <p:cTn id="9" dur="1000" fill="hold"/>
                                        <p:tgtEl>
                                          <p:spTgt spid="240645"/>
                                        </p:tgtEl>
                                        <p:attrNameLst>
                                          <p:attrName>style.rotation</p:attrName>
                                        </p:attrNameLst>
                                      </p:cBhvr>
                                      <p:tavLst>
                                        <p:tav tm="0">
                                          <p:val>
                                            <p:fltVal val="90"/>
                                          </p:val>
                                        </p:tav>
                                        <p:tav tm="100000">
                                          <p:val>
                                            <p:fltVal val="0"/>
                                          </p:val>
                                        </p:tav>
                                      </p:tavLst>
                                    </p:anim>
                                    <p:animEffect transition="in" filter="fade">
                                      <p:cBhvr>
                                        <p:cTn id="10" dur="1000"/>
                                        <p:tgtEl>
                                          <p:spTgt spid="240645"/>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240644"/>
                                        </p:tgtEl>
                                        <p:attrNameLst>
                                          <p:attrName>style.visibility</p:attrName>
                                        </p:attrNameLst>
                                      </p:cBhvr>
                                      <p:to>
                                        <p:strVal val="visible"/>
                                      </p:to>
                                    </p:set>
                                    <p:anim calcmode="lin" valueType="num">
                                      <p:cBhvr>
                                        <p:cTn id="13" dur="1000" fill="hold"/>
                                        <p:tgtEl>
                                          <p:spTgt spid="240644"/>
                                        </p:tgtEl>
                                        <p:attrNameLst>
                                          <p:attrName>ppt_w</p:attrName>
                                        </p:attrNameLst>
                                      </p:cBhvr>
                                      <p:tavLst>
                                        <p:tav tm="0">
                                          <p:val>
                                            <p:fltVal val="0"/>
                                          </p:val>
                                        </p:tav>
                                        <p:tav tm="100000">
                                          <p:val>
                                            <p:strVal val="#ppt_w"/>
                                          </p:val>
                                        </p:tav>
                                      </p:tavLst>
                                    </p:anim>
                                    <p:anim calcmode="lin" valueType="num">
                                      <p:cBhvr>
                                        <p:cTn id="14" dur="1000" fill="hold"/>
                                        <p:tgtEl>
                                          <p:spTgt spid="240644"/>
                                        </p:tgtEl>
                                        <p:attrNameLst>
                                          <p:attrName>ppt_h</p:attrName>
                                        </p:attrNameLst>
                                      </p:cBhvr>
                                      <p:tavLst>
                                        <p:tav tm="0">
                                          <p:val>
                                            <p:fltVal val="0"/>
                                          </p:val>
                                        </p:tav>
                                        <p:tav tm="100000">
                                          <p:val>
                                            <p:strVal val="#ppt_h"/>
                                          </p:val>
                                        </p:tav>
                                      </p:tavLst>
                                    </p:anim>
                                    <p:anim calcmode="lin" valueType="num">
                                      <p:cBhvr>
                                        <p:cTn id="15" dur="1000" fill="hold"/>
                                        <p:tgtEl>
                                          <p:spTgt spid="240644"/>
                                        </p:tgtEl>
                                        <p:attrNameLst>
                                          <p:attrName>style.rotation</p:attrName>
                                        </p:attrNameLst>
                                      </p:cBhvr>
                                      <p:tavLst>
                                        <p:tav tm="0">
                                          <p:val>
                                            <p:fltVal val="90"/>
                                          </p:val>
                                        </p:tav>
                                        <p:tav tm="100000">
                                          <p:val>
                                            <p:fltVal val="0"/>
                                          </p:val>
                                        </p:tav>
                                      </p:tavLst>
                                    </p:anim>
                                    <p:animEffect transition="in" filter="fade">
                                      <p:cBhvr>
                                        <p:cTn id="16" dur="1000"/>
                                        <p:tgtEl>
                                          <p:spTgt spid="24064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240646"/>
                                        </p:tgtEl>
                                        <p:attrNameLst>
                                          <p:attrName>style.visibility</p:attrName>
                                        </p:attrNameLst>
                                      </p:cBhvr>
                                      <p:to>
                                        <p:strVal val="visible"/>
                                      </p:to>
                                    </p:set>
                                    <p:animEffect transition="in" filter="fade">
                                      <p:cBhvr>
                                        <p:cTn id="21" dur="800" decel="100000"/>
                                        <p:tgtEl>
                                          <p:spTgt spid="240646"/>
                                        </p:tgtEl>
                                      </p:cBhvr>
                                    </p:animEffect>
                                    <p:anim calcmode="lin" valueType="num">
                                      <p:cBhvr>
                                        <p:cTn id="22" dur="800" decel="100000" fill="hold"/>
                                        <p:tgtEl>
                                          <p:spTgt spid="240646"/>
                                        </p:tgtEl>
                                        <p:attrNameLst>
                                          <p:attrName>style.rotation</p:attrName>
                                        </p:attrNameLst>
                                      </p:cBhvr>
                                      <p:tavLst>
                                        <p:tav tm="0">
                                          <p:val>
                                            <p:fltVal val="-90"/>
                                          </p:val>
                                        </p:tav>
                                        <p:tav tm="100000">
                                          <p:val>
                                            <p:fltVal val="0"/>
                                          </p:val>
                                        </p:tav>
                                      </p:tavLst>
                                    </p:anim>
                                    <p:anim calcmode="lin" valueType="num">
                                      <p:cBhvr>
                                        <p:cTn id="23" dur="800" decel="100000" fill="hold"/>
                                        <p:tgtEl>
                                          <p:spTgt spid="240646"/>
                                        </p:tgtEl>
                                        <p:attrNameLst>
                                          <p:attrName>ppt_x</p:attrName>
                                        </p:attrNameLst>
                                      </p:cBhvr>
                                      <p:tavLst>
                                        <p:tav tm="0">
                                          <p:val>
                                            <p:strVal val="#ppt_x+0.4"/>
                                          </p:val>
                                        </p:tav>
                                        <p:tav tm="100000">
                                          <p:val>
                                            <p:strVal val="#ppt_x-0.05"/>
                                          </p:val>
                                        </p:tav>
                                      </p:tavLst>
                                    </p:anim>
                                    <p:anim calcmode="lin" valueType="num">
                                      <p:cBhvr>
                                        <p:cTn id="24" dur="800" decel="100000" fill="hold"/>
                                        <p:tgtEl>
                                          <p:spTgt spid="240646"/>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240646"/>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240646"/>
                                        </p:tgtEl>
                                        <p:attrNameLst>
                                          <p:attrName>ppt_y</p:attrName>
                                        </p:attrNameLst>
                                      </p:cBhvr>
                                      <p:tavLst>
                                        <p:tav tm="0">
                                          <p:val>
                                            <p:strVal val="#ppt_y+0.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0" presetClass="entr" presetSubtype="0" fill="hold" grpId="0" nodeType="clickEffect">
                                  <p:stCondLst>
                                    <p:cond delay="0"/>
                                  </p:stCondLst>
                                  <p:childTnLst>
                                    <p:set>
                                      <p:cBhvr>
                                        <p:cTn id="30" dur="1" fill="hold">
                                          <p:stCondLst>
                                            <p:cond delay="0"/>
                                          </p:stCondLst>
                                        </p:cTn>
                                        <p:tgtEl>
                                          <p:spTgt spid="240650"/>
                                        </p:tgtEl>
                                        <p:attrNameLst>
                                          <p:attrName>style.visibility</p:attrName>
                                        </p:attrNameLst>
                                      </p:cBhvr>
                                      <p:to>
                                        <p:strVal val="visible"/>
                                      </p:to>
                                    </p:set>
                                    <p:animEffect transition="in" filter="fade">
                                      <p:cBhvr>
                                        <p:cTn id="31" dur="800" decel="100000"/>
                                        <p:tgtEl>
                                          <p:spTgt spid="240650"/>
                                        </p:tgtEl>
                                      </p:cBhvr>
                                    </p:animEffect>
                                    <p:anim calcmode="lin" valueType="num">
                                      <p:cBhvr>
                                        <p:cTn id="32" dur="800" decel="100000" fill="hold"/>
                                        <p:tgtEl>
                                          <p:spTgt spid="240650"/>
                                        </p:tgtEl>
                                        <p:attrNameLst>
                                          <p:attrName>style.rotation</p:attrName>
                                        </p:attrNameLst>
                                      </p:cBhvr>
                                      <p:tavLst>
                                        <p:tav tm="0">
                                          <p:val>
                                            <p:fltVal val="-90"/>
                                          </p:val>
                                        </p:tav>
                                        <p:tav tm="100000">
                                          <p:val>
                                            <p:fltVal val="0"/>
                                          </p:val>
                                        </p:tav>
                                      </p:tavLst>
                                    </p:anim>
                                    <p:anim calcmode="lin" valueType="num">
                                      <p:cBhvr>
                                        <p:cTn id="33" dur="800" decel="100000" fill="hold"/>
                                        <p:tgtEl>
                                          <p:spTgt spid="240650"/>
                                        </p:tgtEl>
                                        <p:attrNameLst>
                                          <p:attrName>ppt_x</p:attrName>
                                        </p:attrNameLst>
                                      </p:cBhvr>
                                      <p:tavLst>
                                        <p:tav tm="0">
                                          <p:val>
                                            <p:strVal val="#ppt_x+0.4"/>
                                          </p:val>
                                        </p:tav>
                                        <p:tav tm="100000">
                                          <p:val>
                                            <p:strVal val="#ppt_x-0.05"/>
                                          </p:val>
                                        </p:tav>
                                      </p:tavLst>
                                    </p:anim>
                                    <p:anim calcmode="lin" valueType="num">
                                      <p:cBhvr>
                                        <p:cTn id="34" dur="800" decel="100000" fill="hold"/>
                                        <p:tgtEl>
                                          <p:spTgt spid="240650"/>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40650"/>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40650"/>
                                        </p:tgtEl>
                                        <p:attrNameLst>
                                          <p:attrName>ppt_y</p:attrName>
                                        </p:attrNameLst>
                                      </p:cBhvr>
                                      <p:tavLst>
                                        <p:tav tm="0">
                                          <p:val>
                                            <p:strVal val="#ppt_y+0.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xit" presetSubtype="0" fill="hold" nodeType="clickEffect">
                                  <p:stCondLst>
                                    <p:cond delay="0"/>
                                  </p:stCondLst>
                                  <p:iterate type="lt">
                                    <p:tmPct val="5000"/>
                                  </p:iterate>
                                  <p:childTnLst>
                                    <p:anim calcmode="lin" valueType="num">
                                      <p:cBhvr>
                                        <p:cTn id="40" dur="1000"/>
                                        <p:tgtEl>
                                          <p:spTgt spid="240645"/>
                                        </p:tgtEl>
                                        <p:attrNameLst>
                                          <p:attrName>ppt_w</p:attrName>
                                        </p:attrNameLst>
                                      </p:cBhvr>
                                      <p:tavLst>
                                        <p:tav tm="0">
                                          <p:val>
                                            <p:strVal val="ppt_w"/>
                                          </p:val>
                                        </p:tav>
                                        <p:tav tm="100000">
                                          <p:val>
                                            <p:fltVal val="0"/>
                                          </p:val>
                                        </p:tav>
                                      </p:tavLst>
                                    </p:anim>
                                    <p:anim calcmode="lin" valueType="num">
                                      <p:cBhvr>
                                        <p:cTn id="41" dur="1000"/>
                                        <p:tgtEl>
                                          <p:spTgt spid="240645"/>
                                        </p:tgtEl>
                                        <p:attrNameLst>
                                          <p:attrName>ppt_h</p:attrName>
                                        </p:attrNameLst>
                                      </p:cBhvr>
                                      <p:tavLst>
                                        <p:tav tm="0">
                                          <p:val>
                                            <p:strVal val="ppt_h"/>
                                          </p:val>
                                        </p:tav>
                                        <p:tav tm="100000">
                                          <p:val>
                                            <p:fltVal val="0"/>
                                          </p:val>
                                        </p:tav>
                                      </p:tavLst>
                                    </p:anim>
                                    <p:anim calcmode="lin" valueType="num">
                                      <p:cBhvr>
                                        <p:cTn id="42" dur="1000"/>
                                        <p:tgtEl>
                                          <p:spTgt spid="240645"/>
                                        </p:tgtEl>
                                        <p:attrNameLst>
                                          <p:attrName>style.rotation</p:attrName>
                                        </p:attrNameLst>
                                      </p:cBhvr>
                                      <p:tavLst>
                                        <p:tav tm="0">
                                          <p:val>
                                            <p:fltVal val="0"/>
                                          </p:val>
                                        </p:tav>
                                        <p:tav tm="100000">
                                          <p:val>
                                            <p:fltVal val="90"/>
                                          </p:val>
                                        </p:tav>
                                      </p:tavLst>
                                    </p:anim>
                                    <p:animEffect transition="out" filter="fade">
                                      <p:cBhvr>
                                        <p:cTn id="43" dur="1000"/>
                                        <p:tgtEl>
                                          <p:spTgt spid="240645"/>
                                        </p:tgtEl>
                                      </p:cBhvr>
                                    </p:animEffect>
                                    <p:set>
                                      <p:cBhvr>
                                        <p:cTn id="44" dur="1" fill="hold">
                                          <p:stCondLst>
                                            <p:cond delay="999"/>
                                          </p:stCondLst>
                                        </p:cTn>
                                        <p:tgtEl>
                                          <p:spTgt spid="240645"/>
                                        </p:tgtEl>
                                        <p:attrNameLst>
                                          <p:attrName>style.visibility</p:attrName>
                                        </p:attrNameLst>
                                      </p:cBhvr>
                                      <p:to>
                                        <p:strVal val="hidden"/>
                                      </p:to>
                                    </p:set>
                                  </p:childTnLst>
                                </p:cTn>
                              </p:par>
                              <p:par>
                                <p:cTn id="45" presetID="31" presetClass="exit" presetSubtype="0" fill="hold" nodeType="withEffect">
                                  <p:stCondLst>
                                    <p:cond delay="0"/>
                                  </p:stCondLst>
                                  <p:iterate type="lt">
                                    <p:tmPct val="5000"/>
                                  </p:iterate>
                                  <p:childTnLst>
                                    <p:anim calcmode="lin" valueType="num">
                                      <p:cBhvr>
                                        <p:cTn id="46" dur="1000"/>
                                        <p:tgtEl>
                                          <p:spTgt spid="240644"/>
                                        </p:tgtEl>
                                        <p:attrNameLst>
                                          <p:attrName>ppt_w</p:attrName>
                                        </p:attrNameLst>
                                      </p:cBhvr>
                                      <p:tavLst>
                                        <p:tav tm="0">
                                          <p:val>
                                            <p:strVal val="ppt_w"/>
                                          </p:val>
                                        </p:tav>
                                        <p:tav tm="100000">
                                          <p:val>
                                            <p:fltVal val="0"/>
                                          </p:val>
                                        </p:tav>
                                      </p:tavLst>
                                    </p:anim>
                                    <p:anim calcmode="lin" valueType="num">
                                      <p:cBhvr>
                                        <p:cTn id="47" dur="1000"/>
                                        <p:tgtEl>
                                          <p:spTgt spid="240644"/>
                                        </p:tgtEl>
                                        <p:attrNameLst>
                                          <p:attrName>ppt_h</p:attrName>
                                        </p:attrNameLst>
                                      </p:cBhvr>
                                      <p:tavLst>
                                        <p:tav tm="0">
                                          <p:val>
                                            <p:strVal val="ppt_h"/>
                                          </p:val>
                                        </p:tav>
                                        <p:tav tm="100000">
                                          <p:val>
                                            <p:fltVal val="0"/>
                                          </p:val>
                                        </p:tav>
                                      </p:tavLst>
                                    </p:anim>
                                    <p:anim calcmode="lin" valueType="num">
                                      <p:cBhvr>
                                        <p:cTn id="48" dur="1000"/>
                                        <p:tgtEl>
                                          <p:spTgt spid="240644"/>
                                        </p:tgtEl>
                                        <p:attrNameLst>
                                          <p:attrName>style.rotation</p:attrName>
                                        </p:attrNameLst>
                                      </p:cBhvr>
                                      <p:tavLst>
                                        <p:tav tm="0">
                                          <p:val>
                                            <p:fltVal val="0"/>
                                          </p:val>
                                        </p:tav>
                                        <p:tav tm="100000">
                                          <p:val>
                                            <p:fltVal val="90"/>
                                          </p:val>
                                        </p:tav>
                                      </p:tavLst>
                                    </p:anim>
                                    <p:animEffect transition="out" filter="fade">
                                      <p:cBhvr>
                                        <p:cTn id="49" dur="1000"/>
                                        <p:tgtEl>
                                          <p:spTgt spid="240644"/>
                                        </p:tgtEl>
                                      </p:cBhvr>
                                    </p:animEffect>
                                    <p:set>
                                      <p:cBhvr>
                                        <p:cTn id="50" dur="1" fill="hold">
                                          <p:stCondLst>
                                            <p:cond delay="999"/>
                                          </p:stCondLst>
                                        </p:cTn>
                                        <p:tgtEl>
                                          <p:spTgt spid="240644"/>
                                        </p:tgtEl>
                                        <p:attrNameLst>
                                          <p:attrName>style.visibility</p:attrName>
                                        </p:attrNameLst>
                                      </p:cBhvr>
                                      <p:to>
                                        <p:strVal val="hidden"/>
                                      </p:to>
                                    </p:set>
                                  </p:childTnLst>
                                </p:cTn>
                              </p:par>
                              <p:par>
                                <p:cTn id="51" presetID="22" presetClass="entr" presetSubtype="8" fill="hold" nodeType="withEffect">
                                  <p:stCondLst>
                                    <p:cond delay="0"/>
                                  </p:stCondLst>
                                  <p:childTnLst>
                                    <p:set>
                                      <p:cBhvr>
                                        <p:cTn id="52" dur="1" fill="hold">
                                          <p:stCondLst>
                                            <p:cond delay="0"/>
                                          </p:stCondLst>
                                        </p:cTn>
                                        <p:tgtEl>
                                          <p:spTgt spid="240647"/>
                                        </p:tgtEl>
                                        <p:attrNameLst>
                                          <p:attrName>style.visibility</p:attrName>
                                        </p:attrNameLst>
                                      </p:cBhvr>
                                      <p:to>
                                        <p:strVal val="visible"/>
                                      </p:to>
                                    </p:set>
                                    <p:animEffect transition="in" filter="wipe(left)">
                                      <p:cBhvr>
                                        <p:cTn id="53" dur="500"/>
                                        <p:tgtEl>
                                          <p:spTgt spid="240647"/>
                                        </p:tgtEl>
                                      </p:cBhvr>
                                    </p:animEffect>
                                  </p:childTnLst>
                                </p:cTn>
                              </p:par>
                              <p:par>
                                <p:cTn id="54" presetID="22" presetClass="entr" presetSubtype="2" fill="hold" nodeType="withEffect">
                                  <p:stCondLst>
                                    <p:cond delay="0"/>
                                  </p:stCondLst>
                                  <p:childTnLst>
                                    <p:set>
                                      <p:cBhvr>
                                        <p:cTn id="55" dur="1" fill="hold">
                                          <p:stCondLst>
                                            <p:cond delay="0"/>
                                          </p:stCondLst>
                                        </p:cTn>
                                        <p:tgtEl>
                                          <p:spTgt spid="240648"/>
                                        </p:tgtEl>
                                        <p:attrNameLst>
                                          <p:attrName>style.visibility</p:attrName>
                                        </p:attrNameLst>
                                      </p:cBhvr>
                                      <p:to>
                                        <p:strVal val="visible"/>
                                      </p:to>
                                    </p:set>
                                    <p:animEffect transition="in" filter="wipe(right)">
                                      <p:cBhvr>
                                        <p:cTn id="56" dur="500"/>
                                        <p:tgtEl>
                                          <p:spTgt spid="24064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4" fill="hold" nodeType="clickEffect">
                                  <p:stCondLst>
                                    <p:cond delay="0"/>
                                  </p:stCondLst>
                                  <p:childTnLst>
                                    <p:set>
                                      <p:cBhvr>
                                        <p:cTn id="60" dur="1" fill="hold">
                                          <p:stCondLst>
                                            <p:cond delay="0"/>
                                          </p:stCondLst>
                                        </p:cTn>
                                        <p:tgtEl>
                                          <p:spTgt spid="240649"/>
                                        </p:tgtEl>
                                        <p:attrNameLst>
                                          <p:attrName>style.visibility</p:attrName>
                                        </p:attrNameLst>
                                      </p:cBhvr>
                                      <p:to>
                                        <p:strVal val="visible"/>
                                      </p:to>
                                    </p:set>
                                    <p:animEffect transition="in" filter="wipe(down)">
                                      <p:cBhvr>
                                        <p:cTn id="61" dur="500"/>
                                        <p:tgtEl>
                                          <p:spTgt spid="240649"/>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7" presetClass="exit" presetSubtype="0" fill="hold" nodeType="clickEffect">
                                  <p:stCondLst>
                                    <p:cond delay="0"/>
                                  </p:stCondLst>
                                  <p:childTnLst>
                                    <p:animEffect transition="out" filter="fade">
                                      <p:cBhvr>
                                        <p:cTn id="65" dur="1000"/>
                                        <p:tgtEl>
                                          <p:spTgt spid="240647"/>
                                        </p:tgtEl>
                                      </p:cBhvr>
                                    </p:animEffect>
                                    <p:anim calcmode="lin" valueType="num">
                                      <p:cBhvr>
                                        <p:cTn id="66" dur="1000"/>
                                        <p:tgtEl>
                                          <p:spTgt spid="240647"/>
                                        </p:tgtEl>
                                        <p:attrNameLst>
                                          <p:attrName>ppt_x</p:attrName>
                                        </p:attrNameLst>
                                      </p:cBhvr>
                                      <p:tavLst>
                                        <p:tav tm="0">
                                          <p:val>
                                            <p:strVal val="ppt_x"/>
                                          </p:val>
                                        </p:tav>
                                        <p:tav tm="100000">
                                          <p:val>
                                            <p:strVal val="ppt_x"/>
                                          </p:val>
                                        </p:tav>
                                      </p:tavLst>
                                    </p:anim>
                                    <p:anim calcmode="lin" valueType="num">
                                      <p:cBhvr>
                                        <p:cTn id="67" dur="100" decel="100000"/>
                                        <p:tgtEl>
                                          <p:spTgt spid="240647"/>
                                        </p:tgtEl>
                                        <p:attrNameLst>
                                          <p:attrName>ppt_y</p:attrName>
                                        </p:attrNameLst>
                                      </p:cBhvr>
                                      <p:tavLst>
                                        <p:tav tm="0">
                                          <p:val>
                                            <p:strVal val="ppt_y"/>
                                          </p:val>
                                        </p:tav>
                                        <p:tav tm="100000">
                                          <p:val>
                                            <p:strVal val="ppt_y-.03"/>
                                          </p:val>
                                        </p:tav>
                                      </p:tavLst>
                                    </p:anim>
                                    <p:anim calcmode="lin" valueType="num">
                                      <p:cBhvr>
                                        <p:cTn id="68" dur="900" accel="100000">
                                          <p:stCondLst>
                                            <p:cond delay="100"/>
                                          </p:stCondLst>
                                        </p:cTn>
                                        <p:tgtEl>
                                          <p:spTgt spid="240647"/>
                                        </p:tgtEl>
                                        <p:attrNameLst>
                                          <p:attrName>ppt_y</p:attrName>
                                        </p:attrNameLst>
                                      </p:cBhvr>
                                      <p:tavLst>
                                        <p:tav tm="0">
                                          <p:val>
                                            <p:strVal val="ppt_y"/>
                                          </p:val>
                                        </p:tav>
                                        <p:tav tm="100000">
                                          <p:val>
                                            <p:strVal val="ppt_y+1"/>
                                          </p:val>
                                        </p:tav>
                                      </p:tavLst>
                                    </p:anim>
                                    <p:set>
                                      <p:cBhvr>
                                        <p:cTn id="69" dur="1" fill="hold">
                                          <p:stCondLst>
                                            <p:cond delay="999"/>
                                          </p:stCondLst>
                                        </p:cTn>
                                        <p:tgtEl>
                                          <p:spTgt spid="240647"/>
                                        </p:tgtEl>
                                        <p:attrNameLst>
                                          <p:attrName>style.visibility</p:attrName>
                                        </p:attrNameLst>
                                      </p:cBhvr>
                                      <p:to>
                                        <p:strVal val="hidden"/>
                                      </p:to>
                                    </p:set>
                                  </p:childTnLst>
                                </p:cTn>
                              </p:par>
                              <p:par>
                                <p:cTn id="70" presetID="37" presetClass="exit" presetSubtype="0" fill="hold" nodeType="withEffect">
                                  <p:stCondLst>
                                    <p:cond delay="0"/>
                                  </p:stCondLst>
                                  <p:childTnLst>
                                    <p:animEffect transition="out" filter="fade">
                                      <p:cBhvr>
                                        <p:cTn id="71" dur="1000"/>
                                        <p:tgtEl>
                                          <p:spTgt spid="240648"/>
                                        </p:tgtEl>
                                      </p:cBhvr>
                                    </p:animEffect>
                                    <p:anim calcmode="lin" valueType="num">
                                      <p:cBhvr>
                                        <p:cTn id="72" dur="1000"/>
                                        <p:tgtEl>
                                          <p:spTgt spid="240648"/>
                                        </p:tgtEl>
                                        <p:attrNameLst>
                                          <p:attrName>ppt_x</p:attrName>
                                        </p:attrNameLst>
                                      </p:cBhvr>
                                      <p:tavLst>
                                        <p:tav tm="0">
                                          <p:val>
                                            <p:strVal val="ppt_x"/>
                                          </p:val>
                                        </p:tav>
                                        <p:tav tm="100000">
                                          <p:val>
                                            <p:strVal val="ppt_x"/>
                                          </p:val>
                                        </p:tav>
                                      </p:tavLst>
                                    </p:anim>
                                    <p:anim calcmode="lin" valueType="num">
                                      <p:cBhvr>
                                        <p:cTn id="73" dur="100" decel="100000"/>
                                        <p:tgtEl>
                                          <p:spTgt spid="240648"/>
                                        </p:tgtEl>
                                        <p:attrNameLst>
                                          <p:attrName>ppt_y</p:attrName>
                                        </p:attrNameLst>
                                      </p:cBhvr>
                                      <p:tavLst>
                                        <p:tav tm="0">
                                          <p:val>
                                            <p:strVal val="ppt_y"/>
                                          </p:val>
                                        </p:tav>
                                        <p:tav tm="100000">
                                          <p:val>
                                            <p:strVal val="ppt_y-.03"/>
                                          </p:val>
                                        </p:tav>
                                      </p:tavLst>
                                    </p:anim>
                                    <p:anim calcmode="lin" valueType="num">
                                      <p:cBhvr>
                                        <p:cTn id="74" dur="900" accel="100000">
                                          <p:stCondLst>
                                            <p:cond delay="100"/>
                                          </p:stCondLst>
                                        </p:cTn>
                                        <p:tgtEl>
                                          <p:spTgt spid="240648"/>
                                        </p:tgtEl>
                                        <p:attrNameLst>
                                          <p:attrName>ppt_y</p:attrName>
                                        </p:attrNameLst>
                                      </p:cBhvr>
                                      <p:tavLst>
                                        <p:tav tm="0">
                                          <p:val>
                                            <p:strVal val="ppt_y"/>
                                          </p:val>
                                        </p:tav>
                                        <p:tav tm="100000">
                                          <p:val>
                                            <p:strVal val="ppt_y+1"/>
                                          </p:val>
                                        </p:tav>
                                      </p:tavLst>
                                    </p:anim>
                                    <p:set>
                                      <p:cBhvr>
                                        <p:cTn id="75" dur="1" fill="hold">
                                          <p:stCondLst>
                                            <p:cond delay="999"/>
                                          </p:stCondLst>
                                        </p:cTn>
                                        <p:tgtEl>
                                          <p:spTgt spid="2406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6" grpId="0" animBg="1"/>
      <p:bldP spid="24065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7" name="Picture 5" descr="hamas-chief-khaled-meshaal-and-senior-hamas-leader-ismail-haniyeh-wave-to-the-crowd-upon-meshaal-s-arrival-in-the-southern-gaza-strip_1193788">
            <a:extLst>
              <a:ext uri="{FF2B5EF4-FFF2-40B4-BE49-F238E27FC236}">
                <a16:creationId xmlns:a16="http://schemas.microsoft.com/office/drawing/2014/main" id="{9481B1FB-BCEB-4C55-9154-B52C2368B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0"/>
            <a:ext cx="5762625" cy="2571750"/>
          </a:xfrm>
          <a:prstGeom prst="rect">
            <a:avLst/>
          </a:prstGeom>
          <a:solidFill>
            <a:srgbClr val="FED58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5958" name="Picture 6" descr="1hamas+rally+big_0">
            <a:extLst>
              <a:ext uri="{FF2B5EF4-FFF2-40B4-BE49-F238E27FC236}">
                <a16:creationId xmlns:a16="http://schemas.microsoft.com/office/drawing/2014/main" id="{D4ED9A2B-2322-499D-94E3-5A7F527E1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900" y="2725738"/>
            <a:ext cx="5681663" cy="3522662"/>
          </a:xfrm>
          <a:prstGeom prst="rect">
            <a:avLst/>
          </a:prstGeom>
          <a:solidFill>
            <a:srgbClr val="FED58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5959" name="Picture 7" descr="assasinats-cibl%C3%A9es">
            <a:extLst>
              <a:ext uri="{FF2B5EF4-FFF2-40B4-BE49-F238E27FC236}">
                <a16:creationId xmlns:a16="http://schemas.microsoft.com/office/drawing/2014/main" id="{186F29EE-1E2B-4467-83E8-9BF9F9E031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0638" y="3524250"/>
            <a:ext cx="5162550" cy="3333750"/>
          </a:xfrm>
          <a:prstGeom prst="rect">
            <a:avLst/>
          </a:prstGeom>
          <a:solidFill>
            <a:srgbClr val="FED58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5960" name="Picture 8" descr="gaza-15-01-2009">
            <a:extLst>
              <a:ext uri="{FF2B5EF4-FFF2-40B4-BE49-F238E27FC236}">
                <a16:creationId xmlns:a16="http://schemas.microsoft.com/office/drawing/2014/main" id="{7D7CD451-597D-48B5-9543-955B872A0B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7900" y="247650"/>
            <a:ext cx="5668963" cy="3203575"/>
          </a:xfrm>
          <a:prstGeom prst="rect">
            <a:avLst/>
          </a:prstGeom>
          <a:solidFill>
            <a:srgbClr val="FED58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5961" name="Text Box 9">
            <a:extLst>
              <a:ext uri="{FF2B5EF4-FFF2-40B4-BE49-F238E27FC236}">
                <a16:creationId xmlns:a16="http://schemas.microsoft.com/office/drawing/2014/main" id="{F98C34D5-098B-445E-B46C-B7494A4C3FE2}"/>
              </a:ext>
            </a:extLst>
          </p:cNvPr>
          <p:cNvSpPr txBox="1">
            <a:spLocks noChangeArrowheads="1"/>
          </p:cNvSpPr>
          <p:nvPr/>
        </p:nvSpPr>
        <p:spPr bwMode="auto">
          <a:xfrm>
            <a:off x="7986713" y="0"/>
            <a:ext cx="3405187" cy="1006475"/>
          </a:xfrm>
          <a:prstGeom prst="rect">
            <a:avLst/>
          </a:prstGeom>
          <a:solidFill>
            <a:srgbClr val="838977"/>
          </a:solidFill>
          <a:ln>
            <a:noFill/>
          </a:ln>
          <a:effectLst/>
          <a:extLs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sz="2000">
                <a:latin typeface="Corbel" panose="020B0503020204020204" pitchFamily="34" charset="0"/>
                <a:cs typeface="Arial" panose="020B0604020202020204" pitchFamily="34" charset="0"/>
              </a:rPr>
              <a:t>Les deux camps sont confrontés en effet à leurs propres extrémistes</a:t>
            </a:r>
            <a:r>
              <a:rPr lang="fr-FR" altLang="fr-FR" sz="1800">
                <a:latin typeface="Corbel" panose="020B0503020204020204" pitchFamily="34" charset="0"/>
                <a:cs typeface="Arial" panose="020B0604020202020204" pitchFamily="34" charset="0"/>
              </a:rPr>
              <a:t>. </a:t>
            </a:r>
          </a:p>
        </p:txBody>
      </p:sp>
      <p:sp>
        <p:nvSpPr>
          <p:cNvPr id="125965" name="Text Box 13">
            <a:extLst>
              <a:ext uri="{FF2B5EF4-FFF2-40B4-BE49-F238E27FC236}">
                <a16:creationId xmlns:a16="http://schemas.microsoft.com/office/drawing/2014/main" id="{8A37B79C-6A35-4680-A1FF-727E679E0556}"/>
              </a:ext>
            </a:extLst>
          </p:cNvPr>
          <p:cNvSpPr txBox="1">
            <a:spLocks noChangeArrowheads="1"/>
          </p:cNvSpPr>
          <p:nvPr/>
        </p:nvSpPr>
        <p:spPr bwMode="auto">
          <a:xfrm>
            <a:off x="2247900" y="3249613"/>
            <a:ext cx="5557838" cy="825500"/>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latin typeface="Times New Roman" panose="02020603050405020304" pitchFamily="18" charset="0"/>
                <a:cs typeface="Arial" panose="020B0604020202020204" pitchFamily="34" charset="0"/>
              </a:rPr>
              <a:t>En 2012, intervention israélienne dans la bande de Gaza. Ci-dessous, élimination d’un activiste du Hamas, en avril 2011 par un drone israélien .</a:t>
            </a:r>
          </a:p>
        </p:txBody>
      </p:sp>
      <p:pic>
        <p:nvPicPr>
          <p:cNvPr id="125966" name="Picture 14">
            <a:extLst>
              <a:ext uri="{FF2B5EF4-FFF2-40B4-BE49-F238E27FC236}">
                <a16:creationId xmlns:a16="http://schemas.microsoft.com/office/drawing/2014/main" id="{AC4E2A0F-EB76-4659-B6A6-B4B4115651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7900" y="239713"/>
            <a:ext cx="5443538" cy="2813050"/>
          </a:xfrm>
          <a:prstGeom prst="rect">
            <a:avLst/>
          </a:prstGeom>
          <a:solidFill>
            <a:srgbClr val="FED58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67" name="Picture 15">
            <a:extLst>
              <a:ext uri="{FF2B5EF4-FFF2-40B4-BE49-F238E27FC236}">
                <a16:creationId xmlns:a16="http://schemas.microsoft.com/office/drawing/2014/main" id="{BB59FB6B-C170-46CD-B20E-0AC8142A87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6100" y="2200275"/>
            <a:ext cx="6343650" cy="4657725"/>
          </a:xfrm>
          <a:prstGeom prst="rect">
            <a:avLst/>
          </a:prstGeom>
          <a:solidFill>
            <a:srgbClr val="FED58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68" name="Picture 16" descr="Appartements_luxueux_de_Jerusalem-Est_pour_juifs_fortunes-2">
            <a:extLst>
              <a:ext uri="{FF2B5EF4-FFF2-40B4-BE49-F238E27FC236}">
                <a16:creationId xmlns:a16="http://schemas.microsoft.com/office/drawing/2014/main" id="{BDBED10B-2E11-4C12-A5FC-7FF1229A01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94588" y="0"/>
            <a:ext cx="4697412" cy="2774950"/>
          </a:xfrm>
          <a:prstGeom prst="rect">
            <a:avLst/>
          </a:prstGeom>
          <a:solidFill>
            <a:srgbClr val="FED58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5969" name="Text Box 17">
            <a:extLst>
              <a:ext uri="{FF2B5EF4-FFF2-40B4-BE49-F238E27FC236}">
                <a16:creationId xmlns:a16="http://schemas.microsoft.com/office/drawing/2014/main" id="{A7FFFD12-B3E3-4C19-BFDA-CFA2D2084ED0}"/>
              </a:ext>
            </a:extLst>
          </p:cNvPr>
          <p:cNvSpPr txBox="1">
            <a:spLocks noChangeArrowheads="1"/>
          </p:cNvSpPr>
          <p:nvPr/>
        </p:nvSpPr>
        <p:spPr bwMode="auto">
          <a:xfrm>
            <a:off x="7475538" y="2239963"/>
            <a:ext cx="4716462" cy="336550"/>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latin typeface="Times New Roman" panose="02020603050405020304" pitchFamily="18" charset="0"/>
                <a:cs typeface="Arial" panose="020B0604020202020204" pitchFamily="34" charset="0"/>
              </a:rPr>
              <a:t>Programme immobilier à Jérusalem-Est</a:t>
            </a:r>
          </a:p>
        </p:txBody>
      </p:sp>
      <p:pic>
        <p:nvPicPr>
          <p:cNvPr id="125972" name="Picture 20">
            <a:extLst>
              <a:ext uri="{FF2B5EF4-FFF2-40B4-BE49-F238E27FC236}">
                <a16:creationId xmlns:a16="http://schemas.microsoft.com/office/drawing/2014/main" id="{0553BEF3-656A-4581-BBF5-14241CF334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6600" y="2716213"/>
            <a:ext cx="5857875" cy="4141787"/>
          </a:xfrm>
          <a:prstGeom prst="rect">
            <a:avLst/>
          </a:prstGeom>
          <a:solidFill>
            <a:srgbClr val="FED58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73" name="Picture 21">
            <a:extLst>
              <a:ext uri="{FF2B5EF4-FFF2-40B4-BE49-F238E27FC236}">
                <a16:creationId xmlns:a16="http://schemas.microsoft.com/office/drawing/2014/main" id="{003B58F9-AF75-4EA5-A688-8FEC36E3EB9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06600" y="203200"/>
            <a:ext cx="9144000" cy="6365875"/>
          </a:xfrm>
          <a:prstGeom prst="rect">
            <a:avLst/>
          </a:prstGeom>
          <a:solidFill>
            <a:srgbClr val="FED58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ZoneTexte 13">
            <a:extLst>
              <a:ext uri="{FF2B5EF4-FFF2-40B4-BE49-F238E27FC236}">
                <a16:creationId xmlns:a16="http://schemas.microsoft.com/office/drawing/2014/main" id="{4BE313CF-D357-4EE5-AE82-CE135D399AE8}"/>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25957"/>
                                        </p:tgtEl>
                                        <p:attrNameLst>
                                          <p:attrName>style.visibility</p:attrName>
                                        </p:attrNameLst>
                                      </p:cBhvr>
                                      <p:to>
                                        <p:strVal val="visible"/>
                                      </p:to>
                                    </p:set>
                                    <p:anim calcmode="lin" valueType="num">
                                      <p:cBhvr>
                                        <p:cTn id="7" dur="1000" fill="hold"/>
                                        <p:tgtEl>
                                          <p:spTgt spid="125957"/>
                                        </p:tgtEl>
                                        <p:attrNameLst>
                                          <p:attrName>ppt_w</p:attrName>
                                        </p:attrNameLst>
                                      </p:cBhvr>
                                      <p:tavLst>
                                        <p:tav tm="0">
                                          <p:val>
                                            <p:fltVal val="0"/>
                                          </p:val>
                                        </p:tav>
                                        <p:tav tm="100000">
                                          <p:val>
                                            <p:strVal val="#ppt_w"/>
                                          </p:val>
                                        </p:tav>
                                      </p:tavLst>
                                    </p:anim>
                                    <p:anim calcmode="lin" valueType="num">
                                      <p:cBhvr>
                                        <p:cTn id="8" dur="1000" fill="hold"/>
                                        <p:tgtEl>
                                          <p:spTgt spid="125957"/>
                                        </p:tgtEl>
                                        <p:attrNameLst>
                                          <p:attrName>ppt_h</p:attrName>
                                        </p:attrNameLst>
                                      </p:cBhvr>
                                      <p:tavLst>
                                        <p:tav tm="0">
                                          <p:val>
                                            <p:fltVal val="0"/>
                                          </p:val>
                                        </p:tav>
                                        <p:tav tm="100000">
                                          <p:val>
                                            <p:strVal val="#ppt_h"/>
                                          </p:val>
                                        </p:tav>
                                      </p:tavLst>
                                    </p:anim>
                                    <p:anim calcmode="lin" valueType="num">
                                      <p:cBhvr>
                                        <p:cTn id="9" dur="1000" fill="hold"/>
                                        <p:tgtEl>
                                          <p:spTgt spid="125957"/>
                                        </p:tgtEl>
                                        <p:attrNameLst>
                                          <p:attrName>style.rotation</p:attrName>
                                        </p:attrNameLst>
                                      </p:cBhvr>
                                      <p:tavLst>
                                        <p:tav tm="0">
                                          <p:val>
                                            <p:fltVal val="90"/>
                                          </p:val>
                                        </p:tav>
                                        <p:tav tm="100000">
                                          <p:val>
                                            <p:fltVal val="0"/>
                                          </p:val>
                                        </p:tav>
                                      </p:tavLst>
                                    </p:anim>
                                    <p:animEffect transition="in" filter="fade">
                                      <p:cBhvr>
                                        <p:cTn id="10" dur="1000"/>
                                        <p:tgtEl>
                                          <p:spTgt spid="125957"/>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125958"/>
                                        </p:tgtEl>
                                        <p:attrNameLst>
                                          <p:attrName>style.visibility</p:attrName>
                                        </p:attrNameLst>
                                      </p:cBhvr>
                                      <p:to>
                                        <p:strVal val="visible"/>
                                      </p:to>
                                    </p:set>
                                    <p:anim calcmode="lin" valueType="num">
                                      <p:cBhvr>
                                        <p:cTn id="13" dur="1000" fill="hold"/>
                                        <p:tgtEl>
                                          <p:spTgt spid="125958"/>
                                        </p:tgtEl>
                                        <p:attrNameLst>
                                          <p:attrName>ppt_w</p:attrName>
                                        </p:attrNameLst>
                                      </p:cBhvr>
                                      <p:tavLst>
                                        <p:tav tm="0">
                                          <p:val>
                                            <p:fltVal val="0"/>
                                          </p:val>
                                        </p:tav>
                                        <p:tav tm="100000">
                                          <p:val>
                                            <p:strVal val="#ppt_w"/>
                                          </p:val>
                                        </p:tav>
                                      </p:tavLst>
                                    </p:anim>
                                    <p:anim calcmode="lin" valueType="num">
                                      <p:cBhvr>
                                        <p:cTn id="14" dur="1000" fill="hold"/>
                                        <p:tgtEl>
                                          <p:spTgt spid="125958"/>
                                        </p:tgtEl>
                                        <p:attrNameLst>
                                          <p:attrName>ppt_h</p:attrName>
                                        </p:attrNameLst>
                                      </p:cBhvr>
                                      <p:tavLst>
                                        <p:tav tm="0">
                                          <p:val>
                                            <p:fltVal val="0"/>
                                          </p:val>
                                        </p:tav>
                                        <p:tav tm="100000">
                                          <p:val>
                                            <p:strVal val="#ppt_h"/>
                                          </p:val>
                                        </p:tav>
                                      </p:tavLst>
                                    </p:anim>
                                    <p:anim calcmode="lin" valueType="num">
                                      <p:cBhvr>
                                        <p:cTn id="15" dur="1000" fill="hold"/>
                                        <p:tgtEl>
                                          <p:spTgt spid="125958"/>
                                        </p:tgtEl>
                                        <p:attrNameLst>
                                          <p:attrName>style.rotation</p:attrName>
                                        </p:attrNameLst>
                                      </p:cBhvr>
                                      <p:tavLst>
                                        <p:tav tm="0">
                                          <p:val>
                                            <p:fltVal val="90"/>
                                          </p:val>
                                        </p:tav>
                                        <p:tav tm="100000">
                                          <p:val>
                                            <p:fltVal val="0"/>
                                          </p:val>
                                        </p:tav>
                                      </p:tavLst>
                                    </p:anim>
                                    <p:animEffect transition="in" filter="fade">
                                      <p:cBhvr>
                                        <p:cTn id="16" dur="1000"/>
                                        <p:tgtEl>
                                          <p:spTgt spid="12595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7" presetClass="exit" presetSubtype="0" fill="hold" nodeType="clickEffect">
                                  <p:stCondLst>
                                    <p:cond delay="0"/>
                                  </p:stCondLst>
                                  <p:iterate type="lt">
                                    <p:tmPct val="0"/>
                                  </p:iterate>
                                  <p:childTnLst>
                                    <p:animEffect transition="out" filter="fade">
                                      <p:cBhvr>
                                        <p:cTn id="20" dur="1000"/>
                                        <p:tgtEl>
                                          <p:spTgt spid="125957"/>
                                        </p:tgtEl>
                                      </p:cBhvr>
                                    </p:animEffect>
                                    <p:anim calcmode="lin" valueType="num">
                                      <p:cBhvr>
                                        <p:cTn id="21" dur="1000"/>
                                        <p:tgtEl>
                                          <p:spTgt spid="125957"/>
                                        </p:tgtEl>
                                        <p:attrNameLst>
                                          <p:attrName>ppt_x</p:attrName>
                                        </p:attrNameLst>
                                      </p:cBhvr>
                                      <p:tavLst>
                                        <p:tav tm="0">
                                          <p:val>
                                            <p:strVal val="ppt_x"/>
                                          </p:val>
                                        </p:tav>
                                        <p:tav tm="100000">
                                          <p:val>
                                            <p:strVal val="ppt_x"/>
                                          </p:val>
                                        </p:tav>
                                      </p:tavLst>
                                    </p:anim>
                                    <p:anim calcmode="lin" valueType="num">
                                      <p:cBhvr>
                                        <p:cTn id="22" dur="100" decel="100000"/>
                                        <p:tgtEl>
                                          <p:spTgt spid="125957"/>
                                        </p:tgtEl>
                                        <p:attrNameLst>
                                          <p:attrName>ppt_y</p:attrName>
                                        </p:attrNameLst>
                                      </p:cBhvr>
                                      <p:tavLst>
                                        <p:tav tm="0">
                                          <p:val>
                                            <p:strVal val="ppt_y"/>
                                          </p:val>
                                        </p:tav>
                                        <p:tav tm="100000">
                                          <p:val>
                                            <p:strVal val="ppt_y-.03"/>
                                          </p:val>
                                        </p:tav>
                                      </p:tavLst>
                                    </p:anim>
                                    <p:anim calcmode="lin" valueType="num">
                                      <p:cBhvr>
                                        <p:cTn id="23" dur="900" accel="100000">
                                          <p:stCondLst>
                                            <p:cond delay="100"/>
                                          </p:stCondLst>
                                        </p:cTn>
                                        <p:tgtEl>
                                          <p:spTgt spid="125957"/>
                                        </p:tgtEl>
                                        <p:attrNameLst>
                                          <p:attrName>ppt_y</p:attrName>
                                        </p:attrNameLst>
                                      </p:cBhvr>
                                      <p:tavLst>
                                        <p:tav tm="0">
                                          <p:val>
                                            <p:strVal val="ppt_y"/>
                                          </p:val>
                                        </p:tav>
                                        <p:tav tm="100000">
                                          <p:val>
                                            <p:strVal val="ppt_y+1"/>
                                          </p:val>
                                        </p:tav>
                                      </p:tavLst>
                                    </p:anim>
                                    <p:set>
                                      <p:cBhvr>
                                        <p:cTn id="24" dur="1" fill="hold">
                                          <p:stCondLst>
                                            <p:cond delay="999"/>
                                          </p:stCondLst>
                                        </p:cTn>
                                        <p:tgtEl>
                                          <p:spTgt spid="125957"/>
                                        </p:tgtEl>
                                        <p:attrNameLst>
                                          <p:attrName>style.visibility</p:attrName>
                                        </p:attrNameLst>
                                      </p:cBhvr>
                                      <p:to>
                                        <p:strVal val="hidden"/>
                                      </p:to>
                                    </p:set>
                                  </p:childTnLst>
                                </p:cTn>
                              </p:par>
                              <p:par>
                                <p:cTn id="25" presetID="37" presetClass="exit" presetSubtype="0" fill="hold" nodeType="withEffect">
                                  <p:stCondLst>
                                    <p:cond delay="0"/>
                                  </p:stCondLst>
                                  <p:iterate type="lt">
                                    <p:tmPct val="0"/>
                                  </p:iterate>
                                  <p:childTnLst>
                                    <p:animEffect transition="out" filter="fade">
                                      <p:cBhvr>
                                        <p:cTn id="26" dur="1000"/>
                                        <p:tgtEl>
                                          <p:spTgt spid="125958"/>
                                        </p:tgtEl>
                                      </p:cBhvr>
                                    </p:animEffect>
                                    <p:anim calcmode="lin" valueType="num">
                                      <p:cBhvr>
                                        <p:cTn id="27" dur="1000"/>
                                        <p:tgtEl>
                                          <p:spTgt spid="125958"/>
                                        </p:tgtEl>
                                        <p:attrNameLst>
                                          <p:attrName>ppt_x</p:attrName>
                                        </p:attrNameLst>
                                      </p:cBhvr>
                                      <p:tavLst>
                                        <p:tav tm="0">
                                          <p:val>
                                            <p:strVal val="ppt_x"/>
                                          </p:val>
                                        </p:tav>
                                        <p:tav tm="100000">
                                          <p:val>
                                            <p:strVal val="ppt_x"/>
                                          </p:val>
                                        </p:tav>
                                      </p:tavLst>
                                    </p:anim>
                                    <p:anim calcmode="lin" valueType="num">
                                      <p:cBhvr>
                                        <p:cTn id="28" dur="100" decel="100000"/>
                                        <p:tgtEl>
                                          <p:spTgt spid="125958"/>
                                        </p:tgtEl>
                                        <p:attrNameLst>
                                          <p:attrName>ppt_y</p:attrName>
                                        </p:attrNameLst>
                                      </p:cBhvr>
                                      <p:tavLst>
                                        <p:tav tm="0">
                                          <p:val>
                                            <p:strVal val="ppt_y"/>
                                          </p:val>
                                        </p:tav>
                                        <p:tav tm="100000">
                                          <p:val>
                                            <p:strVal val="ppt_y-.03"/>
                                          </p:val>
                                        </p:tav>
                                      </p:tavLst>
                                    </p:anim>
                                    <p:anim calcmode="lin" valueType="num">
                                      <p:cBhvr>
                                        <p:cTn id="29" dur="900" accel="100000">
                                          <p:stCondLst>
                                            <p:cond delay="100"/>
                                          </p:stCondLst>
                                        </p:cTn>
                                        <p:tgtEl>
                                          <p:spTgt spid="125958"/>
                                        </p:tgtEl>
                                        <p:attrNameLst>
                                          <p:attrName>ppt_y</p:attrName>
                                        </p:attrNameLst>
                                      </p:cBhvr>
                                      <p:tavLst>
                                        <p:tav tm="0">
                                          <p:val>
                                            <p:strVal val="ppt_y"/>
                                          </p:val>
                                        </p:tav>
                                        <p:tav tm="100000">
                                          <p:val>
                                            <p:strVal val="ppt_y+1"/>
                                          </p:val>
                                        </p:tav>
                                      </p:tavLst>
                                    </p:anim>
                                    <p:set>
                                      <p:cBhvr>
                                        <p:cTn id="30" dur="1" fill="hold">
                                          <p:stCondLst>
                                            <p:cond delay="999"/>
                                          </p:stCondLst>
                                        </p:cTn>
                                        <p:tgtEl>
                                          <p:spTgt spid="125958"/>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1" presetClass="entr" presetSubtype="0" fill="hold" nodeType="clickEffect">
                                  <p:stCondLst>
                                    <p:cond delay="0"/>
                                  </p:stCondLst>
                                  <p:iterate type="lt">
                                    <p:tmPct val="5000"/>
                                  </p:iterate>
                                  <p:childTnLst>
                                    <p:set>
                                      <p:cBhvr>
                                        <p:cTn id="34" dur="1" fill="hold">
                                          <p:stCondLst>
                                            <p:cond delay="0"/>
                                          </p:stCondLst>
                                        </p:cTn>
                                        <p:tgtEl>
                                          <p:spTgt spid="125960"/>
                                        </p:tgtEl>
                                        <p:attrNameLst>
                                          <p:attrName>style.visibility</p:attrName>
                                        </p:attrNameLst>
                                      </p:cBhvr>
                                      <p:to>
                                        <p:strVal val="visible"/>
                                      </p:to>
                                    </p:set>
                                    <p:anim calcmode="lin" valueType="num">
                                      <p:cBhvr>
                                        <p:cTn id="35" dur="1000" fill="hold"/>
                                        <p:tgtEl>
                                          <p:spTgt spid="125960"/>
                                        </p:tgtEl>
                                        <p:attrNameLst>
                                          <p:attrName>ppt_w</p:attrName>
                                        </p:attrNameLst>
                                      </p:cBhvr>
                                      <p:tavLst>
                                        <p:tav tm="0">
                                          <p:val>
                                            <p:fltVal val="0"/>
                                          </p:val>
                                        </p:tav>
                                        <p:tav tm="100000">
                                          <p:val>
                                            <p:strVal val="#ppt_w"/>
                                          </p:val>
                                        </p:tav>
                                      </p:tavLst>
                                    </p:anim>
                                    <p:anim calcmode="lin" valueType="num">
                                      <p:cBhvr>
                                        <p:cTn id="36" dur="1000" fill="hold"/>
                                        <p:tgtEl>
                                          <p:spTgt spid="125960"/>
                                        </p:tgtEl>
                                        <p:attrNameLst>
                                          <p:attrName>ppt_h</p:attrName>
                                        </p:attrNameLst>
                                      </p:cBhvr>
                                      <p:tavLst>
                                        <p:tav tm="0">
                                          <p:val>
                                            <p:fltVal val="0"/>
                                          </p:val>
                                        </p:tav>
                                        <p:tav tm="100000">
                                          <p:val>
                                            <p:strVal val="#ppt_h"/>
                                          </p:val>
                                        </p:tav>
                                      </p:tavLst>
                                    </p:anim>
                                    <p:anim calcmode="lin" valueType="num">
                                      <p:cBhvr>
                                        <p:cTn id="37" dur="1000" fill="hold"/>
                                        <p:tgtEl>
                                          <p:spTgt spid="125960"/>
                                        </p:tgtEl>
                                        <p:attrNameLst>
                                          <p:attrName>style.rotation</p:attrName>
                                        </p:attrNameLst>
                                      </p:cBhvr>
                                      <p:tavLst>
                                        <p:tav tm="0">
                                          <p:val>
                                            <p:fltVal val="90"/>
                                          </p:val>
                                        </p:tav>
                                        <p:tav tm="100000">
                                          <p:val>
                                            <p:fltVal val="0"/>
                                          </p:val>
                                        </p:tav>
                                      </p:tavLst>
                                    </p:anim>
                                    <p:animEffect transition="in" filter="fade">
                                      <p:cBhvr>
                                        <p:cTn id="38" dur="1000"/>
                                        <p:tgtEl>
                                          <p:spTgt spid="12596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125965"/>
                                        </p:tgtEl>
                                        <p:attrNameLst>
                                          <p:attrName>style.visibility</p:attrName>
                                        </p:attrNameLst>
                                      </p:cBhvr>
                                      <p:to>
                                        <p:strVal val="visible"/>
                                      </p:to>
                                    </p:set>
                                    <p:anim calcmode="lin" valueType="num">
                                      <p:cBhvr>
                                        <p:cTn id="43" dur="1000" fill="hold"/>
                                        <p:tgtEl>
                                          <p:spTgt spid="125965"/>
                                        </p:tgtEl>
                                        <p:attrNameLst>
                                          <p:attrName>ppt_w</p:attrName>
                                        </p:attrNameLst>
                                      </p:cBhvr>
                                      <p:tavLst>
                                        <p:tav tm="0">
                                          <p:val>
                                            <p:fltVal val="0"/>
                                          </p:val>
                                        </p:tav>
                                        <p:tav tm="100000">
                                          <p:val>
                                            <p:strVal val="#ppt_w"/>
                                          </p:val>
                                        </p:tav>
                                      </p:tavLst>
                                    </p:anim>
                                    <p:anim calcmode="lin" valueType="num">
                                      <p:cBhvr>
                                        <p:cTn id="44" dur="1000" fill="hold"/>
                                        <p:tgtEl>
                                          <p:spTgt spid="125965"/>
                                        </p:tgtEl>
                                        <p:attrNameLst>
                                          <p:attrName>ppt_h</p:attrName>
                                        </p:attrNameLst>
                                      </p:cBhvr>
                                      <p:tavLst>
                                        <p:tav tm="0">
                                          <p:val>
                                            <p:fltVal val="0"/>
                                          </p:val>
                                        </p:tav>
                                        <p:tav tm="100000">
                                          <p:val>
                                            <p:strVal val="#ppt_h"/>
                                          </p:val>
                                        </p:tav>
                                      </p:tavLst>
                                    </p:anim>
                                    <p:anim calcmode="lin" valueType="num">
                                      <p:cBhvr>
                                        <p:cTn id="45" dur="1000" fill="hold"/>
                                        <p:tgtEl>
                                          <p:spTgt spid="125965"/>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259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1" presetClass="entr" presetSubtype="0" fill="hold" nodeType="clickEffect">
                                  <p:stCondLst>
                                    <p:cond delay="0"/>
                                  </p:stCondLst>
                                  <p:iterate type="lt">
                                    <p:tmPct val="5000"/>
                                  </p:iterate>
                                  <p:childTnLst>
                                    <p:set>
                                      <p:cBhvr>
                                        <p:cTn id="50" dur="1" fill="hold">
                                          <p:stCondLst>
                                            <p:cond delay="0"/>
                                          </p:stCondLst>
                                        </p:cTn>
                                        <p:tgtEl>
                                          <p:spTgt spid="125959"/>
                                        </p:tgtEl>
                                        <p:attrNameLst>
                                          <p:attrName>style.visibility</p:attrName>
                                        </p:attrNameLst>
                                      </p:cBhvr>
                                      <p:to>
                                        <p:strVal val="visible"/>
                                      </p:to>
                                    </p:set>
                                    <p:anim calcmode="lin" valueType="num">
                                      <p:cBhvr>
                                        <p:cTn id="51" dur="1000" fill="hold"/>
                                        <p:tgtEl>
                                          <p:spTgt spid="125959"/>
                                        </p:tgtEl>
                                        <p:attrNameLst>
                                          <p:attrName>ppt_w</p:attrName>
                                        </p:attrNameLst>
                                      </p:cBhvr>
                                      <p:tavLst>
                                        <p:tav tm="0">
                                          <p:val>
                                            <p:fltVal val="0"/>
                                          </p:val>
                                        </p:tav>
                                        <p:tav tm="100000">
                                          <p:val>
                                            <p:strVal val="#ppt_w"/>
                                          </p:val>
                                        </p:tav>
                                      </p:tavLst>
                                    </p:anim>
                                    <p:anim calcmode="lin" valueType="num">
                                      <p:cBhvr>
                                        <p:cTn id="52" dur="1000" fill="hold"/>
                                        <p:tgtEl>
                                          <p:spTgt spid="125959"/>
                                        </p:tgtEl>
                                        <p:attrNameLst>
                                          <p:attrName>ppt_h</p:attrName>
                                        </p:attrNameLst>
                                      </p:cBhvr>
                                      <p:tavLst>
                                        <p:tav tm="0">
                                          <p:val>
                                            <p:fltVal val="0"/>
                                          </p:val>
                                        </p:tav>
                                        <p:tav tm="100000">
                                          <p:val>
                                            <p:strVal val="#ppt_h"/>
                                          </p:val>
                                        </p:tav>
                                      </p:tavLst>
                                    </p:anim>
                                    <p:anim calcmode="lin" valueType="num">
                                      <p:cBhvr>
                                        <p:cTn id="53" dur="1000" fill="hold"/>
                                        <p:tgtEl>
                                          <p:spTgt spid="125959"/>
                                        </p:tgtEl>
                                        <p:attrNameLst>
                                          <p:attrName>style.rotation</p:attrName>
                                        </p:attrNameLst>
                                      </p:cBhvr>
                                      <p:tavLst>
                                        <p:tav tm="0">
                                          <p:val>
                                            <p:fltVal val="90"/>
                                          </p:val>
                                        </p:tav>
                                        <p:tav tm="100000">
                                          <p:val>
                                            <p:fltVal val="0"/>
                                          </p:val>
                                        </p:tav>
                                      </p:tavLst>
                                    </p:anim>
                                    <p:animEffect transition="in" filter="fade">
                                      <p:cBhvr>
                                        <p:cTn id="54" dur="1000"/>
                                        <p:tgtEl>
                                          <p:spTgt spid="12595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31" presetClass="entr" presetSubtype="0" fill="hold" nodeType="clickEffect">
                                  <p:stCondLst>
                                    <p:cond delay="0"/>
                                  </p:stCondLst>
                                  <p:iterate type="lt">
                                    <p:tmPct val="5000"/>
                                  </p:iterate>
                                  <p:childTnLst>
                                    <p:set>
                                      <p:cBhvr>
                                        <p:cTn id="58" dur="1" fill="hold">
                                          <p:stCondLst>
                                            <p:cond delay="0"/>
                                          </p:stCondLst>
                                        </p:cTn>
                                        <p:tgtEl>
                                          <p:spTgt spid="125966"/>
                                        </p:tgtEl>
                                        <p:attrNameLst>
                                          <p:attrName>style.visibility</p:attrName>
                                        </p:attrNameLst>
                                      </p:cBhvr>
                                      <p:to>
                                        <p:strVal val="visible"/>
                                      </p:to>
                                    </p:set>
                                    <p:anim calcmode="lin" valueType="num">
                                      <p:cBhvr>
                                        <p:cTn id="59" dur="1000" fill="hold"/>
                                        <p:tgtEl>
                                          <p:spTgt spid="125966"/>
                                        </p:tgtEl>
                                        <p:attrNameLst>
                                          <p:attrName>ppt_w</p:attrName>
                                        </p:attrNameLst>
                                      </p:cBhvr>
                                      <p:tavLst>
                                        <p:tav tm="0">
                                          <p:val>
                                            <p:fltVal val="0"/>
                                          </p:val>
                                        </p:tav>
                                        <p:tav tm="100000">
                                          <p:val>
                                            <p:strVal val="#ppt_w"/>
                                          </p:val>
                                        </p:tav>
                                      </p:tavLst>
                                    </p:anim>
                                    <p:anim calcmode="lin" valueType="num">
                                      <p:cBhvr>
                                        <p:cTn id="60" dur="1000" fill="hold"/>
                                        <p:tgtEl>
                                          <p:spTgt spid="125966"/>
                                        </p:tgtEl>
                                        <p:attrNameLst>
                                          <p:attrName>ppt_h</p:attrName>
                                        </p:attrNameLst>
                                      </p:cBhvr>
                                      <p:tavLst>
                                        <p:tav tm="0">
                                          <p:val>
                                            <p:fltVal val="0"/>
                                          </p:val>
                                        </p:tav>
                                        <p:tav tm="100000">
                                          <p:val>
                                            <p:strVal val="#ppt_h"/>
                                          </p:val>
                                        </p:tav>
                                      </p:tavLst>
                                    </p:anim>
                                    <p:anim calcmode="lin" valueType="num">
                                      <p:cBhvr>
                                        <p:cTn id="61" dur="1000" fill="hold"/>
                                        <p:tgtEl>
                                          <p:spTgt spid="125966"/>
                                        </p:tgtEl>
                                        <p:attrNameLst>
                                          <p:attrName>style.rotation</p:attrName>
                                        </p:attrNameLst>
                                      </p:cBhvr>
                                      <p:tavLst>
                                        <p:tav tm="0">
                                          <p:val>
                                            <p:fltVal val="90"/>
                                          </p:val>
                                        </p:tav>
                                        <p:tav tm="100000">
                                          <p:val>
                                            <p:fltVal val="0"/>
                                          </p:val>
                                        </p:tav>
                                      </p:tavLst>
                                    </p:anim>
                                    <p:animEffect transition="in" filter="fade">
                                      <p:cBhvr>
                                        <p:cTn id="62" dur="1000"/>
                                        <p:tgtEl>
                                          <p:spTgt spid="125966"/>
                                        </p:tgtEl>
                                      </p:cBhvr>
                                    </p:animEffect>
                                  </p:childTnLst>
                                </p:cTn>
                              </p:par>
                              <p:par>
                                <p:cTn id="63" presetID="37" presetClass="exit" presetSubtype="0" fill="hold" nodeType="withEffect">
                                  <p:stCondLst>
                                    <p:cond delay="0"/>
                                  </p:stCondLst>
                                  <p:iterate type="lt">
                                    <p:tmPct val="0"/>
                                  </p:iterate>
                                  <p:childTnLst>
                                    <p:animEffect transition="out" filter="fade">
                                      <p:cBhvr>
                                        <p:cTn id="64" dur="1000"/>
                                        <p:tgtEl>
                                          <p:spTgt spid="125960"/>
                                        </p:tgtEl>
                                      </p:cBhvr>
                                    </p:animEffect>
                                    <p:anim calcmode="lin" valueType="num">
                                      <p:cBhvr>
                                        <p:cTn id="65" dur="1000"/>
                                        <p:tgtEl>
                                          <p:spTgt spid="125960"/>
                                        </p:tgtEl>
                                        <p:attrNameLst>
                                          <p:attrName>ppt_x</p:attrName>
                                        </p:attrNameLst>
                                      </p:cBhvr>
                                      <p:tavLst>
                                        <p:tav tm="0">
                                          <p:val>
                                            <p:strVal val="ppt_x"/>
                                          </p:val>
                                        </p:tav>
                                        <p:tav tm="100000">
                                          <p:val>
                                            <p:strVal val="ppt_x"/>
                                          </p:val>
                                        </p:tav>
                                      </p:tavLst>
                                    </p:anim>
                                    <p:anim calcmode="lin" valueType="num">
                                      <p:cBhvr>
                                        <p:cTn id="66" dur="100" decel="100000"/>
                                        <p:tgtEl>
                                          <p:spTgt spid="125960"/>
                                        </p:tgtEl>
                                        <p:attrNameLst>
                                          <p:attrName>ppt_y</p:attrName>
                                        </p:attrNameLst>
                                      </p:cBhvr>
                                      <p:tavLst>
                                        <p:tav tm="0">
                                          <p:val>
                                            <p:strVal val="ppt_y"/>
                                          </p:val>
                                        </p:tav>
                                        <p:tav tm="100000">
                                          <p:val>
                                            <p:strVal val="ppt_y-.03"/>
                                          </p:val>
                                        </p:tav>
                                      </p:tavLst>
                                    </p:anim>
                                    <p:anim calcmode="lin" valueType="num">
                                      <p:cBhvr>
                                        <p:cTn id="67" dur="900" accel="100000">
                                          <p:stCondLst>
                                            <p:cond delay="100"/>
                                          </p:stCondLst>
                                        </p:cTn>
                                        <p:tgtEl>
                                          <p:spTgt spid="125960"/>
                                        </p:tgtEl>
                                        <p:attrNameLst>
                                          <p:attrName>ppt_y</p:attrName>
                                        </p:attrNameLst>
                                      </p:cBhvr>
                                      <p:tavLst>
                                        <p:tav tm="0">
                                          <p:val>
                                            <p:strVal val="ppt_y"/>
                                          </p:val>
                                        </p:tav>
                                        <p:tav tm="100000">
                                          <p:val>
                                            <p:strVal val="ppt_y+1"/>
                                          </p:val>
                                        </p:tav>
                                      </p:tavLst>
                                    </p:anim>
                                    <p:set>
                                      <p:cBhvr>
                                        <p:cTn id="68" dur="1" fill="hold">
                                          <p:stCondLst>
                                            <p:cond delay="999"/>
                                          </p:stCondLst>
                                        </p:cTn>
                                        <p:tgtEl>
                                          <p:spTgt spid="125960"/>
                                        </p:tgtEl>
                                        <p:attrNameLst>
                                          <p:attrName>style.visibility</p:attrName>
                                        </p:attrNameLst>
                                      </p:cBhvr>
                                      <p:to>
                                        <p:strVal val="hidden"/>
                                      </p:to>
                                    </p:set>
                                  </p:childTnLst>
                                </p:cTn>
                              </p:par>
                              <p:par>
                                <p:cTn id="69" presetID="15" presetClass="exit" presetSubtype="0" fill="hold" grpId="1" nodeType="withEffect">
                                  <p:stCondLst>
                                    <p:cond delay="0"/>
                                  </p:stCondLst>
                                  <p:childTnLst>
                                    <p:anim calcmode="lin" valueType="num">
                                      <p:cBhvr>
                                        <p:cTn id="70" dur="1000"/>
                                        <p:tgtEl>
                                          <p:spTgt spid="125965"/>
                                        </p:tgtEl>
                                        <p:attrNameLst>
                                          <p:attrName>ppt_w</p:attrName>
                                        </p:attrNameLst>
                                      </p:cBhvr>
                                      <p:tavLst>
                                        <p:tav tm="0">
                                          <p:val>
                                            <p:strVal val="ppt_w"/>
                                          </p:val>
                                        </p:tav>
                                        <p:tav tm="100000">
                                          <p:val>
                                            <p:fltVal val="0"/>
                                          </p:val>
                                        </p:tav>
                                      </p:tavLst>
                                    </p:anim>
                                    <p:anim calcmode="lin" valueType="num">
                                      <p:cBhvr>
                                        <p:cTn id="71" dur="1000"/>
                                        <p:tgtEl>
                                          <p:spTgt spid="125965"/>
                                        </p:tgtEl>
                                        <p:attrNameLst>
                                          <p:attrName>ppt_h</p:attrName>
                                        </p:attrNameLst>
                                      </p:cBhvr>
                                      <p:tavLst>
                                        <p:tav tm="0">
                                          <p:val>
                                            <p:strVal val="ppt_h"/>
                                          </p:val>
                                        </p:tav>
                                        <p:tav tm="100000">
                                          <p:val>
                                            <p:fltVal val="0"/>
                                          </p:val>
                                        </p:tav>
                                      </p:tavLst>
                                    </p:anim>
                                    <p:anim calcmode="lin" valueType="num">
                                      <p:cBhvr>
                                        <p:cTn id="72" dur="1000"/>
                                        <p:tgtEl>
                                          <p:spTgt spid="12596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3" dur="1000"/>
                                        <p:tgtEl>
                                          <p:spTgt spid="12596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4" dur="1" fill="hold">
                                          <p:stCondLst>
                                            <p:cond delay="999"/>
                                          </p:stCondLst>
                                        </p:cTn>
                                        <p:tgtEl>
                                          <p:spTgt spid="125965"/>
                                        </p:tgtEl>
                                        <p:attrNameLst>
                                          <p:attrName>style.visibility</p:attrName>
                                        </p:attrNameLst>
                                      </p:cBhvr>
                                      <p:to>
                                        <p:strVal val="hidden"/>
                                      </p:to>
                                    </p:set>
                                  </p:childTnLst>
                                </p:cTn>
                              </p:par>
                              <p:par>
                                <p:cTn id="75" presetID="37" presetClass="exit" presetSubtype="0" fill="hold" nodeType="withEffect">
                                  <p:stCondLst>
                                    <p:cond delay="0"/>
                                  </p:stCondLst>
                                  <p:iterate type="lt">
                                    <p:tmPct val="0"/>
                                  </p:iterate>
                                  <p:childTnLst>
                                    <p:animEffect transition="out" filter="fade">
                                      <p:cBhvr>
                                        <p:cTn id="76" dur="1000"/>
                                        <p:tgtEl>
                                          <p:spTgt spid="125959"/>
                                        </p:tgtEl>
                                      </p:cBhvr>
                                    </p:animEffect>
                                    <p:anim calcmode="lin" valueType="num">
                                      <p:cBhvr>
                                        <p:cTn id="77" dur="1000"/>
                                        <p:tgtEl>
                                          <p:spTgt spid="125959"/>
                                        </p:tgtEl>
                                        <p:attrNameLst>
                                          <p:attrName>ppt_x</p:attrName>
                                        </p:attrNameLst>
                                      </p:cBhvr>
                                      <p:tavLst>
                                        <p:tav tm="0">
                                          <p:val>
                                            <p:strVal val="ppt_x"/>
                                          </p:val>
                                        </p:tav>
                                        <p:tav tm="100000">
                                          <p:val>
                                            <p:strVal val="ppt_x"/>
                                          </p:val>
                                        </p:tav>
                                      </p:tavLst>
                                    </p:anim>
                                    <p:anim calcmode="lin" valueType="num">
                                      <p:cBhvr>
                                        <p:cTn id="78" dur="100" decel="100000"/>
                                        <p:tgtEl>
                                          <p:spTgt spid="125959"/>
                                        </p:tgtEl>
                                        <p:attrNameLst>
                                          <p:attrName>ppt_y</p:attrName>
                                        </p:attrNameLst>
                                      </p:cBhvr>
                                      <p:tavLst>
                                        <p:tav tm="0">
                                          <p:val>
                                            <p:strVal val="ppt_y"/>
                                          </p:val>
                                        </p:tav>
                                        <p:tav tm="100000">
                                          <p:val>
                                            <p:strVal val="ppt_y-.03"/>
                                          </p:val>
                                        </p:tav>
                                      </p:tavLst>
                                    </p:anim>
                                    <p:anim calcmode="lin" valueType="num">
                                      <p:cBhvr>
                                        <p:cTn id="79" dur="900" accel="100000">
                                          <p:stCondLst>
                                            <p:cond delay="100"/>
                                          </p:stCondLst>
                                        </p:cTn>
                                        <p:tgtEl>
                                          <p:spTgt spid="125959"/>
                                        </p:tgtEl>
                                        <p:attrNameLst>
                                          <p:attrName>ppt_y</p:attrName>
                                        </p:attrNameLst>
                                      </p:cBhvr>
                                      <p:tavLst>
                                        <p:tav tm="0">
                                          <p:val>
                                            <p:strVal val="ppt_y"/>
                                          </p:val>
                                        </p:tav>
                                        <p:tav tm="100000">
                                          <p:val>
                                            <p:strVal val="ppt_y+1"/>
                                          </p:val>
                                        </p:tav>
                                      </p:tavLst>
                                    </p:anim>
                                    <p:set>
                                      <p:cBhvr>
                                        <p:cTn id="80" dur="1" fill="hold">
                                          <p:stCondLst>
                                            <p:cond delay="999"/>
                                          </p:stCondLst>
                                        </p:cTn>
                                        <p:tgtEl>
                                          <p:spTgt spid="125959"/>
                                        </p:tgtEl>
                                        <p:attrNameLst>
                                          <p:attrName>style.visibility</p:attrName>
                                        </p:attrNameLst>
                                      </p:cBhvr>
                                      <p:to>
                                        <p:strVal val="hidden"/>
                                      </p:to>
                                    </p:set>
                                  </p:childTnLst>
                                </p:cTn>
                              </p:par>
                              <p:par>
                                <p:cTn id="81" presetID="37" presetClass="exit" presetSubtype="0" fill="hold" nodeType="withEffect">
                                  <p:stCondLst>
                                    <p:cond delay="0"/>
                                  </p:stCondLst>
                                  <p:iterate type="lt">
                                    <p:tmPct val="0"/>
                                  </p:iterate>
                                  <p:childTnLst>
                                    <p:animEffect transition="out" filter="fade">
                                      <p:cBhvr>
                                        <p:cTn id="82" dur="1000"/>
                                        <p:tgtEl>
                                          <p:spTgt spid="125966"/>
                                        </p:tgtEl>
                                      </p:cBhvr>
                                    </p:animEffect>
                                    <p:anim calcmode="lin" valueType="num">
                                      <p:cBhvr>
                                        <p:cTn id="83" dur="1000"/>
                                        <p:tgtEl>
                                          <p:spTgt spid="125966"/>
                                        </p:tgtEl>
                                        <p:attrNameLst>
                                          <p:attrName>ppt_x</p:attrName>
                                        </p:attrNameLst>
                                      </p:cBhvr>
                                      <p:tavLst>
                                        <p:tav tm="0">
                                          <p:val>
                                            <p:strVal val="ppt_x"/>
                                          </p:val>
                                        </p:tav>
                                        <p:tav tm="100000">
                                          <p:val>
                                            <p:strVal val="ppt_x"/>
                                          </p:val>
                                        </p:tav>
                                      </p:tavLst>
                                    </p:anim>
                                    <p:anim calcmode="lin" valueType="num">
                                      <p:cBhvr>
                                        <p:cTn id="84" dur="100" decel="100000"/>
                                        <p:tgtEl>
                                          <p:spTgt spid="125966"/>
                                        </p:tgtEl>
                                        <p:attrNameLst>
                                          <p:attrName>ppt_y</p:attrName>
                                        </p:attrNameLst>
                                      </p:cBhvr>
                                      <p:tavLst>
                                        <p:tav tm="0">
                                          <p:val>
                                            <p:strVal val="ppt_y"/>
                                          </p:val>
                                        </p:tav>
                                        <p:tav tm="100000">
                                          <p:val>
                                            <p:strVal val="ppt_y-.03"/>
                                          </p:val>
                                        </p:tav>
                                      </p:tavLst>
                                    </p:anim>
                                    <p:anim calcmode="lin" valueType="num">
                                      <p:cBhvr>
                                        <p:cTn id="85" dur="900" accel="100000">
                                          <p:stCondLst>
                                            <p:cond delay="100"/>
                                          </p:stCondLst>
                                        </p:cTn>
                                        <p:tgtEl>
                                          <p:spTgt spid="125966"/>
                                        </p:tgtEl>
                                        <p:attrNameLst>
                                          <p:attrName>ppt_y</p:attrName>
                                        </p:attrNameLst>
                                      </p:cBhvr>
                                      <p:tavLst>
                                        <p:tav tm="0">
                                          <p:val>
                                            <p:strVal val="ppt_y"/>
                                          </p:val>
                                        </p:tav>
                                        <p:tav tm="100000">
                                          <p:val>
                                            <p:strVal val="ppt_y+1"/>
                                          </p:val>
                                        </p:tav>
                                      </p:tavLst>
                                    </p:anim>
                                    <p:set>
                                      <p:cBhvr>
                                        <p:cTn id="86" dur="1" fill="hold">
                                          <p:stCondLst>
                                            <p:cond delay="999"/>
                                          </p:stCondLst>
                                        </p:cTn>
                                        <p:tgtEl>
                                          <p:spTgt spid="125966"/>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35" presetClass="path" presetSubtype="0" accel="50000" decel="50000" fill="hold" grpId="0" nodeType="clickEffect">
                                  <p:stCondLst>
                                    <p:cond delay="0"/>
                                  </p:stCondLst>
                                  <p:childTnLst>
                                    <p:animMotion origin="layout" path="M 4.72222E-6 1.56069E-6 L -0.63889 -0.00624 " pathEditMode="relative" rAng="0" ptsTypes="AA">
                                      <p:cBhvr>
                                        <p:cTn id="90" dur="2000" fill="hold"/>
                                        <p:tgtEl>
                                          <p:spTgt spid="125961"/>
                                        </p:tgtEl>
                                        <p:attrNameLst>
                                          <p:attrName>ppt_x</p:attrName>
                                          <p:attrName>ppt_y</p:attrName>
                                        </p:attrNameLst>
                                      </p:cBhvr>
                                      <p:rCtr x="-31944" y="-324"/>
                                    </p:animMotion>
                                  </p:childTnLst>
                                </p:cTn>
                              </p:par>
                            </p:childTnLst>
                          </p:cTn>
                        </p:par>
                      </p:childTnLst>
                    </p:cTn>
                  </p:par>
                  <p:par>
                    <p:cTn id="91" fill="hold" nodeType="clickPar">
                      <p:stCondLst>
                        <p:cond delay="indefinite"/>
                      </p:stCondLst>
                      <p:childTnLst>
                        <p:par>
                          <p:cTn id="92" fill="hold" nodeType="withGroup">
                            <p:stCondLst>
                              <p:cond delay="0"/>
                            </p:stCondLst>
                            <p:childTnLst>
                              <p:par>
                                <p:cTn id="93" presetID="31" presetClass="entr" presetSubtype="0" fill="hold" nodeType="clickEffect">
                                  <p:stCondLst>
                                    <p:cond delay="0"/>
                                  </p:stCondLst>
                                  <p:iterate type="lt">
                                    <p:tmPct val="5000"/>
                                  </p:iterate>
                                  <p:childTnLst>
                                    <p:set>
                                      <p:cBhvr>
                                        <p:cTn id="94" dur="1" fill="hold">
                                          <p:stCondLst>
                                            <p:cond delay="0"/>
                                          </p:stCondLst>
                                        </p:cTn>
                                        <p:tgtEl>
                                          <p:spTgt spid="125967"/>
                                        </p:tgtEl>
                                        <p:attrNameLst>
                                          <p:attrName>style.visibility</p:attrName>
                                        </p:attrNameLst>
                                      </p:cBhvr>
                                      <p:to>
                                        <p:strVal val="visible"/>
                                      </p:to>
                                    </p:set>
                                    <p:anim calcmode="lin" valueType="num">
                                      <p:cBhvr>
                                        <p:cTn id="95" dur="1000" fill="hold"/>
                                        <p:tgtEl>
                                          <p:spTgt spid="125967"/>
                                        </p:tgtEl>
                                        <p:attrNameLst>
                                          <p:attrName>ppt_w</p:attrName>
                                        </p:attrNameLst>
                                      </p:cBhvr>
                                      <p:tavLst>
                                        <p:tav tm="0">
                                          <p:val>
                                            <p:fltVal val="0"/>
                                          </p:val>
                                        </p:tav>
                                        <p:tav tm="100000">
                                          <p:val>
                                            <p:strVal val="#ppt_w"/>
                                          </p:val>
                                        </p:tav>
                                      </p:tavLst>
                                    </p:anim>
                                    <p:anim calcmode="lin" valueType="num">
                                      <p:cBhvr>
                                        <p:cTn id="96" dur="1000" fill="hold"/>
                                        <p:tgtEl>
                                          <p:spTgt spid="125967"/>
                                        </p:tgtEl>
                                        <p:attrNameLst>
                                          <p:attrName>ppt_h</p:attrName>
                                        </p:attrNameLst>
                                      </p:cBhvr>
                                      <p:tavLst>
                                        <p:tav tm="0">
                                          <p:val>
                                            <p:fltVal val="0"/>
                                          </p:val>
                                        </p:tav>
                                        <p:tav tm="100000">
                                          <p:val>
                                            <p:strVal val="#ppt_h"/>
                                          </p:val>
                                        </p:tav>
                                      </p:tavLst>
                                    </p:anim>
                                    <p:anim calcmode="lin" valueType="num">
                                      <p:cBhvr>
                                        <p:cTn id="97" dur="1000" fill="hold"/>
                                        <p:tgtEl>
                                          <p:spTgt spid="125967"/>
                                        </p:tgtEl>
                                        <p:attrNameLst>
                                          <p:attrName>style.rotation</p:attrName>
                                        </p:attrNameLst>
                                      </p:cBhvr>
                                      <p:tavLst>
                                        <p:tav tm="0">
                                          <p:val>
                                            <p:fltVal val="90"/>
                                          </p:val>
                                        </p:tav>
                                        <p:tav tm="100000">
                                          <p:val>
                                            <p:fltVal val="0"/>
                                          </p:val>
                                        </p:tav>
                                      </p:tavLst>
                                    </p:anim>
                                    <p:animEffect transition="in" filter="fade">
                                      <p:cBhvr>
                                        <p:cTn id="98" dur="1000"/>
                                        <p:tgtEl>
                                          <p:spTgt spid="125967"/>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1" presetClass="entr" presetSubtype="0" fill="hold" nodeType="clickEffect">
                                  <p:stCondLst>
                                    <p:cond delay="0"/>
                                  </p:stCondLst>
                                  <p:iterate type="lt">
                                    <p:tmPct val="5000"/>
                                  </p:iterate>
                                  <p:childTnLst>
                                    <p:set>
                                      <p:cBhvr>
                                        <p:cTn id="102" dur="1" fill="hold">
                                          <p:stCondLst>
                                            <p:cond delay="0"/>
                                          </p:stCondLst>
                                        </p:cTn>
                                        <p:tgtEl>
                                          <p:spTgt spid="125968"/>
                                        </p:tgtEl>
                                        <p:attrNameLst>
                                          <p:attrName>style.visibility</p:attrName>
                                        </p:attrNameLst>
                                      </p:cBhvr>
                                      <p:to>
                                        <p:strVal val="visible"/>
                                      </p:to>
                                    </p:set>
                                    <p:anim calcmode="lin" valueType="num">
                                      <p:cBhvr>
                                        <p:cTn id="103" dur="1000" fill="hold"/>
                                        <p:tgtEl>
                                          <p:spTgt spid="125968"/>
                                        </p:tgtEl>
                                        <p:attrNameLst>
                                          <p:attrName>ppt_w</p:attrName>
                                        </p:attrNameLst>
                                      </p:cBhvr>
                                      <p:tavLst>
                                        <p:tav tm="0">
                                          <p:val>
                                            <p:fltVal val="0"/>
                                          </p:val>
                                        </p:tav>
                                        <p:tav tm="100000">
                                          <p:val>
                                            <p:strVal val="#ppt_w"/>
                                          </p:val>
                                        </p:tav>
                                      </p:tavLst>
                                    </p:anim>
                                    <p:anim calcmode="lin" valueType="num">
                                      <p:cBhvr>
                                        <p:cTn id="104" dur="1000" fill="hold"/>
                                        <p:tgtEl>
                                          <p:spTgt spid="125968"/>
                                        </p:tgtEl>
                                        <p:attrNameLst>
                                          <p:attrName>ppt_h</p:attrName>
                                        </p:attrNameLst>
                                      </p:cBhvr>
                                      <p:tavLst>
                                        <p:tav tm="0">
                                          <p:val>
                                            <p:fltVal val="0"/>
                                          </p:val>
                                        </p:tav>
                                        <p:tav tm="100000">
                                          <p:val>
                                            <p:strVal val="#ppt_h"/>
                                          </p:val>
                                        </p:tav>
                                      </p:tavLst>
                                    </p:anim>
                                    <p:anim calcmode="lin" valueType="num">
                                      <p:cBhvr>
                                        <p:cTn id="105" dur="1000" fill="hold"/>
                                        <p:tgtEl>
                                          <p:spTgt spid="125968"/>
                                        </p:tgtEl>
                                        <p:attrNameLst>
                                          <p:attrName>style.rotation</p:attrName>
                                        </p:attrNameLst>
                                      </p:cBhvr>
                                      <p:tavLst>
                                        <p:tav tm="0">
                                          <p:val>
                                            <p:fltVal val="90"/>
                                          </p:val>
                                        </p:tav>
                                        <p:tav tm="100000">
                                          <p:val>
                                            <p:fltVal val="0"/>
                                          </p:val>
                                        </p:tav>
                                      </p:tavLst>
                                    </p:anim>
                                    <p:animEffect transition="in" filter="fade">
                                      <p:cBhvr>
                                        <p:cTn id="106" dur="1000"/>
                                        <p:tgtEl>
                                          <p:spTgt spid="125968"/>
                                        </p:tgtEl>
                                      </p:cBhvr>
                                    </p:animEffect>
                                  </p:childTnLst>
                                </p:cTn>
                              </p:par>
                              <p:par>
                                <p:cTn id="107" presetID="15" presetClass="entr" presetSubtype="0" fill="hold" grpId="0" nodeType="withEffect">
                                  <p:stCondLst>
                                    <p:cond delay="0"/>
                                  </p:stCondLst>
                                  <p:childTnLst>
                                    <p:set>
                                      <p:cBhvr>
                                        <p:cTn id="108" dur="1" fill="hold">
                                          <p:stCondLst>
                                            <p:cond delay="0"/>
                                          </p:stCondLst>
                                        </p:cTn>
                                        <p:tgtEl>
                                          <p:spTgt spid="125969"/>
                                        </p:tgtEl>
                                        <p:attrNameLst>
                                          <p:attrName>style.visibility</p:attrName>
                                        </p:attrNameLst>
                                      </p:cBhvr>
                                      <p:to>
                                        <p:strVal val="visible"/>
                                      </p:to>
                                    </p:set>
                                    <p:anim calcmode="lin" valueType="num">
                                      <p:cBhvr>
                                        <p:cTn id="109" dur="1000" fill="hold"/>
                                        <p:tgtEl>
                                          <p:spTgt spid="125969"/>
                                        </p:tgtEl>
                                        <p:attrNameLst>
                                          <p:attrName>ppt_w</p:attrName>
                                        </p:attrNameLst>
                                      </p:cBhvr>
                                      <p:tavLst>
                                        <p:tav tm="0">
                                          <p:val>
                                            <p:fltVal val="0"/>
                                          </p:val>
                                        </p:tav>
                                        <p:tav tm="100000">
                                          <p:val>
                                            <p:strVal val="#ppt_w"/>
                                          </p:val>
                                        </p:tav>
                                      </p:tavLst>
                                    </p:anim>
                                    <p:anim calcmode="lin" valueType="num">
                                      <p:cBhvr>
                                        <p:cTn id="110" dur="1000" fill="hold"/>
                                        <p:tgtEl>
                                          <p:spTgt spid="125969"/>
                                        </p:tgtEl>
                                        <p:attrNameLst>
                                          <p:attrName>ppt_h</p:attrName>
                                        </p:attrNameLst>
                                      </p:cBhvr>
                                      <p:tavLst>
                                        <p:tav tm="0">
                                          <p:val>
                                            <p:fltVal val="0"/>
                                          </p:val>
                                        </p:tav>
                                        <p:tav tm="100000">
                                          <p:val>
                                            <p:strVal val="#ppt_h"/>
                                          </p:val>
                                        </p:tav>
                                      </p:tavLst>
                                    </p:anim>
                                    <p:anim calcmode="lin" valueType="num">
                                      <p:cBhvr>
                                        <p:cTn id="111" dur="1000" fill="hold"/>
                                        <p:tgtEl>
                                          <p:spTgt spid="125969"/>
                                        </p:tgtEl>
                                        <p:attrNameLst>
                                          <p:attrName>ppt_x</p:attrName>
                                        </p:attrNameLst>
                                      </p:cBhvr>
                                      <p:tavLst>
                                        <p:tav tm="0" fmla="#ppt_x+(cos(-2*pi*(1-$))*-#ppt_x-sin(-2*pi*(1-$))*(1-#ppt_y))*(1-$)">
                                          <p:val>
                                            <p:fltVal val="0"/>
                                          </p:val>
                                        </p:tav>
                                        <p:tav tm="100000">
                                          <p:val>
                                            <p:fltVal val="1"/>
                                          </p:val>
                                        </p:tav>
                                      </p:tavLst>
                                    </p:anim>
                                    <p:anim calcmode="lin" valueType="num">
                                      <p:cBhvr>
                                        <p:cTn id="112" dur="1000" fill="hold"/>
                                        <p:tgtEl>
                                          <p:spTgt spid="1259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37" presetClass="exit" presetSubtype="0" fill="hold" nodeType="clickEffect">
                                  <p:stCondLst>
                                    <p:cond delay="0"/>
                                  </p:stCondLst>
                                  <p:iterate type="lt">
                                    <p:tmPct val="0"/>
                                  </p:iterate>
                                  <p:childTnLst>
                                    <p:animEffect transition="out" filter="fade">
                                      <p:cBhvr>
                                        <p:cTn id="116" dur="1000"/>
                                        <p:tgtEl>
                                          <p:spTgt spid="125967"/>
                                        </p:tgtEl>
                                      </p:cBhvr>
                                    </p:animEffect>
                                    <p:anim calcmode="lin" valueType="num">
                                      <p:cBhvr>
                                        <p:cTn id="117" dur="1000"/>
                                        <p:tgtEl>
                                          <p:spTgt spid="125967"/>
                                        </p:tgtEl>
                                        <p:attrNameLst>
                                          <p:attrName>ppt_x</p:attrName>
                                        </p:attrNameLst>
                                      </p:cBhvr>
                                      <p:tavLst>
                                        <p:tav tm="0">
                                          <p:val>
                                            <p:strVal val="ppt_x"/>
                                          </p:val>
                                        </p:tav>
                                        <p:tav tm="100000">
                                          <p:val>
                                            <p:strVal val="ppt_x"/>
                                          </p:val>
                                        </p:tav>
                                      </p:tavLst>
                                    </p:anim>
                                    <p:anim calcmode="lin" valueType="num">
                                      <p:cBhvr>
                                        <p:cTn id="118" dur="100" decel="100000"/>
                                        <p:tgtEl>
                                          <p:spTgt spid="125967"/>
                                        </p:tgtEl>
                                        <p:attrNameLst>
                                          <p:attrName>ppt_y</p:attrName>
                                        </p:attrNameLst>
                                      </p:cBhvr>
                                      <p:tavLst>
                                        <p:tav tm="0">
                                          <p:val>
                                            <p:strVal val="ppt_y"/>
                                          </p:val>
                                        </p:tav>
                                        <p:tav tm="100000">
                                          <p:val>
                                            <p:strVal val="ppt_y-.03"/>
                                          </p:val>
                                        </p:tav>
                                      </p:tavLst>
                                    </p:anim>
                                    <p:anim calcmode="lin" valueType="num">
                                      <p:cBhvr>
                                        <p:cTn id="119" dur="900" accel="100000">
                                          <p:stCondLst>
                                            <p:cond delay="100"/>
                                          </p:stCondLst>
                                        </p:cTn>
                                        <p:tgtEl>
                                          <p:spTgt spid="125967"/>
                                        </p:tgtEl>
                                        <p:attrNameLst>
                                          <p:attrName>ppt_y</p:attrName>
                                        </p:attrNameLst>
                                      </p:cBhvr>
                                      <p:tavLst>
                                        <p:tav tm="0">
                                          <p:val>
                                            <p:strVal val="ppt_y"/>
                                          </p:val>
                                        </p:tav>
                                        <p:tav tm="100000">
                                          <p:val>
                                            <p:strVal val="ppt_y+1"/>
                                          </p:val>
                                        </p:tav>
                                      </p:tavLst>
                                    </p:anim>
                                    <p:set>
                                      <p:cBhvr>
                                        <p:cTn id="120" dur="1" fill="hold">
                                          <p:stCondLst>
                                            <p:cond delay="999"/>
                                          </p:stCondLst>
                                        </p:cTn>
                                        <p:tgtEl>
                                          <p:spTgt spid="125967"/>
                                        </p:tgtEl>
                                        <p:attrNameLst>
                                          <p:attrName>style.visibility</p:attrName>
                                        </p:attrNameLst>
                                      </p:cBhvr>
                                      <p:to>
                                        <p:strVal val="hidden"/>
                                      </p:to>
                                    </p:set>
                                  </p:childTnLst>
                                </p:cTn>
                              </p:par>
                              <p:par>
                                <p:cTn id="121" presetID="31" presetClass="entr" presetSubtype="0" fill="hold" nodeType="withEffect">
                                  <p:stCondLst>
                                    <p:cond delay="0"/>
                                  </p:stCondLst>
                                  <p:iterate type="lt">
                                    <p:tmPct val="5000"/>
                                  </p:iterate>
                                  <p:childTnLst>
                                    <p:set>
                                      <p:cBhvr>
                                        <p:cTn id="122" dur="1" fill="hold">
                                          <p:stCondLst>
                                            <p:cond delay="0"/>
                                          </p:stCondLst>
                                        </p:cTn>
                                        <p:tgtEl>
                                          <p:spTgt spid="125972"/>
                                        </p:tgtEl>
                                        <p:attrNameLst>
                                          <p:attrName>style.visibility</p:attrName>
                                        </p:attrNameLst>
                                      </p:cBhvr>
                                      <p:to>
                                        <p:strVal val="visible"/>
                                      </p:to>
                                    </p:set>
                                    <p:anim calcmode="lin" valueType="num">
                                      <p:cBhvr>
                                        <p:cTn id="123" dur="1000" fill="hold"/>
                                        <p:tgtEl>
                                          <p:spTgt spid="125972"/>
                                        </p:tgtEl>
                                        <p:attrNameLst>
                                          <p:attrName>ppt_w</p:attrName>
                                        </p:attrNameLst>
                                      </p:cBhvr>
                                      <p:tavLst>
                                        <p:tav tm="0">
                                          <p:val>
                                            <p:fltVal val="0"/>
                                          </p:val>
                                        </p:tav>
                                        <p:tav tm="100000">
                                          <p:val>
                                            <p:strVal val="#ppt_w"/>
                                          </p:val>
                                        </p:tav>
                                      </p:tavLst>
                                    </p:anim>
                                    <p:anim calcmode="lin" valueType="num">
                                      <p:cBhvr>
                                        <p:cTn id="124" dur="1000" fill="hold"/>
                                        <p:tgtEl>
                                          <p:spTgt spid="125972"/>
                                        </p:tgtEl>
                                        <p:attrNameLst>
                                          <p:attrName>ppt_h</p:attrName>
                                        </p:attrNameLst>
                                      </p:cBhvr>
                                      <p:tavLst>
                                        <p:tav tm="0">
                                          <p:val>
                                            <p:fltVal val="0"/>
                                          </p:val>
                                        </p:tav>
                                        <p:tav tm="100000">
                                          <p:val>
                                            <p:strVal val="#ppt_h"/>
                                          </p:val>
                                        </p:tav>
                                      </p:tavLst>
                                    </p:anim>
                                    <p:anim calcmode="lin" valueType="num">
                                      <p:cBhvr>
                                        <p:cTn id="125" dur="1000" fill="hold"/>
                                        <p:tgtEl>
                                          <p:spTgt spid="125972"/>
                                        </p:tgtEl>
                                        <p:attrNameLst>
                                          <p:attrName>style.rotation</p:attrName>
                                        </p:attrNameLst>
                                      </p:cBhvr>
                                      <p:tavLst>
                                        <p:tav tm="0">
                                          <p:val>
                                            <p:fltVal val="90"/>
                                          </p:val>
                                        </p:tav>
                                        <p:tav tm="100000">
                                          <p:val>
                                            <p:fltVal val="0"/>
                                          </p:val>
                                        </p:tav>
                                      </p:tavLst>
                                    </p:anim>
                                    <p:animEffect transition="in" filter="fade">
                                      <p:cBhvr>
                                        <p:cTn id="126" dur="1000"/>
                                        <p:tgtEl>
                                          <p:spTgt spid="125972"/>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37" presetClass="exit" presetSubtype="0" fill="hold" nodeType="clickEffect">
                                  <p:stCondLst>
                                    <p:cond delay="0"/>
                                  </p:stCondLst>
                                  <p:iterate type="lt">
                                    <p:tmPct val="0"/>
                                  </p:iterate>
                                  <p:childTnLst>
                                    <p:animEffect transition="out" filter="fade">
                                      <p:cBhvr>
                                        <p:cTn id="130" dur="1000"/>
                                        <p:tgtEl>
                                          <p:spTgt spid="125972"/>
                                        </p:tgtEl>
                                      </p:cBhvr>
                                    </p:animEffect>
                                    <p:anim calcmode="lin" valueType="num">
                                      <p:cBhvr>
                                        <p:cTn id="131" dur="1000"/>
                                        <p:tgtEl>
                                          <p:spTgt spid="125972"/>
                                        </p:tgtEl>
                                        <p:attrNameLst>
                                          <p:attrName>ppt_x</p:attrName>
                                        </p:attrNameLst>
                                      </p:cBhvr>
                                      <p:tavLst>
                                        <p:tav tm="0">
                                          <p:val>
                                            <p:strVal val="ppt_x"/>
                                          </p:val>
                                        </p:tav>
                                        <p:tav tm="100000">
                                          <p:val>
                                            <p:strVal val="ppt_x"/>
                                          </p:val>
                                        </p:tav>
                                      </p:tavLst>
                                    </p:anim>
                                    <p:anim calcmode="lin" valueType="num">
                                      <p:cBhvr>
                                        <p:cTn id="132" dur="100" decel="100000"/>
                                        <p:tgtEl>
                                          <p:spTgt spid="125972"/>
                                        </p:tgtEl>
                                        <p:attrNameLst>
                                          <p:attrName>ppt_y</p:attrName>
                                        </p:attrNameLst>
                                      </p:cBhvr>
                                      <p:tavLst>
                                        <p:tav tm="0">
                                          <p:val>
                                            <p:strVal val="ppt_y"/>
                                          </p:val>
                                        </p:tav>
                                        <p:tav tm="100000">
                                          <p:val>
                                            <p:strVal val="ppt_y-.03"/>
                                          </p:val>
                                        </p:tav>
                                      </p:tavLst>
                                    </p:anim>
                                    <p:anim calcmode="lin" valueType="num">
                                      <p:cBhvr>
                                        <p:cTn id="133" dur="900" accel="100000">
                                          <p:stCondLst>
                                            <p:cond delay="100"/>
                                          </p:stCondLst>
                                        </p:cTn>
                                        <p:tgtEl>
                                          <p:spTgt spid="125972"/>
                                        </p:tgtEl>
                                        <p:attrNameLst>
                                          <p:attrName>ppt_y</p:attrName>
                                        </p:attrNameLst>
                                      </p:cBhvr>
                                      <p:tavLst>
                                        <p:tav tm="0">
                                          <p:val>
                                            <p:strVal val="ppt_y"/>
                                          </p:val>
                                        </p:tav>
                                        <p:tav tm="100000">
                                          <p:val>
                                            <p:strVal val="ppt_y+1"/>
                                          </p:val>
                                        </p:tav>
                                      </p:tavLst>
                                    </p:anim>
                                    <p:set>
                                      <p:cBhvr>
                                        <p:cTn id="134" dur="1" fill="hold">
                                          <p:stCondLst>
                                            <p:cond delay="999"/>
                                          </p:stCondLst>
                                        </p:cTn>
                                        <p:tgtEl>
                                          <p:spTgt spid="125972"/>
                                        </p:tgtEl>
                                        <p:attrNameLst>
                                          <p:attrName>style.visibility</p:attrName>
                                        </p:attrNameLst>
                                      </p:cBhvr>
                                      <p:to>
                                        <p:strVal val="hidden"/>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31" presetClass="entr" presetSubtype="0" fill="hold" nodeType="clickEffect">
                                  <p:stCondLst>
                                    <p:cond delay="0"/>
                                  </p:stCondLst>
                                  <p:iterate type="lt">
                                    <p:tmPct val="5000"/>
                                  </p:iterate>
                                  <p:childTnLst>
                                    <p:set>
                                      <p:cBhvr>
                                        <p:cTn id="138" dur="1" fill="hold">
                                          <p:stCondLst>
                                            <p:cond delay="0"/>
                                          </p:stCondLst>
                                        </p:cTn>
                                        <p:tgtEl>
                                          <p:spTgt spid="125973"/>
                                        </p:tgtEl>
                                        <p:attrNameLst>
                                          <p:attrName>style.visibility</p:attrName>
                                        </p:attrNameLst>
                                      </p:cBhvr>
                                      <p:to>
                                        <p:strVal val="visible"/>
                                      </p:to>
                                    </p:set>
                                    <p:anim calcmode="lin" valueType="num">
                                      <p:cBhvr>
                                        <p:cTn id="139" dur="1000" fill="hold"/>
                                        <p:tgtEl>
                                          <p:spTgt spid="125973"/>
                                        </p:tgtEl>
                                        <p:attrNameLst>
                                          <p:attrName>ppt_w</p:attrName>
                                        </p:attrNameLst>
                                      </p:cBhvr>
                                      <p:tavLst>
                                        <p:tav tm="0">
                                          <p:val>
                                            <p:fltVal val="0"/>
                                          </p:val>
                                        </p:tav>
                                        <p:tav tm="100000">
                                          <p:val>
                                            <p:strVal val="#ppt_w"/>
                                          </p:val>
                                        </p:tav>
                                      </p:tavLst>
                                    </p:anim>
                                    <p:anim calcmode="lin" valueType="num">
                                      <p:cBhvr>
                                        <p:cTn id="140" dur="1000" fill="hold"/>
                                        <p:tgtEl>
                                          <p:spTgt spid="125973"/>
                                        </p:tgtEl>
                                        <p:attrNameLst>
                                          <p:attrName>ppt_h</p:attrName>
                                        </p:attrNameLst>
                                      </p:cBhvr>
                                      <p:tavLst>
                                        <p:tav tm="0">
                                          <p:val>
                                            <p:fltVal val="0"/>
                                          </p:val>
                                        </p:tav>
                                        <p:tav tm="100000">
                                          <p:val>
                                            <p:strVal val="#ppt_h"/>
                                          </p:val>
                                        </p:tav>
                                      </p:tavLst>
                                    </p:anim>
                                    <p:anim calcmode="lin" valueType="num">
                                      <p:cBhvr>
                                        <p:cTn id="141" dur="1000" fill="hold"/>
                                        <p:tgtEl>
                                          <p:spTgt spid="125973"/>
                                        </p:tgtEl>
                                        <p:attrNameLst>
                                          <p:attrName>style.rotation</p:attrName>
                                        </p:attrNameLst>
                                      </p:cBhvr>
                                      <p:tavLst>
                                        <p:tav tm="0">
                                          <p:val>
                                            <p:fltVal val="90"/>
                                          </p:val>
                                        </p:tav>
                                        <p:tav tm="100000">
                                          <p:val>
                                            <p:fltVal val="0"/>
                                          </p:val>
                                        </p:tav>
                                      </p:tavLst>
                                    </p:anim>
                                    <p:animEffect transition="in" filter="fade">
                                      <p:cBhvr>
                                        <p:cTn id="142" dur="1000"/>
                                        <p:tgtEl>
                                          <p:spTgt spid="125973"/>
                                        </p:tgtEl>
                                      </p:cBhvr>
                                    </p:animEffect>
                                  </p:childTnLst>
                                </p:cTn>
                              </p:par>
                              <p:par>
                                <p:cTn id="143" presetID="25" presetClass="exit" presetSubtype="0" fill="hold" nodeType="withEffect">
                                  <p:stCondLst>
                                    <p:cond delay="0"/>
                                  </p:stCondLst>
                                  <p:iterate type="lt">
                                    <p:tmPct val="0"/>
                                  </p:iterate>
                                  <p:childTnLst>
                                    <p:animEffect transition="out" filter="fade">
                                      <p:cBhvr>
                                        <p:cTn id="144" dur="1000" accel="50000">
                                          <p:stCondLst>
                                            <p:cond delay="0"/>
                                          </p:stCondLst>
                                        </p:cTn>
                                        <p:tgtEl>
                                          <p:spTgt spid="125968"/>
                                        </p:tgtEl>
                                      </p:cBhvr>
                                    </p:animEffect>
                                    <p:anim calcmode="lin" valueType="num">
                                      <p:cBhvr>
                                        <p:cTn id="145" dur="500" accel="50000">
                                          <p:stCondLst>
                                            <p:cond delay="0"/>
                                          </p:stCondLst>
                                        </p:cTn>
                                        <p:tgtEl>
                                          <p:spTgt spid="125968"/>
                                        </p:tgtEl>
                                        <p:attrNameLst>
                                          <p:attrName>ppt_y</p:attrName>
                                        </p:attrNameLst>
                                      </p:cBhvr>
                                      <p:tavLst>
                                        <p:tav tm="0">
                                          <p:val>
                                            <p:strVal val="ppt_y"/>
                                          </p:val>
                                        </p:tav>
                                        <p:tav tm="100000">
                                          <p:val>
                                            <p:strVal val="ppt_y+.1"/>
                                          </p:val>
                                        </p:tav>
                                      </p:tavLst>
                                    </p:anim>
                                    <p:anim calcmode="lin" valueType="num">
                                      <p:cBhvr>
                                        <p:cTn id="146" dur="500" decel="50000">
                                          <p:stCondLst>
                                            <p:cond delay="500"/>
                                          </p:stCondLst>
                                        </p:cTn>
                                        <p:tgtEl>
                                          <p:spTgt spid="125968"/>
                                        </p:tgtEl>
                                        <p:attrNameLst>
                                          <p:attrName>ppt_y</p:attrName>
                                        </p:attrNameLst>
                                      </p:cBhvr>
                                      <p:tavLst>
                                        <p:tav tm="0">
                                          <p:val>
                                            <p:strVal val="ppt_y"/>
                                          </p:val>
                                        </p:tav>
                                        <p:tav tm="100000">
                                          <p:val>
                                            <p:strVal val="ppt_y-.1"/>
                                          </p:val>
                                        </p:tav>
                                      </p:tavLst>
                                    </p:anim>
                                    <p:anim calcmode="lin" valueType="num">
                                      <p:cBhvr>
                                        <p:cTn id="147" dur="500" accel="50000">
                                          <p:stCondLst>
                                            <p:cond delay="500"/>
                                          </p:stCondLst>
                                        </p:cTn>
                                        <p:tgtEl>
                                          <p:spTgt spid="125968"/>
                                        </p:tgtEl>
                                        <p:attrNameLst>
                                          <p:attrName>ppt_x</p:attrName>
                                        </p:attrNameLst>
                                      </p:cBhvr>
                                      <p:tavLst>
                                        <p:tav tm="0">
                                          <p:val>
                                            <p:strVal val="ppt_x"/>
                                          </p:val>
                                        </p:tav>
                                        <p:tav tm="100000">
                                          <p:val>
                                            <p:strVal val="ppt_x+.4"/>
                                          </p:val>
                                        </p:tav>
                                      </p:tavLst>
                                    </p:anim>
                                    <p:anim calcmode="lin" valueType="num">
                                      <p:cBhvr>
                                        <p:cTn id="148" dur="1000"/>
                                        <p:tgtEl>
                                          <p:spTgt spid="125968"/>
                                        </p:tgtEl>
                                        <p:attrNameLst>
                                          <p:attrName>ppt_h</p:attrName>
                                        </p:attrNameLst>
                                      </p:cBhvr>
                                      <p:tavLst>
                                        <p:tav tm="0">
                                          <p:val>
                                            <p:strVal val="ppt_h"/>
                                          </p:val>
                                        </p:tav>
                                        <p:tav tm="100000">
                                          <p:val>
                                            <p:strVal val="ppt_h"/>
                                          </p:val>
                                        </p:tav>
                                      </p:tavLst>
                                    </p:anim>
                                    <p:anim calcmode="lin" valueType="num">
                                      <p:cBhvr>
                                        <p:cTn id="149" dur="500" accel="50000">
                                          <p:stCondLst>
                                            <p:cond delay="0"/>
                                          </p:stCondLst>
                                        </p:cTn>
                                        <p:tgtEl>
                                          <p:spTgt spid="125968"/>
                                        </p:tgtEl>
                                        <p:attrNameLst>
                                          <p:attrName>ppt_w</p:attrName>
                                        </p:attrNameLst>
                                      </p:cBhvr>
                                      <p:tavLst>
                                        <p:tav tm="0">
                                          <p:val>
                                            <p:strVal val="ppt_w"/>
                                          </p:val>
                                        </p:tav>
                                        <p:tav tm="100000">
                                          <p:val>
                                            <p:strVal val="ppt_w*.05"/>
                                          </p:val>
                                        </p:tav>
                                      </p:tavLst>
                                    </p:anim>
                                    <p:anim calcmode="lin" valueType="num">
                                      <p:cBhvr>
                                        <p:cTn id="150" dur="500" decel="50000">
                                          <p:stCondLst>
                                            <p:cond delay="500"/>
                                          </p:stCondLst>
                                        </p:cTn>
                                        <p:tgtEl>
                                          <p:spTgt spid="125968"/>
                                        </p:tgtEl>
                                        <p:attrNameLst>
                                          <p:attrName>ppt_w</p:attrName>
                                        </p:attrNameLst>
                                      </p:cBhvr>
                                      <p:tavLst>
                                        <p:tav tm="0">
                                          <p:val>
                                            <p:strVal val="ppt_w"/>
                                          </p:val>
                                        </p:tav>
                                        <p:tav tm="100000">
                                          <p:val>
                                            <p:strVal val="ppt_w/.05"/>
                                          </p:val>
                                        </p:tav>
                                      </p:tavLst>
                                    </p:anim>
                                    <p:anim calcmode="lin" valueType="num">
                                      <p:cBhvr>
                                        <p:cTn id="151" dur="500" accel="50000">
                                          <p:stCondLst>
                                            <p:cond delay="500"/>
                                          </p:stCondLst>
                                        </p:cTn>
                                        <p:tgtEl>
                                          <p:spTgt spid="125968"/>
                                        </p:tgtEl>
                                        <p:attrNameLst>
                                          <p:attrName>style.rotation</p:attrName>
                                        </p:attrNameLst>
                                      </p:cBhvr>
                                      <p:tavLst>
                                        <p:tav tm="0">
                                          <p:val>
                                            <p:fltVal val="0"/>
                                          </p:val>
                                        </p:tav>
                                        <p:tav tm="100000">
                                          <p:val>
                                            <p:fltVal val="-90"/>
                                          </p:val>
                                        </p:tav>
                                      </p:tavLst>
                                    </p:anim>
                                    <p:set>
                                      <p:cBhvr>
                                        <p:cTn id="152" dur="1" fill="hold">
                                          <p:stCondLst>
                                            <p:cond delay="999"/>
                                          </p:stCondLst>
                                        </p:cTn>
                                        <p:tgtEl>
                                          <p:spTgt spid="125968"/>
                                        </p:tgtEl>
                                        <p:attrNameLst>
                                          <p:attrName>style.visibility</p:attrName>
                                        </p:attrNameLst>
                                      </p:cBhvr>
                                      <p:to>
                                        <p:strVal val="hidden"/>
                                      </p:to>
                                    </p:set>
                                  </p:childTnLst>
                                </p:cTn>
                              </p:par>
                              <p:par>
                                <p:cTn id="153" presetID="25" presetClass="exit" presetSubtype="0" fill="hold" grpId="1" nodeType="withEffect">
                                  <p:stCondLst>
                                    <p:cond delay="0"/>
                                  </p:stCondLst>
                                  <p:childTnLst>
                                    <p:animEffect transition="out" filter="fade">
                                      <p:cBhvr>
                                        <p:cTn id="154" dur="1000" accel="50000">
                                          <p:stCondLst>
                                            <p:cond delay="0"/>
                                          </p:stCondLst>
                                        </p:cTn>
                                        <p:tgtEl>
                                          <p:spTgt spid="125969"/>
                                        </p:tgtEl>
                                      </p:cBhvr>
                                    </p:animEffect>
                                    <p:anim calcmode="lin" valueType="num">
                                      <p:cBhvr>
                                        <p:cTn id="155" dur="500" accel="50000">
                                          <p:stCondLst>
                                            <p:cond delay="0"/>
                                          </p:stCondLst>
                                        </p:cTn>
                                        <p:tgtEl>
                                          <p:spTgt spid="125969"/>
                                        </p:tgtEl>
                                        <p:attrNameLst>
                                          <p:attrName>ppt_y</p:attrName>
                                        </p:attrNameLst>
                                      </p:cBhvr>
                                      <p:tavLst>
                                        <p:tav tm="0">
                                          <p:val>
                                            <p:strVal val="ppt_y"/>
                                          </p:val>
                                        </p:tav>
                                        <p:tav tm="100000">
                                          <p:val>
                                            <p:strVal val="ppt_y+.1"/>
                                          </p:val>
                                        </p:tav>
                                      </p:tavLst>
                                    </p:anim>
                                    <p:anim calcmode="lin" valueType="num">
                                      <p:cBhvr>
                                        <p:cTn id="156" dur="500" decel="50000">
                                          <p:stCondLst>
                                            <p:cond delay="500"/>
                                          </p:stCondLst>
                                        </p:cTn>
                                        <p:tgtEl>
                                          <p:spTgt spid="125969"/>
                                        </p:tgtEl>
                                        <p:attrNameLst>
                                          <p:attrName>ppt_y</p:attrName>
                                        </p:attrNameLst>
                                      </p:cBhvr>
                                      <p:tavLst>
                                        <p:tav tm="0">
                                          <p:val>
                                            <p:strVal val="ppt_y"/>
                                          </p:val>
                                        </p:tav>
                                        <p:tav tm="100000">
                                          <p:val>
                                            <p:strVal val="ppt_y-.1"/>
                                          </p:val>
                                        </p:tav>
                                      </p:tavLst>
                                    </p:anim>
                                    <p:anim calcmode="lin" valueType="num">
                                      <p:cBhvr>
                                        <p:cTn id="157" dur="500" accel="50000">
                                          <p:stCondLst>
                                            <p:cond delay="500"/>
                                          </p:stCondLst>
                                        </p:cTn>
                                        <p:tgtEl>
                                          <p:spTgt spid="125969"/>
                                        </p:tgtEl>
                                        <p:attrNameLst>
                                          <p:attrName>ppt_x</p:attrName>
                                        </p:attrNameLst>
                                      </p:cBhvr>
                                      <p:tavLst>
                                        <p:tav tm="0">
                                          <p:val>
                                            <p:strVal val="ppt_x"/>
                                          </p:val>
                                        </p:tav>
                                        <p:tav tm="100000">
                                          <p:val>
                                            <p:strVal val="ppt_x+.4"/>
                                          </p:val>
                                        </p:tav>
                                      </p:tavLst>
                                    </p:anim>
                                    <p:anim calcmode="lin" valueType="num">
                                      <p:cBhvr>
                                        <p:cTn id="158" dur="1000"/>
                                        <p:tgtEl>
                                          <p:spTgt spid="125969"/>
                                        </p:tgtEl>
                                        <p:attrNameLst>
                                          <p:attrName>ppt_h</p:attrName>
                                        </p:attrNameLst>
                                      </p:cBhvr>
                                      <p:tavLst>
                                        <p:tav tm="0">
                                          <p:val>
                                            <p:strVal val="ppt_h"/>
                                          </p:val>
                                        </p:tav>
                                        <p:tav tm="100000">
                                          <p:val>
                                            <p:strVal val="ppt_h"/>
                                          </p:val>
                                        </p:tav>
                                      </p:tavLst>
                                    </p:anim>
                                    <p:anim calcmode="lin" valueType="num">
                                      <p:cBhvr>
                                        <p:cTn id="159" dur="500" accel="50000">
                                          <p:stCondLst>
                                            <p:cond delay="0"/>
                                          </p:stCondLst>
                                        </p:cTn>
                                        <p:tgtEl>
                                          <p:spTgt spid="125969"/>
                                        </p:tgtEl>
                                        <p:attrNameLst>
                                          <p:attrName>ppt_w</p:attrName>
                                        </p:attrNameLst>
                                      </p:cBhvr>
                                      <p:tavLst>
                                        <p:tav tm="0">
                                          <p:val>
                                            <p:strVal val="ppt_w"/>
                                          </p:val>
                                        </p:tav>
                                        <p:tav tm="100000">
                                          <p:val>
                                            <p:strVal val="ppt_w*.05"/>
                                          </p:val>
                                        </p:tav>
                                      </p:tavLst>
                                    </p:anim>
                                    <p:anim calcmode="lin" valueType="num">
                                      <p:cBhvr>
                                        <p:cTn id="160" dur="500" decel="50000">
                                          <p:stCondLst>
                                            <p:cond delay="500"/>
                                          </p:stCondLst>
                                        </p:cTn>
                                        <p:tgtEl>
                                          <p:spTgt spid="125969"/>
                                        </p:tgtEl>
                                        <p:attrNameLst>
                                          <p:attrName>ppt_w</p:attrName>
                                        </p:attrNameLst>
                                      </p:cBhvr>
                                      <p:tavLst>
                                        <p:tav tm="0">
                                          <p:val>
                                            <p:strVal val="ppt_w"/>
                                          </p:val>
                                        </p:tav>
                                        <p:tav tm="100000">
                                          <p:val>
                                            <p:strVal val="ppt_w/.05"/>
                                          </p:val>
                                        </p:tav>
                                      </p:tavLst>
                                    </p:anim>
                                    <p:anim calcmode="lin" valueType="num">
                                      <p:cBhvr>
                                        <p:cTn id="161" dur="500" accel="50000">
                                          <p:stCondLst>
                                            <p:cond delay="500"/>
                                          </p:stCondLst>
                                        </p:cTn>
                                        <p:tgtEl>
                                          <p:spTgt spid="125969"/>
                                        </p:tgtEl>
                                        <p:attrNameLst>
                                          <p:attrName>style.rotation</p:attrName>
                                        </p:attrNameLst>
                                      </p:cBhvr>
                                      <p:tavLst>
                                        <p:tav tm="0">
                                          <p:val>
                                            <p:fltVal val="0"/>
                                          </p:val>
                                        </p:tav>
                                        <p:tav tm="100000">
                                          <p:val>
                                            <p:fltVal val="-90"/>
                                          </p:val>
                                        </p:tav>
                                      </p:tavLst>
                                    </p:anim>
                                    <p:set>
                                      <p:cBhvr>
                                        <p:cTn id="162" dur="1" fill="hold">
                                          <p:stCondLst>
                                            <p:cond delay="999"/>
                                          </p:stCondLst>
                                        </p:cTn>
                                        <p:tgtEl>
                                          <p:spTgt spid="125969"/>
                                        </p:tgtEl>
                                        <p:attrNameLst>
                                          <p:attrName>style.visibility</p:attrName>
                                        </p:attrNameLst>
                                      </p:cBhvr>
                                      <p:to>
                                        <p:strVal val="hidden"/>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37" presetClass="exit" presetSubtype="0" fill="hold" nodeType="clickEffect">
                                  <p:stCondLst>
                                    <p:cond delay="0"/>
                                  </p:stCondLst>
                                  <p:iterate type="lt">
                                    <p:tmPct val="0"/>
                                  </p:iterate>
                                  <p:childTnLst>
                                    <p:animEffect transition="out" filter="fade">
                                      <p:cBhvr>
                                        <p:cTn id="166" dur="1000"/>
                                        <p:tgtEl>
                                          <p:spTgt spid="125973"/>
                                        </p:tgtEl>
                                      </p:cBhvr>
                                    </p:animEffect>
                                    <p:anim calcmode="lin" valueType="num">
                                      <p:cBhvr>
                                        <p:cTn id="167" dur="1000"/>
                                        <p:tgtEl>
                                          <p:spTgt spid="125973"/>
                                        </p:tgtEl>
                                        <p:attrNameLst>
                                          <p:attrName>ppt_x</p:attrName>
                                        </p:attrNameLst>
                                      </p:cBhvr>
                                      <p:tavLst>
                                        <p:tav tm="0">
                                          <p:val>
                                            <p:strVal val="ppt_x"/>
                                          </p:val>
                                        </p:tav>
                                        <p:tav tm="100000">
                                          <p:val>
                                            <p:strVal val="ppt_x"/>
                                          </p:val>
                                        </p:tav>
                                      </p:tavLst>
                                    </p:anim>
                                    <p:anim calcmode="lin" valueType="num">
                                      <p:cBhvr>
                                        <p:cTn id="168" dur="100" decel="100000"/>
                                        <p:tgtEl>
                                          <p:spTgt spid="125973"/>
                                        </p:tgtEl>
                                        <p:attrNameLst>
                                          <p:attrName>ppt_y</p:attrName>
                                        </p:attrNameLst>
                                      </p:cBhvr>
                                      <p:tavLst>
                                        <p:tav tm="0">
                                          <p:val>
                                            <p:strVal val="ppt_y"/>
                                          </p:val>
                                        </p:tav>
                                        <p:tav tm="100000">
                                          <p:val>
                                            <p:strVal val="ppt_y-.03"/>
                                          </p:val>
                                        </p:tav>
                                      </p:tavLst>
                                    </p:anim>
                                    <p:anim calcmode="lin" valueType="num">
                                      <p:cBhvr>
                                        <p:cTn id="169" dur="900" accel="100000">
                                          <p:stCondLst>
                                            <p:cond delay="100"/>
                                          </p:stCondLst>
                                        </p:cTn>
                                        <p:tgtEl>
                                          <p:spTgt spid="125973"/>
                                        </p:tgtEl>
                                        <p:attrNameLst>
                                          <p:attrName>ppt_y</p:attrName>
                                        </p:attrNameLst>
                                      </p:cBhvr>
                                      <p:tavLst>
                                        <p:tav tm="0">
                                          <p:val>
                                            <p:strVal val="ppt_y"/>
                                          </p:val>
                                        </p:tav>
                                        <p:tav tm="100000">
                                          <p:val>
                                            <p:strVal val="ppt_y+1"/>
                                          </p:val>
                                        </p:tav>
                                      </p:tavLst>
                                    </p:anim>
                                    <p:set>
                                      <p:cBhvr>
                                        <p:cTn id="170" dur="1" fill="hold">
                                          <p:stCondLst>
                                            <p:cond delay="999"/>
                                          </p:stCondLst>
                                        </p:cTn>
                                        <p:tgtEl>
                                          <p:spTgt spid="1259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61" grpId="0" animBg="1"/>
      <p:bldP spid="125965" grpId="0" animBg="1"/>
      <p:bldP spid="125965" grpId="1" animBg="1"/>
      <p:bldP spid="125969" grpId="0" animBg="1"/>
      <p:bldP spid="125969"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ext Box 4">
            <a:extLst>
              <a:ext uri="{FF2B5EF4-FFF2-40B4-BE49-F238E27FC236}">
                <a16:creationId xmlns:a16="http://schemas.microsoft.com/office/drawing/2014/main" id="{490BE1EC-7946-41F3-B79F-6DC8C9B71EFC}"/>
              </a:ext>
            </a:extLst>
          </p:cNvPr>
          <p:cNvSpPr txBox="1">
            <a:spLocks noChangeArrowheads="1"/>
          </p:cNvSpPr>
          <p:nvPr/>
        </p:nvSpPr>
        <p:spPr bwMode="auto">
          <a:xfrm>
            <a:off x="1524000" y="188913"/>
            <a:ext cx="9144000" cy="457200"/>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i="1">
                <a:latin typeface="Constantia" panose="02030602050306030303" pitchFamily="18" charset="0"/>
                <a:cs typeface="Arial" panose="020B0604020202020204" pitchFamily="34" charset="0"/>
              </a:rPr>
              <a:t>I. </a:t>
            </a:r>
            <a:r>
              <a:rPr lang="fr-FR" altLang="fr-FR" sz="2400" i="1" u="sng">
                <a:latin typeface="Constantia" panose="02030602050306030303" pitchFamily="18" charset="0"/>
                <a:cs typeface="Arial" panose="020B0604020202020204" pitchFamily="34" charset="0"/>
              </a:rPr>
              <a:t>Le Moyen-Orient, une région aux enjeux multiples</a:t>
            </a:r>
          </a:p>
        </p:txBody>
      </p:sp>
      <p:sp>
        <p:nvSpPr>
          <p:cNvPr id="6147" name="ZoneTexte 1">
            <a:extLst>
              <a:ext uri="{FF2B5EF4-FFF2-40B4-BE49-F238E27FC236}">
                <a16:creationId xmlns:a16="http://schemas.microsoft.com/office/drawing/2014/main" id="{05DF1512-BC1E-41FF-851A-715EEB596789}"/>
              </a:ext>
            </a:extLst>
          </p:cNvPr>
          <p:cNvSpPr txBox="1">
            <a:spLocks noChangeArrowheads="1"/>
          </p:cNvSpPr>
          <p:nvPr/>
        </p:nvSpPr>
        <p:spPr bwMode="auto">
          <a:xfrm>
            <a:off x="1287463" y="1228725"/>
            <a:ext cx="9591675" cy="579438"/>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i="1">
                <a:solidFill>
                  <a:srgbClr val="B2B2B2"/>
                </a:solidFill>
                <a:latin typeface="Times New Roman" panose="02020603050405020304" pitchFamily="18" charset="0"/>
                <a:cs typeface="Arial" panose="020B0604020202020204" pitchFamily="34" charset="0"/>
              </a:rPr>
              <a:t>1. </a:t>
            </a:r>
            <a:r>
              <a:rPr lang="fr-FR" altLang="fr-FR" sz="2400" i="1" u="sng">
                <a:solidFill>
                  <a:srgbClr val="B2B2B2"/>
                </a:solidFill>
                <a:latin typeface="Times New Roman" panose="02020603050405020304" pitchFamily="18" charset="0"/>
                <a:cs typeface="Arial" panose="020B0604020202020204" pitchFamily="34" charset="0"/>
              </a:rPr>
              <a:t>Des enjeux religieux et culturels</a:t>
            </a:r>
          </a:p>
        </p:txBody>
      </p:sp>
      <p:sp>
        <p:nvSpPr>
          <p:cNvPr id="6148" name="ZoneTexte 1">
            <a:extLst>
              <a:ext uri="{FF2B5EF4-FFF2-40B4-BE49-F238E27FC236}">
                <a16:creationId xmlns:a16="http://schemas.microsoft.com/office/drawing/2014/main" id="{2EFB9DC8-FCFD-4E8A-8838-EF8D388D5397}"/>
              </a:ext>
            </a:extLst>
          </p:cNvPr>
          <p:cNvSpPr txBox="1">
            <a:spLocks noChangeArrowheads="1"/>
          </p:cNvSpPr>
          <p:nvPr/>
        </p:nvSpPr>
        <p:spPr bwMode="auto">
          <a:xfrm>
            <a:off x="1276350" y="3170238"/>
            <a:ext cx="9523413" cy="579437"/>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i="1">
                <a:solidFill>
                  <a:srgbClr val="B2B2B2"/>
                </a:solidFill>
                <a:latin typeface="Times New Roman" panose="02020603050405020304" pitchFamily="18" charset="0"/>
                <a:cs typeface="Arial" panose="020B0604020202020204" pitchFamily="34" charset="0"/>
              </a:rPr>
              <a:t>3. </a:t>
            </a:r>
            <a:r>
              <a:rPr lang="fr-FR" altLang="fr-FR" sz="2400" i="1" u="sng">
                <a:solidFill>
                  <a:srgbClr val="B2B2B2"/>
                </a:solidFill>
                <a:latin typeface="Times New Roman" panose="02020603050405020304" pitchFamily="18" charset="0"/>
                <a:cs typeface="Arial" panose="020B0604020202020204" pitchFamily="34" charset="0"/>
              </a:rPr>
              <a:t>Des enjeux liés aux Etats et à l’ingérence des puissances étrangères</a:t>
            </a:r>
          </a:p>
        </p:txBody>
      </p:sp>
      <p:sp>
        <p:nvSpPr>
          <p:cNvPr id="3" name="ZoneTexte 1">
            <a:extLst>
              <a:ext uri="{FF2B5EF4-FFF2-40B4-BE49-F238E27FC236}">
                <a16:creationId xmlns:a16="http://schemas.microsoft.com/office/drawing/2014/main" id="{E6AAAC5D-FB6D-4E89-A08D-F1C7F36D343F}"/>
              </a:ext>
            </a:extLst>
          </p:cNvPr>
          <p:cNvSpPr txBox="1">
            <a:spLocks noChangeArrowheads="1"/>
          </p:cNvSpPr>
          <p:nvPr/>
        </p:nvSpPr>
        <p:spPr bwMode="auto">
          <a:xfrm>
            <a:off x="1282700" y="2147888"/>
            <a:ext cx="9591675" cy="579437"/>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i="1">
                <a:solidFill>
                  <a:srgbClr val="B2B2B2"/>
                </a:solidFill>
                <a:latin typeface="Times New Roman" panose="02020603050405020304" pitchFamily="18" charset="0"/>
                <a:cs typeface="Arial" panose="020B0604020202020204" pitchFamily="34" charset="0"/>
              </a:rPr>
              <a:t>2 . </a:t>
            </a:r>
            <a:r>
              <a:rPr lang="fr-FR" altLang="fr-FR" sz="2400" i="1" u="sng">
                <a:solidFill>
                  <a:srgbClr val="B2B2B2"/>
                </a:solidFill>
                <a:latin typeface="Times New Roman" panose="02020603050405020304" pitchFamily="18" charset="0"/>
                <a:cs typeface="Arial" panose="020B0604020202020204" pitchFamily="34" charset="0"/>
              </a:rPr>
              <a:t>Des enjeux liés aux ressources et aux passages stratégiques</a:t>
            </a:r>
          </a:p>
        </p:txBody>
      </p:sp>
      <p:pic>
        <p:nvPicPr>
          <p:cNvPr id="6152" name="Picture 8" descr="bouton Ok&quot; : photos, illustrations, vecteurs et vidéos libres de ...">
            <a:hlinkClick r:id="rId2" action="ppaction://hlinksldjump"/>
            <a:extLst>
              <a:ext uri="{FF2B5EF4-FFF2-40B4-BE49-F238E27FC236}">
                <a16:creationId xmlns:a16="http://schemas.microsoft.com/office/drawing/2014/main" id="{F5E7C9BF-25FD-4892-B5DD-243283E8C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2863" y="0"/>
            <a:ext cx="719137" cy="719138"/>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E5579E75-5875-4C93-9151-78EDA5D1786A}"/>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rgbClr val="808080"/>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3" presetClass="emph" presetSubtype="2" fill="hold" nodeType="withEffect">
                                  <p:stCondLst>
                                    <p:cond delay="0"/>
                                  </p:stCondLst>
                                  <p:childTnLst>
                                    <p:animClr clrSpc="rgb" dir="cw">
                                      <p:cBhvr override="childStyle">
                                        <p:cTn id="10" dur="2000" fill="hold"/>
                                        <p:tgtEl>
                                          <p:spTgt spid="3">
                                            <p:txEl>
                                              <p:pRg st="0" end="0"/>
                                            </p:txEl>
                                          </p:spTgt>
                                        </p:tgtEl>
                                        <p:attrNameLst>
                                          <p:attrName>style.color</p:attrName>
                                        </p:attrNameLst>
                                      </p:cBhvr>
                                      <p:to>
                                        <a:srgbClr val="EAEAE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carteetatpalestinien">
            <a:extLst>
              <a:ext uri="{FF2B5EF4-FFF2-40B4-BE49-F238E27FC236}">
                <a16:creationId xmlns:a16="http://schemas.microsoft.com/office/drawing/2014/main" id="{7329AA44-6888-495A-9682-92ABC291B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0"/>
            <a:ext cx="6686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Text Box 4">
            <a:extLst>
              <a:ext uri="{FF2B5EF4-FFF2-40B4-BE49-F238E27FC236}">
                <a16:creationId xmlns:a16="http://schemas.microsoft.com/office/drawing/2014/main" id="{4805DD7D-96E6-4ACA-8C7E-961EF02196C4}"/>
              </a:ext>
            </a:extLst>
          </p:cNvPr>
          <p:cNvSpPr txBox="1">
            <a:spLocks noChangeArrowheads="1"/>
          </p:cNvSpPr>
          <p:nvPr/>
        </p:nvSpPr>
        <p:spPr bwMode="auto">
          <a:xfrm>
            <a:off x="558800" y="327025"/>
            <a:ext cx="4233863" cy="915988"/>
          </a:xfrm>
          <a:prstGeom prst="rect">
            <a:avLst/>
          </a:prstGeom>
          <a:solidFill>
            <a:srgbClr val="838977"/>
          </a:solidFill>
          <a:ln>
            <a:noFill/>
          </a:ln>
          <a:effectLst/>
          <a:extLs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sz="1800">
                <a:latin typeface="Corbel" panose="020B0503020204020204" pitchFamily="34" charset="0"/>
                <a:cs typeface="Arial" panose="020B0604020202020204" pitchFamily="34" charset="0"/>
              </a:rPr>
              <a:t>Un  État palestinien, dont le territoire est morcelé et moucheté comme une peau de léopard est-il à terme viable? </a:t>
            </a:r>
          </a:p>
        </p:txBody>
      </p:sp>
      <p:pic>
        <p:nvPicPr>
          <p:cNvPr id="167943" name="Picture 7" descr="psagot+from+ramallah">
            <a:extLst>
              <a:ext uri="{FF2B5EF4-FFF2-40B4-BE49-F238E27FC236}">
                <a16:creationId xmlns:a16="http://schemas.microsoft.com/office/drawing/2014/main" id="{6E309D03-F186-4A65-9915-40F3D500A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9263" y="911225"/>
            <a:ext cx="6662737"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4" name="Text Box 8">
            <a:extLst>
              <a:ext uri="{FF2B5EF4-FFF2-40B4-BE49-F238E27FC236}">
                <a16:creationId xmlns:a16="http://schemas.microsoft.com/office/drawing/2014/main" id="{BF37E734-04C3-4CAA-9737-51FE57A73FED}"/>
              </a:ext>
            </a:extLst>
          </p:cNvPr>
          <p:cNvSpPr txBox="1">
            <a:spLocks noChangeArrowheads="1"/>
          </p:cNvSpPr>
          <p:nvPr/>
        </p:nvSpPr>
        <p:spPr bwMode="auto">
          <a:xfrm>
            <a:off x="6819900" y="1346200"/>
            <a:ext cx="48895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a:solidFill>
                  <a:schemeClr val="bg1"/>
                </a:solidFill>
                <a:latin typeface="Times New Roman" panose="02020603050405020304" pitchFamily="18" charset="0"/>
                <a:cs typeface="Arial" panose="020B0604020202020204" pitchFamily="34" charset="0"/>
              </a:rPr>
              <a:t>Au 1</a:t>
            </a:r>
            <a:r>
              <a:rPr lang="fr-FR" altLang="fr-FR" baseline="30000">
                <a:solidFill>
                  <a:schemeClr val="bg1"/>
                </a:solidFill>
                <a:latin typeface="Times New Roman" panose="02020603050405020304" pitchFamily="18" charset="0"/>
                <a:cs typeface="Arial" panose="020B0604020202020204" pitchFamily="34" charset="0"/>
              </a:rPr>
              <a:t>er</a:t>
            </a:r>
            <a:r>
              <a:rPr lang="fr-FR" altLang="fr-FR">
                <a:solidFill>
                  <a:schemeClr val="bg1"/>
                </a:solidFill>
                <a:latin typeface="Times New Roman" panose="02020603050405020304" pitchFamily="18" charset="0"/>
                <a:cs typeface="Arial" panose="020B0604020202020204" pitchFamily="34" charset="0"/>
              </a:rPr>
              <a:t> plan, Ramallah; à l’arrière plan sur la colline, la colonie israélienne de Psagot</a:t>
            </a:r>
          </a:p>
        </p:txBody>
      </p:sp>
      <p:pic>
        <p:nvPicPr>
          <p:cNvPr id="251913" name="Picture 9" descr="Résultat de recherche d'images pour &quot;trump plan de paix Israël&quot;">
            <a:extLst>
              <a:ext uri="{FF2B5EF4-FFF2-40B4-BE49-F238E27FC236}">
                <a16:creationId xmlns:a16="http://schemas.microsoft.com/office/drawing/2014/main" id="{FD30F65A-2749-401A-9AEB-B431D34876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62150"/>
            <a:ext cx="5492750" cy="2746375"/>
          </a:xfrm>
          <a:prstGeom prst="rect">
            <a:avLst/>
          </a:prstGeom>
          <a:noFill/>
          <a:extLst>
            <a:ext uri="{909E8E84-426E-40DD-AFC4-6F175D3DCCD1}">
              <a14:hiddenFill xmlns:a14="http://schemas.microsoft.com/office/drawing/2010/main">
                <a:solidFill>
                  <a:srgbClr val="FFFFFF"/>
                </a:solidFill>
              </a14:hiddenFill>
            </a:ext>
          </a:extLst>
        </p:spPr>
      </p:pic>
      <p:pic>
        <p:nvPicPr>
          <p:cNvPr id="251914" name="Picture 10">
            <a:hlinkClick r:id="rId6"/>
            <a:extLst>
              <a:ext uri="{FF2B5EF4-FFF2-40B4-BE49-F238E27FC236}">
                <a16:creationId xmlns:a16="http://schemas.microsoft.com/office/drawing/2014/main" id="{22EDE04E-CEF4-408F-8EAF-928747AF62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7100" y="0"/>
            <a:ext cx="5262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6A3FA170-A1CD-44C4-B0E1-31D45B716070}"/>
              </a:ext>
            </a:extLst>
          </p:cNvPr>
          <p:cNvSpPr txBox="1">
            <a:spLocks noChangeArrowheads="1"/>
          </p:cNvSpPr>
          <p:nvPr/>
        </p:nvSpPr>
        <p:spPr bwMode="auto">
          <a:xfrm>
            <a:off x="635000" y="5140325"/>
            <a:ext cx="4233863" cy="1739900"/>
          </a:xfrm>
          <a:prstGeom prst="rect">
            <a:avLst/>
          </a:prstGeom>
          <a:solidFill>
            <a:srgbClr val="838977"/>
          </a:solidFill>
          <a:ln>
            <a:noFill/>
          </a:ln>
          <a:effectLst/>
          <a:extLs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fr-FR" altLang="fr-FR" sz="1800">
                <a:latin typeface="Corbel" panose="020B0503020204020204" pitchFamily="34" charset="0"/>
                <a:cs typeface="Arial" panose="020B0604020202020204" pitchFamily="34" charset="0"/>
              </a:rPr>
              <a:t>Le plan américain de l’administration Trump  qui prévoit l’annexion de la vallée du Jourdain par Israël est très déséquilibré et ne reçoit pas l’assentiment des la communauté internationale. </a:t>
            </a:r>
          </a:p>
        </p:txBody>
      </p:sp>
      <p:sp>
        <p:nvSpPr>
          <p:cNvPr id="9" name="ZoneTexte 8">
            <a:extLst>
              <a:ext uri="{FF2B5EF4-FFF2-40B4-BE49-F238E27FC236}">
                <a16:creationId xmlns:a16="http://schemas.microsoft.com/office/drawing/2014/main" id="{E9DC64DA-F651-4D5D-A0FF-6323B62296DB}"/>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fade">
                                      <p:cBhvr>
                                        <p:cTn id="7" dur="800" decel="100000"/>
                                        <p:tgtEl>
                                          <p:spTgt spid="167940"/>
                                        </p:tgtEl>
                                      </p:cBhvr>
                                    </p:animEffect>
                                    <p:anim calcmode="lin" valueType="num">
                                      <p:cBhvr>
                                        <p:cTn id="8" dur="800" decel="100000" fill="hold"/>
                                        <p:tgtEl>
                                          <p:spTgt spid="167940"/>
                                        </p:tgtEl>
                                        <p:attrNameLst>
                                          <p:attrName>style.rotation</p:attrName>
                                        </p:attrNameLst>
                                      </p:cBhvr>
                                      <p:tavLst>
                                        <p:tav tm="0">
                                          <p:val>
                                            <p:fltVal val="-90"/>
                                          </p:val>
                                        </p:tav>
                                        <p:tav tm="100000">
                                          <p:val>
                                            <p:fltVal val="0"/>
                                          </p:val>
                                        </p:tav>
                                      </p:tavLst>
                                    </p:anim>
                                    <p:anim calcmode="lin" valueType="num">
                                      <p:cBhvr>
                                        <p:cTn id="9" dur="800" decel="100000" fill="hold"/>
                                        <p:tgtEl>
                                          <p:spTgt spid="167940"/>
                                        </p:tgtEl>
                                        <p:attrNameLst>
                                          <p:attrName>ppt_x</p:attrName>
                                        </p:attrNameLst>
                                      </p:cBhvr>
                                      <p:tavLst>
                                        <p:tav tm="0">
                                          <p:val>
                                            <p:strVal val="#ppt_x+0.4"/>
                                          </p:val>
                                        </p:tav>
                                        <p:tav tm="100000">
                                          <p:val>
                                            <p:strVal val="#ppt_x-0.05"/>
                                          </p:val>
                                        </p:tav>
                                      </p:tavLst>
                                    </p:anim>
                                    <p:anim calcmode="lin" valueType="num">
                                      <p:cBhvr>
                                        <p:cTn id="10" dur="800" decel="100000" fill="hold"/>
                                        <p:tgtEl>
                                          <p:spTgt spid="16794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6794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67940"/>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iterate type="lt">
                                    <p:tmPct val="0"/>
                                  </p:iterate>
                                  <p:childTnLst>
                                    <p:animEffect transition="out" filter="fade">
                                      <p:cBhvr>
                                        <p:cTn id="16" dur="2000"/>
                                        <p:tgtEl>
                                          <p:spTgt spid="167938"/>
                                        </p:tgtEl>
                                      </p:cBhvr>
                                    </p:animEffect>
                                    <p:set>
                                      <p:cBhvr>
                                        <p:cTn id="17" dur="1" fill="hold">
                                          <p:stCondLst>
                                            <p:cond delay="1999"/>
                                          </p:stCondLst>
                                        </p:cTn>
                                        <p:tgtEl>
                                          <p:spTgt spid="167938"/>
                                        </p:tgtEl>
                                        <p:attrNameLst>
                                          <p:attrName>style.visibility</p:attrName>
                                        </p:attrNameLst>
                                      </p:cBhvr>
                                      <p:to>
                                        <p:strVal val="hidden"/>
                                      </p:to>
                                    </p:set>
                                  </p:childTnLst>
                                </p:cTn>
                              </p:par>
                              <p:par>
                                <p:cTn id="18" presetID="14" presetClass="entr" presetSubtype="5" fill="hold" nodeType="withEffect">
                                  <p:stCondLst>
                                    <p:cond delay="0"/>
                                  </p:stCondLst>
                                  <p:childTnLst>
                                    <p:set>
                                      <p:cBhvr>
                                        <p:cTn id="19" dur="1" fill="hold">
                                          <p:stCondLst>
                                            <p:cond delay="0"/>
                                          </p:stCondLst>
                                        </p:cTn>
                                        <p:tgtEl>
                                          <p:spTgt spid="167943"/>
                                        </p:tgtEl>
                                        <p:attrNameLst>
                                          <p:attrName>style.visibility</p:attrName>
                                        </p:attrNameLst>
                                      </p:cBhvr>
                                      <p:to>
                                        <p:strVal val="visible"/>
                                      </p:to>
                                    </p:set>
                                    <p:animEffect transition="in" filter="randombar(vertical)">
                                      <p:cBhvr>
                                        <p:cTn id="20" dur="500"/>
                                        <p:tgtEl>
                                          <p:spTgt spid="167943"/>
                                        </p:tgtEl>
                                      </p:cBhvr>
                                    </p:animEffect>
                                  </p:childTnLst>
                                </p:cTn>
                              </p:par>
                              <p:par>
                                <p:cTn id="21" presetID="15" presetClass="entr" presetSubtype="0" fill="hold" grpId="0" nodeType="withEffect">
                                  <p:stCondLst>
                                    <p:cond delay="0"/>
                                  </p:stCondLst>
                                  <p:childTnLst>
                                    <p:set>
                                      <p:cBhvr>
                                        <p:cTn id="22" dur="1" fill="hold">
                                          <p:stCondLst>
                                            <p:cond delay="0"/>
                                          </p:stCondLst>
                                        </p:cTn>
                                        <p:tgtEl>
                                          <p:spTgt spid="167944"/>
                                        </p:tgtEl>
                                        <p:attrNameLst>
                                          <p:attrName>style.visibility</p:attrName>
                                        </p:attrNameLst>
                                      </p:cBhvr>
                                      <p:to>
                                        <p:strVal val="visible"/>
                                      </p:to>
                                    </p:set>
                                    <p:anim calcmode="lin" valueType="num">
                                      <p:cBhvr>
                                        <p:cTn id="23" dur="1000" fill="hold"/>
                                        <p:tgtEl>
                                          <p:spTgt spid="167944"/>
                                        </p:tgtEl>
                                        <p:attrNameLst>
                                          <p:attrName>ppt_w</p:attrName>
                                        </p:attrNameLst>
                                      </p:cBhvr>
                                      <p:tavLst>
                                        <p:tav tm="0">
                                          <p:val>
                                            <p:fltVal val="0"/>
                                          </p:val>
                                        </p:tav>
                                        <p:tav tm="100000">
                                          <p:val>
                                            <p:strVal val="#ppt_w"/>
                                          </p:val>
                                        </p:tav>
                                      </p:tavLst>
                                    </p:anim>
                                    <p:anim calcmode="lin" valueType="num">
                                      <p:cBhvr>
                                        <p:cTn id="24" dur="1000" fill="hold"/>
                                        <p:tgtEl>
                                          <p:spTgt spid="167944"/>
                                        </p:tgtEl>
                                        <p:attrNameLst>
                                          <p:attrName>ppt_h</p:attrName>
                                        </p:attrNameLst>
                                      </p:cBhvr>
                                      <p:tavLst>
                                        <p:tav tm="0">
                                          <p:val>
                                            <p:fltVal val="0"/>
                                          </p:val>
                                        </p:tav>
                                        <p:tav tm="100000">
                                          <p:val>
                                            <p:strVal val="#ppt_h"/>
                                          </p:val>
                                        </p:tav>
                                      </p:tavLst>
                                    </p:anim>
                                    <p:anim calcmode="lin" valueType="num">
                                      <p:cBhvr>
                                        <p:cTn id="25" dur="1000" fill="hold"/>
                                        <p:tgtEl>
                                          <p:spTgt spid="16794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679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251913"/>
                                        </p:tgtEl>
                                        <p:attrNameLst>
                                          <p:attrName>style.visibility</p:attrName>
                                        </p:attrNameLst>
                                      </p:cBhvr>
                                      <p:to>
                                        <p:strVal val="visible"/>
                                      </p:to>
                                    </p:set>
                                    <p:animEffect transition="in" filter="wipe(down)">
                                      <p:cBhvr>
                                        <p:cTn id="31" dur="500"/>
                                        <p:tgtEl>
                                          <p:spTgt spid="25191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7" presetClass="exit" presetSubtype="0" fill="hold" nodeType="clickEffect">
                                  <p:stCondLst>
                                    <p:cond delay="0"/>
                                  </p:stCondLst>
                                  <p:childTnLst>
                                    <p:animEffect transition="out" filter="fade">
                                      <p:cBhvr>
                                        <p:cTn id="35" dur="1000"/>
                                        <p:tgtEl>
                                          <p:spTgt spid="167943"/>
                                        </p:tgtEl>
                                      </p:cBhvr>
                                    </p:animEffect>
                                    <p:anim calcmode="lin" valueType="num">
                                      <p:cBhvr>
                                        <p:cTn id="36" dur="1000"/>
                                        <p:tgtEl>
                                          <p:spTgt spid="167943"/>
                                        </p:tgtEl>
                                        <p:attrNameLst>
                                          <p:attrName>ppt_x</p:attrName>
                                        </p:attrNameLst>
                                      </p:cBhvr>
                                      <p:tavLst>
                                        <p:tav tm="0">
                                          <p:val>
                                            <p:strVal val="ppt_x"/>
                                          </p:val>
                                        </p:tav>
                                        <p:tav tm="100000">
                                          <p:val>
                                            <p:strVal val="ppt_x"/>
                                          </p:val>
                                        </p:tav>
                                      </p:tavLst>
                                    </p:anim>
                                    <p:anim calcmode="lin" valueType="num">
                                      <p:cBhvr>
                                        <p:cTn id="37" dur="100" decel="100000"/>
                                        <p:tgtEl>
                                          <p:spTgt spid="167943"/>
                                        </p:tgtEl>
                                        <p:attrNameLst>
                                          <p:attrName>ppt_y</p:attrName>
                                        </p:attrNameLst>
                                      </p:cBhvr>
                                      <p:tavLst>
                                        <p:tav tm="0">
                                          <p:val>
                                            <p:strVal val="ppt_y"/>
                                          </p:val>
                                        </p:tav>
                                        <p:tav tm="100000">
                                          <p:val>
                                            <p:strVal val="ppt_y-.03"/>
                                          </p:val>
                                        </p:tav>
                                      </p:tavLst>
                                    </p:anim>
                                    <p:anim calcmode="lin" valueType="num">
                                      <p:cBhvr>
                                        <p:cTn id="38" dur="900" accel="100000">
                                          <p:stCondLst>
                                            <p:cond delay="100"/>
                                          </p:stCondLst>
                                        </p:cTn>
                                        <p:tgtEl>
                                          <p:spTgt spid="167943"/>
                                        </p:tgtEl>
                                        <p:attrNameLst>
                                          <p:attrName>ppt_y</p:attrName>
                                        </p:attrNameLst>
                                      </p:cBhvr>
                                      <p:tavLst>
                                        <p:tav tm="0">
                                          <p:val>
                                            <p:strVal val="ppt_y"/>
                                          </p:val>
                                        </p:tav>
                                        <p:tav tm="100000">
                                          <p:val>
                                            <p:strVal val="ppt_y+1"/>
                                          </p:val>
                                        </p:tav>
                                      </p:tavLst>
                                    </p:anim>
                                    <p:set>
                                      <p:cBhvr>
                                        <p:cTn id="39" dur="1" fill="hold">
                                          <p:stCondLst>
                                            <p:cond delay="999"/>
                                          </p:stCondLst>
                                        </p:cTn>
                                        <p:tgtEl>
                                          <p:spTgt spid="167943"/>
                                        </p:tgtEl>
                                        <p:attrNameLst>
                                          <p:attrName>style.visibility</p:attrName>
                                        </p:attrNameLst>
                                      </p:cBhvr>
                                      <p:to>
                                        <p:strVal val="hidden"/>
                                      </p:to>
                                    </p:set>
                                  </p:childTnLst>
                                </p:cTn>
                              </p:par>
                              <p:par>
                                <p:cTn id="40" presetID="37" presetClass="exit" presetSubtype="0" fill="hold" nodeType="withEffect">
                                  <p:stCondLst>
                                    <p:cond delay="0"/>
                                  </p:stCondLst>
                                  <p:iterate type="lt">
                                    <p:tmPct val="0"/>
                                  </p:iterate>
                                  <p:childTnLst>
                                    <p:animEffect transition="out" filter="fade">
                                      <p:cBhvr>
                                        <p:cTn id="41" dur="1000"/>
                                        <p:tgtEl>
                                          <p:spTgt spid="167938"/>
                                        </p:tgtEl>
                                      </p:cBhvr>
                                    </p:animEffect>
                                    <p:anim calcmode="lin" valueType="num">
                                      <p:cBhvr>
                                        <p:cTn id="42" dur="1000"/>
                                        <p:tgtEl>
                                          <p:spTgt spid="167938"/>
                                        </p:tgtEl>
                                        <p:attrNameLst>
                                          <p:attrName>ppt_x</p:attrName>
                                        </p:attrNameLst>
                                      </p:cBhvr>
                                      <p:tavLst>
                                        <p:tav tm="0">
                                          <p:val>
                                            <p:strVal val="ppt_x"/>
                                          </p:val>
                                        </p:tav>
                                        <p:tav tm="100000">
                                          <p:val>
                                            <p:strVal val="ppt_x"/>
                                          </p:val>
                                        </p:tav>
                                      </p:tavLst>
                                    </p:anim>
                                    <p:anim calcmode="lin" valueType="num">
                                      <p:cBhvr>
                                        <p:cTn id="43" dur="100" decel="100000"/>
                                        <p:tgtEl>
                                          <p:spTgt spid="167938"/>
                                        </p:tgtEl>
                                        <p:attrNameLst>
                                          <p:attrName>ppt_y</p:attrName>
                                        </p:attrNameLst>
                                      </p:cBhvr>
                                      <p:tavLst>
                                        <p:tav tm="0">
                                          <p:val>
                                            <p:strVal val="ppt_y"/>
                                          </p:val>
                                        </p:tav>
                                        <p:tav tm="100000">
                                          <p:val>
                                            <p:strVal val="ppt_y-.03"/>
                                          </p:val>
                                        </p:tav>
                                      </p:tavLst>
                                    </p:anim>
                                    <p:anim calcmode="lin" valueType="num">
                                      <p:cBhvr>
                                        <p:cTn id="44" dur="900" accel="100000">
                                          <p:stCondLst>
                                            <p:cond delay="100"/>
                                          </p:stCondLst>
                                        </p:cTn>
                                        <p:tgtEl>
                                          <p:spTgt spid="167938"/>
                                        </p:tgtEl>
                                        <p:attrNameLst>
                                          <p:attrName>ppt_y</p:attrName>
                                        </p:attrNameLst>
                                      </p:cBhvr>
                                      <p:tavLst>
                                        <p:tav tm="0">
                                          <p:val>
                                            <p:strVal val="ppt_y"/>
                                          </p:val>
                                        </p:tav>
                                        <p:tav tm="100000">
                                          <p:val>
                                            <p:strVal val="ppt_y+1"/>
                                          </p:val>
                                        </p:tav>
                                      </p:tavLst>
                                    </p:anim>
                                    <p:set>
                                      <p:cBhvr>
                                        <p:cTn id="45" dur="1" fill="hold">
                                          <p:stCondLst>
                                            <p:cond delay="999"/>
                                          </p:stCondLst>
                                        </p:cTn>
                                        <p:tgtEl>
                                          <p:spTgt spid="167938"/>
                                        </p:tgtEl>
                                        <p:attrNameLst>
                                          <p:attrName>style.visibility</p:attrName>
                                        </p:attrNameLst>
                                      </p:cBhvr>
                                      <p:to>
                                        <p:strVal val="hidden"/>
                                      </p:to>
                                    </p:set>
                                  </p:childTnLst>
                                </p:cTn>
                              </p:par>
                              <p:par>
                                <p:cTn id="46" presetID="15" presetClass="exit" presetSubtype="0" fill="hold" grpId="1" nodeType="withEffect">
                                  <p:stCondLst>
                                    <p:cond delay="0"/>
                                  </p:stCondLst>
                                  <p:childTnLst>
                                    <p:anim calcmode="lin" valueType="num">
                                      <p:cBhvr>
                                        <p:cTn id="47" dur="1000"/>
                                        <p:tgtEl>
                                          <p:spTgt spid="167944"/>
                                        </p:tgtEl>
                                        <p:attrNameLst>
                                          <p:attrName>ppt_w</p:attrName>
                                        </p:attrNameLst>
                                      </p:cBhvr>
                                      <p:tavLst>
                                        <p:tav tm="0">
                                          <p:val>
                                            <p:strVal val="ppt_w"/>
                                          </p:val>
                                        </p:tav>
                                        <p:tav tm="100000">
                                          <p:val>
                                            <p:fltVal val="0"/>
                                          </p:val>
                                        </p:tav>
                                      </p:tavLst>
                                    </p:anim>
                                    <p:anim calcmode="lin" valueType="num">
                                      <p:cBhvr>
                                        <p:cTn id="48" dur="1000"/>
                                        <p:tgtEl>
                                          <p:spTgt spid="167944"/>
                                        </p:tgtEl>
                                        <p:attrNameLst>
                                          <p:attrName>ppt_h</p:attrName>
                                        </p:attrNameLst>
                                      </p:cBhvr>
                                      <p:tavLst>
                                        <p:tav tm="0">
                                          <p:val>
                                            <p:strVal val="ppt_h"/>
                                          </p:val>
                                        </p:tav>
                                        <p:tav tm="100000">
                                          <p:val>
                                            <p:fltVal val="0"/>
                                          </p:val>
                                        </p:tav>
                                      </p:tavLst>
                                    </p:anim>
                                    <p:anim calcmode="lin" valueType="num">
                                      <p:cBhvr>
                                        <p:cTn id="49" dur="1000"/>
                                        <p:tgtEl>
                                          <p:spTgt spid="16794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0" dur="1000"/>
                                        <p:tgtEl>
                                          <p:spTgt spid="16794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1" dur="1" fill="hold">
                                          <p:stCondLst>
                                            <p:cond delay="999"/>
                                          </p:stCondLst>
                                        </p:cTn>
                                        <p:tgtEl>
                                          <p:spTgt spid="167944"/>
                                        </p:tgtEl>
                                        <p:attrNameLst>
                                          <p:attrName>style.visibility</p:attrName>
                                        </p:attrNameLst>
                                      </p:cBhvr>
                                      <p:to>
                                        <p:strVal val="hidden"/>
                                      </p:to>
                                    </p:set>
                                  </p:childTnLst>
                                </p:cTn>
                              </p:par>
                              <p:par>
                                <p:cTn id="52" presetID="22" presetClass="entr" presetSubtype="4" fill="hold" nodeType="withEffect">
                                  <p:stCondLst>
                                    <p:cond delay="0"/>
                                  </p:stCondLst>
                                  <p:childTnLst>
                                    <p:set>
                                      <p:cBhvr>
                                        <p:cTn id="53" dur="1" fill="hold">
                                          <p:stCondLst>
                                            <p:cond delay="0"/>
                                          </p:stCondLst>
                                        </p:cTn>
                                        <p:tgtEl>
                                          <p:spTgt spid="251914"/>
                                        </p:tgtEl>
                                        <p:attrNameLst>
                                          <p:attrName>style.visibility</p:attrName>
                                        </p:attrNameLst>
                                      </p:cBhvr>
                                      <p:to>
                                        <p:strVal val="visible"/>
                                      </p:to>
                                    </p:set>
                                    <p:animEffect transition="in" filter="wipe(down)">
                                      <p:cBhvr>
                                        <p:cTn id="54" dur="500"/>
                                        <p:tgtEl>
                                          <p:spTgt spid="25191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30"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800" decel="100000"/>
                                        <p:tgtEl>
                                          <p:spTgt spid="2"/>
                                        </p:tgtEl>
                                      </p:cBhvr>
                                    </p:animEffect>
                                    <p:anim calcmode="lin" valueType="num">
                                      <p:cBhvr>
                                        <p:cTn id="60" dur="800" decel="100000" fill="hold"/>
                                        <p:tgtEl>
                                          <p:spTgt spid="2"/>
                                        </p:tgtEl>
                                        <p:attrNameLst>
                                          <p:attrName>style.rotation</p:attrName>
                                        </p:attrNameLst>
                                      </p:cBhvr>
                                      <p:tavLst>
                                        <p:tav tm="0">
                                          <p:val>
                                            <p:fltVal val="-90"/>
                                          </p:val>
                                        </p:tav>
                                        <p:tav tm="100000">
                                          <p:val>
                                            <p:fltVal val="0"/>
                                          </p:val>
                                        </p:tav>
                                      </p:tavLst>
                                    </p:anim>
                                    <p:anim calcmode="lin" valueType="num">
                                      <p:cBhvr>
                                        <p:cTn id="61" dur="800" decel="100000" fill="hold"/>
                                        <p:tgtEl>
                                          <p:spTgt spid="2"/>
                                        </p:tgtEl>
                                        <p:attrNameLst>
                                          <p:attrName>ppt_x</p:attrName>
                                        </p:attrNameLst>
                                      </p:cBhvr>
                                      <p:tavLst>
                                        <p:tav tm="0">
                                          <p:val>
                                            <p:strVal val="#ppt_x+0.4"/>
                                          </p:val>
                                        </p:tav>
                                        <p:tav tm="100000">
                                          <p:val>
                                            <p:strVal val="#ppt_x-0.05"/>
                                          </p:val>
                                        </p:tav>
                                      </p:tavLst>
                                    </p:anim>
                                    <p:anim calcmode="lin" valueType="num">
                                      <p:cBhvr>
                                        <p:cTn id="62" dur="800" decel="100000" fill="hold"/>
                                        <p:tgtEl>
                                          <p:spTgt spid="2"/>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p:bldP spid="167944" grpId="0"/>
      <p:bldP spid="167944" grpId="1"/>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a:extLst>
              <a:ext uri="{FF2B5EF4-FFF2-40B4-BE49-F238E27FC236}">
                <a16:creationId xmlns:a16="http://schemas.microsoft.com/office/drawing/2014/main" id="{6AE1A3D4-B494-436B-9575-0FC565A9C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0" y="0"/>
            <a:ext cx="786765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3956" name="Picture 4" descr="Résultat de recherche d'images pour &quot;trump plan de paix Israël&quot;">
            <a:extLst>
              <a:ext uri="{FF2B5EF4-FFF2-40B4-BE49-F238E27FC236}">
                <a16:creationId xmlns:a16="http://schemas.microsoft.com/office/drawing/2014/main" id="{269B306B-9AC2-4464-955D-DF5512C05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388" y="3516313"/>
            <a:ext cx="5424487" cy="3055937"/>
          </a:xfrm>
          <a:prstGeom prst="rect">
            <a:avLst/>
          </a:prstGeom>
          <a:noFill/>
          <a:extLst>
            <a:ext uri="{909E8E84-426E-40DD-AFC4-6F175D3DCCD1}">
              <a14:hiddenFill xmlns:a14="http://schemas.microsoft.com/office/drawing/2010/main">
                <a:solidFill>
                  <a:srgbClr val="FFFFFF"/>
                </a:solidFill>
              </a14:hiddenFill>
            </a:ext>
          </a:extLst>
        </p:spPr>
      </p:pic>
      <p:pic>
        <p:nvPicPr>
          <p:cNvPr id="253957" name="Picture 5">
            <a:extLst>
              <a:ext uri="{FF2B5EF4-FFF2-40B4-BE49-F238E27FC236}">
                <a16:creationId xmlns:a16="http://schemas.microsoft.com/office/drawing/2014/main" id="{21ADA001-6832-473F-BAAA-C22CCA9E1B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192588"/>
            <a:ext cx="60515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3958" name="Picture 6">
            <a:extLst>
              <a:ext uri="{FF2B5EF4-FFF2-40B4-BE49-F238E27FC236}">
                <a16:creationId xmlns:a16="http://schemas.microsoft.com/office/drawing/2014/main" id="{23786094-CE32-4348-BCCA-C7EF5F8F6D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0988" y="180975"/>
            <a:ext cx="983932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3959" name="Text Box 7">
            <a:extLst>
              <a:ext uri="{FF2B5EF4-FFF2-40B4-BE49-F238E27FC236}">
                <a16:creationId xmlns:a16="http://schemas.microsoft.com/office/drawing/2014/main" id="{A2F8EE3F-748A-4CCA-8E58-1D2C6A282929}"/>
              </a:ext>
            </a:extLst>
          </p:cNvPr>
          <p:cNvSpPr txBox="1">
            <a:spLocks noChangeArrowheads="1"/>
          </p:cNvSpPr>
          <p:nvPr/>
        </p:nvSpPr>
        <p:spPr bwMode="auto">
          <a:xfrm>
            <a:off x="0" y="6613525"/>
            <a:ext cx="15716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000">
                <a:latin typeface="Times New Roman" panose="02020603050405020304" pitchFamily="18" charset="0"/>
              </a:rPr>
              <a:t>lemonde.fr</a:t>
            </a:r>
          </a:p>
        </p:txBody>
      </p:sp>
      <p:sp>
        <p:nvSpPr>
          <p:cNvPr id="7" name="ZoneTexte 6">
            <a:extLst>
              <a:ext uri="{FF2B5EF4-FFF2-40B4-BE49-F238E27FC236}">
                <a16:creationId xmlns:a16="http://schemas.microsoft.com/office/drawing/2014/main" id="{F29E0643-030A-401B-93A9-B2F0480DB069}"/>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53954"/>
                                        </p:tgtEl>
                                        <p:attrNameLst>
                                          <p:attrName>style.visibility</p:attrName>
                                        </p:attrNameLst>
                                      </p:cBhvr>
                                      <p:to>
                                        <p:strVal val="visible"/>
                                      </p:to>
                                    </p:set>
                                    <p:animEffect transition="in" filter="wipe(left)">
                                      <p:cBhvr>
                                        <p:cTn id="7" dur="500"/>
                                        <p:tgtEl>
                                          <p:spTgt spid="253954"/>
                                        </p:tgtEl>
                                      </p:cBhvr>
                                    </p:animEffect>
                                  </p:childTnLst>
                                </p:cTn>
                              </p:par>
                            </p:childTnLst>
                          </p:cTn>
                        </p:par>
                        <p:par>
                          <p:cTn id="8" fill="hold" nodeType="afterGroup">
                            <p:stCondLst>
                              <p:cond delay="500"/>
                            </p:stCondLst>
                            <p:childTnLst>
                              <p:par>
                                <p:cTn id="9" presetID="15" presetClass="entr" presetSubtype="0" fill="hold" nodeType="afterEffect">
                                  <p:stCondLst>
                                    <p:cond delay="0"/>
                                  </p:stCondLst>
                                  <p:childTnLst>
                                    <p:set>
                                      <p:cBhvr>
                                        <p:cTn id="10" dur="1" fill="hold">
                                          <p:stCondLst>
                                            <p:cond delay="0"/>
                                          </p:stCondLst>
                                        </p:cTn>
                                        <p:tgtEl>
                                          <p:spTgt spid="253959">
                                            <p:txEl>
                                              <p:pRg st="0" end="0"/>
                                            </p:txEl>
                                          </p:spTgt>
                                        </p:tgtEl>
                                        <p:attrNameLst>
                                          <p:attrName>style.visibility</p:attrName>
                                        </p:attrNameLst>
                                      </p:cBhvr>
                                      <p:to>
                                        <p:strVal val="visible"/>
                                      </p:to>
                                    </p:set>
                                    <p:anim calcmode="lin" valueType="num">
                                      <p:cBhvr>
                                        <p:cTn id="11" dur="1000" fill="hold"/>
                                        <p:tgtEl>
                                          <p:spTgt spid="253959">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253959">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25395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5395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253956"/>
                                        </p:tgtEl>
                                        <p:attrNameLst>
                                          <p:attrName>style.visibility</p:attrName>
                                        </p:attrNameLst>
                                      </p:cBhvr>
                                      <p:to>
                                        <p:strVal val="visible"/>
                                      </p:to>
                                    </p:set>
                                    <p:animEffect transition="in" filter="wipe(right)">
                                      <p:cBhvr>
                                        <p:cTn id="19" dur="500"/>
                                        <p:tgtEl>
                                          <p:spTgt spid="25395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7" presetClass="exit" presetSubtype="0" fill="hold" nodeType="clickEffect">
                                  <p:stCondLst>
                                    <p:cond delay="0"/>
                                  </p:stCondLst>
                                  <p:childTnLst>
                                    <p:animEffect transition="out" filter="fade">
                                      <p:cBhvr>
                                        <p:cTn id="23" dur="1000"/>
                                        <p:tgtEl>
                                          <p:spTgt spid="253954"/>
                                        </p:tgtEl>
                                      </p:cBhvr>
                                    </p:animEffect>
                                    <p:anim calcmode="lin" valueType="num">
                                      <p:cBhvr>
                                        <p:cTn id="24" dur="1000"/>
                                        <p:tgtEl>
                                          <p:spTgt spid="253954"/>
                                        </p:tgtEl>
                                        <p:attrNameLst>
                                          <p:attrName>ppt_x</p:attrName>
                                        </p:attrNameLst>
                                      </p:cBhvr>
                                      <p:tavLst>
                                        <p:tav tm="0">
                                          <p:val>
                                            <p:strVal val="ppt_x"/>
                                          </p:val>
                                        </p:tav>
                                        <p:tav tm="100000">
                                          <p:val>
                                            <p:strVal val="ppt_x"/>
                                          </p:val>
                                        </p:tav>
                                      </p:tavLst>
                                    </p:anim>
                                    <p:anim calcmode="lin" valueType="num">
                                      <p:cBhvr>
                                        <p:cTn id="25" dur="100" decel="100000"/>
                                        <p:tgtEl>
                                          <p:spTgt spid="253954"/>
                                        </p:tgtEl>
                                        <p:attrNameLst>
                                          <p:attrName>ppt_y</p:attrName>
                                        </p:attrNameLst>
                                      </p:cBhvr>
                                      <p:tavLst>
                                        <p:tav tm="0">
                                          <p:val>
                                            <p:strVal val="ppt_y"/>
                                          </p:val>
                                        </p:tav>
                                        <p:tav tm="100000">
                                          <p:val>
                                            <p:strVal val="ppt_y-.03"/>
                                          </p:val>
                                        </p:tav>
                                      </p:tavLst>
                                    </p:anim>
                                    <p:anim calcmode="lin" valueType="num">
                                      <p:cBhvr>
                                        <p:cTn id="26" dur="900" accel="100000">
                                          <p:stCondLst>
                                            <p:cond delay="100"/>
                                          </p:stCondLst>
                                        </p:cTn>
                                        <p:tgtEl>
                                          <p:spTgt spid="253954"/>
                                        </p:tgtEl>
                                        <p:attrNameLst>
                                          <p:attrName>ppt_y</p:attrName>
                                        </p:attrNameLst>
                                      </p:cBhvr>
                                      <p:tavLst>
                                        <p:tav tm="0">
                                          <p:val>
                                            <p:strVal val="ppt_y"/>
                                          </p:val>
                                        </p:tav>
                                        <p:tav tm="100000">
                                          <p:val>
                                            <p:strVal val="ppt_y+1"/>
                                          </p:val>
                                        </p:tav>
                                      </p:tavLst>
                                    </p:anim>
                                    <p:set>
                                      <p:cBhvr>
                                        <p:cTn id="27" dur="1" fill="hold">
                                          <p:stCondLst>
                                            <p:cond delay="999"/>
                                          </p:stCondLst>
                                        </p:cTn>
                                        <p:tgtEl>
                                          <p:spTgt spid="253954"/>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53957"/>
                                        </p:tgtEl>
                                        <p:attrNameLst>
                                          <p:attrName>style.visibility</p:attrName>
                                        </p:attrNameLst>
                                      </p:cBhvr>
                                      <p:to>
                                        <p:strVal val="visible"/>
                                      </p:to>
                                    </p:set>
                                    <p:animEffect transition="in" filter="wipe(right)">
                                      <p:cBhvr>
                                        <p:cTn id="32" dur="500"/>
                                        <p:tgtEl>
                                          <p:spTgt spid="25395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53958"/>
                                        </p:tgtEl>
                                        <p:attrNameLst>
                                          <p:attrName>style.visibility</p:attrName>
                                        </p:attrNameLst>
                                      </p:cBhvr>
                                      <p:to>
                                        <p:strVal val="visible"/>
                                      </p:to>
                                    </p:set>
                                    <p:animEffect transition="in" filter="wipe(left)">
                                      <p:cBhvr>
                                        <p:cTn id="37" dur="500"/>
                                        <p:tgtEl>
                                          <p:spTgt spid="253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1">
            <a:extLst>
              <a:ext uri="{FF2B5EF4-FFF2-40B4-BE49-F238E27FC236}">
                <a16:creationId xmlns:a16="http://schemas.microsoft.com/office/drawing/2014/main" id="{626A963E-AF30-4C5F-8DFA-D64E3DCB9CB2}"/>
              </a:ext>
            </a:extLst>
          </p:cNvPr>
          <p:cNvSpPr txBox="1">
            <a:spLocks noChangeArrowheads="1"/>
          </p:cNvSpPr>
          <p:nvPr/>
        </p:nvSpPr>
        <p:spPr bwMode="auto">
          <a:xfrm>
            <a:off x="2360613" y="2705100"/>
            <a:ext cx="7978775" cy="94456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i="1">
                <a:solidFill>
                  <a:srgbClr val="B2B2B2"/>
                </a:solidFill>
                <a:latin typeface="Times New Roman" panose="02020603050405020304" pitchFamily="18" charset="0"/>
                <a:cs typeface="Arial" panose="020B0604020202020204" pitchFamily="34" charset="0"/>
              </a:rPr>
              <a:t>2. </a:t>
            </a:r>
            <a:r>
              <a:rPr lang="fr-FR" altLang="fr-FR" sz="2400" i="1" u="sng">
                <a:solidFill>
                  <a:srgbClr val="B2B2B2"/>
                </a:solidFill>
                <a:latin typeface="Times New Roman" panose="02020603050405020304" pitchFamily="18" charset="0"/>
                <a:cs typeface="Arial" panose="020B0604020202020204" pitchFamily="34" charset="0"/>
              </a:rPr>
              <a:t>Jalon: Les deux Guerres du Golfe et leurs prolongements: d’une guerre interétatique à un conflit asymétrique</a:t>
            </a:r>
          </a:p>
        </p:txBody>
      </p:sp>
      <p:sp>
        <p:nvSpPr>
          <p:cNvPr id="9219" name="ZoneTexte 1">
            <a:extLst>
              <a:ext uri="{FF2B5EF4-FFF2-40B4-BE49-F238E27FC236}">
                <a16:creationId xmlns:a16="http://schemas.microsoft.com/office/drawing/2014/main" id="{E3F10E06-3282-410B-86F3-BE9698EB10D2}"/>
              </a:ext>
            </a:extLst>
          </p:cNvPr>
          <p:cNvSpPr txBox="1">
            <a:spLocks noChangeArrowheads="1"/>
          </p:cNvSpPr>
          <p:nvPr/>
        </p:nvSpPr>
        <p:spPr bwMode="auto">
          <a:xfrm>
            <a:off x="2363788" y="3838575"/>
            <a:ext cx="7921625" cy="579438"/>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i="1">
                <a:solidFill>
                  <a:srgbClr val="B2B2B2"/>
                </a:solidFill>
                <a:latin typeface="Times New Roman" panose="02020603050405020304" pitchFamily="18" charset="0"/>
                <a:cs typeface="Arial" panose="020B0604020202020204" pitchFamily="34" charset="0"/>
              </a:rPr>
              <a:t>3. </a:t>
            </a:r>
            <a:r>
              <a:rPr lang="fr-FR" altLang="fr-FR" sz="2400" i="1" u="sng">
                <a:solidFill>
                  <a:srgbClr val="B2B2B2"/>
                </a:solidFill>
                <a:latin typeface="Times New Roman" panose="02020603050405020304" pitchFamily="18" charset="0"/>
                <a:cs typeface="Arial" panose="020B0604020202020204" pitchFamily="34" charset="0"/>
              </a:rPr>
              <a:t>La conflictualité au Moyen-Orient: tableau de synthèse</a:t>
            </a:r>
          </a:p>
        </p:txBody>
      </p:sp>
      <p:sp>
        <p:nvSpPr>
          <p:cNvPr id="9221" name="ZoneTexte 1">
            <a:extLst>
              <a:ext uri="{FF2B5EF4-FFF2-40B4-BE49-F238E27FC236}">
                <a16:creationId xmlns:a16="http://schemas.microsoft.com/office/drawing/2014/main" id="{7856D1CD-6CD5-49BD-AC82-DFC31A757CA0}"/>
              </a:ext>
            </a:extLst>
          </p:cNvPr>
          <p:cNvSpPr txBox="1">
            <a:spLocks noChangeArrowheads="1"/>
          </p:cNvSpPr>
          <p:nvPr/>
        </p:nvSpPr>
        <p:spPr bwMode="auto">
          <a:xfrm>
            <a:off x="2295525" y="1584325"/>
            <a:ext cx="7978775" cy="94456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i="1">
                <a:solidFill>
                  <a:srgbClr val="B2B2B2"/>
                </a:solidFill>
                <a:latin typeface="Times New Roman" panose="02020603050405020304" pitchFamily="18" charset="0"/>
                <a:cs typeface="Arial" panose="020B0604020202020204" pitchFamily="34" charset="0"/>
              </a:rPr>
              <a:t>1. </a:t>
            </a:r>
            <a:r>
              <a:rPr lang="fr-FR" altLang="fr-FR" sz="2400" i="1" u="sng">
                <a:solidFill>
                  <a:srgbClr val="B2B2B2"/>
                </a:solidFill>
                <a:latin typeface="Times New Roman" panose="02020603050405020304" pitchFamily="18" charset="0"/>
                <a:cs typeface="Arial" panose="020B0604020202020204" pitchFamily="34" charset="0"/>
              </a:rPr>
              <a:t>Jalon: du conflit israélo-arabe au conflit israélo palestinien et le jeu changeant des Etats-Unis</a:t>
            </a:r>
          </a:p>
        </p:txBody>
      </p:sp>
      <p:sp>
        <p:nvSpPr>
          <p:cNvPr id="19460" name="Text Box 4">
            <a:extLst>
              <a:ext uri="{FF2B5EF4-FFF2-40B4-BE49-F238E27FC236}">
                <a16:creationId xmlns:a16="http://schemas.microsoft.com/office/drawing/2014/main" id="{63C2A6A1-3EB7-4854-87C8-864741D28324}"/>
              </a:ext>
            </a:extLst>
          </p:cNvPr>
          <p:cNvSpPr txBox="1">
            <a:spLocks noChangeArrowheads="1"/>
          </p:cNvSpPr>
          <p:nvPr/>
        </p:nvSpPr>
        <p:spPr bwMode="auto">
          <a:xfrm>
            <a:off x="685800" y="188913"/>
            <a:ext cx="10947400" cy="457200"/>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400" i="1">
                <a:latin typeface="Constantia" panose="02030602050306030303" pitchFamily="18" charset="0"/>
                <a:cs typeface="Arial" panose="020B0604020202020204" pitchFamily="34" charset="0"/>
              </a:rPr>
              <a:t>II. </a:t>
            </a:r>
            <a:r>
              <a:rPr lang="fr-FR" altLang="fr-FR" sz="2400" i="1" u="sng">
                <a:latin typeface="Constantia" panose="02030602050306030303" pitchFamily="18" charset="0"/>
                <a:cs typeface="Arial" panose="020B0604020202020204" pitchFamily="34" charset="0"/>
              </a:rPr>
              <a:t>Des conflits souvent multidimensionnels et donc difficiles à résoudre</a:t>
            </a:r>
          </a:p>
        </p:txBody>
      </p:sp>
      <p:sp>
        <p:nvSpPr>
          <p:cNvPr id="6" name="ZoneTexte 5">
            <a:extLst>
              <a:ext uri="{FF2B5EF4-FFF2-40B4-BE49-F238E27FC236}">
                <a16:creationId xmlns:a16="http://schemas.microsoft.com/office/drawing/2014/main" id="{895C293F-06AF-43B1-8791-60A4C812057F}"/>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rgbClr val="808080"/>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3" presetClass="emph" presetSubtype="2" fill="hold" nodeType="withEffect">
                                  <p:stCondLst>
                                    <p:cond delay="0"/>
                                  </p:stCondLst>
                                  <p:childTnLst>
                                    <p:animClr clrSpc="rgb" dir="cw">
                                      <p:cBhvr override="childStyle">
                                        <p:cTn id="10" dur="2000" fill="hold"/>
                                        <p:tgtEl>
                                          <p:spTgt spid="3">
                                            <p:txEl>
                                              <p:pRg st="0" end="0"/>
                                            </p:txEl>
                                          </p:spTgt>
                                        </p:tgtEl>
                                        <p:attrNameLst>
                                          <p:attrName>style.color</p:attrName>
                                        </p:attrNameLst>
                                      </p:cBhvr>
                                      <p:to>
                                        <a:srgbClr val="EAEAE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7" name="Picture 5">
            <a:hlinkClick r:id="rId2"/>
            <a:extLst>
              <a:ext uri="{FF2B5EF4-FFF2-40B4-BE49-F238E27FC236}">
                <a16:creationId xmlns:a16="http://schemas.microsoft.com/office/drawing/2014/main" id="{FC57BA0F-18CD-497D-866E-57B48F424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0"/>
            <a:ext cx="4003675" cy="5191125"/>
          </a:xfrm>
          <a:prstGeom prst="rect">
            <a:avLst/>
          </a:prstGeom>
          <a:noFill/>
          <a:extLst>
            <a:ext uri="{909E8E84-426E-40DD-AFC4-6F175D3DCCD1}">
              <a14:hiddenFill xmlns:a14="http://schemas.microsoft.com/office/drawing/2010/main">
                <a:solidFill>
                  <a:srgbClr val="FFFFFF"/>
                </a:solidFill>
              </a14:hiddenFill>
            </a:ext>
          </a:extLst>
        </p:spPr>
      </p:pic>
      <p:pic>
        <p:nvPicPr>
          <p:cNvPr id="264198" name="Picture 6">
            <a:extLst>
              <a:ext uri="{FF2B5EF4-FFF2-40B4-BE49-F238E27FC236}">
                <a16:creationId xmlns:a16="http://schemas.microsoft.com/office/drawing/2014/main" id="{0A994EFD-C358-4431-ADD5-CA6F9D67AF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0275" y="0"/>
            <a:ext cx="3641725" cy="5162550"/>
          </a:xfrm>
          <a:prstGeom prst="rect">
            <a:avLst/>
          </a:prstGeom>
          <a:noFill/>
          <a:extLst>
            <a:ext uri="{909E8E84-426E-40DD-AFC4-6F175D3DCCD1}">
              <a14:hiddenFill xmlns:a14="http://schemas.microsoft.com/office/drawing/2010/main">
                <a:solidFill>
                  <a:srgbClr val="FFFFFF"/>
                </a:solidFill>
              </a14:hiddenFill>
            </a:ext>
          </a:extLst>
        </p:spPr>
      </p:pic>
      <p:pic>
        <p:nvPicPr>
          <p:cNvPr id="104475" name="Picture 27">
            <a:extLst>
              <a:ext uri="{FF2B5EF4-FFF2-40B4-BE49-F238E27FC236}">
                <a16:creationId xmlns:a16="http://schemas.microsoft.com/office/drawing/2014/main" id="{969C4412-B0F8-4F89-B3F2-3426B61656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4313" y="4625975"/>
            <a:ext cx="18065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76" name="Picture 28">
            <a:extLst>
              <a:ext uri="{FF2B5EF4-FFF2-40B4-BE49-F238E27FC236}">
                <a16:creationId xmlns:a16="http://schemas.microsoft.com/office/drawing/2014/main" id="{9E62E1B2-3879-4BC9-A4F3-3F46D8B0C3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1388" y="4706938"/>
            <a:ext cx="1787525"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201" name="Picture 9" descr="Il y a quinze ans, les Américains faisaient chuter Saddam Hussein">
            <a:hlinkClick r:id="rId7"/>
            <a:extLst>
              <a:ext uri="{FF2B5EF4-FFF2-40B4-BE49-F238E27FC236}">
                <a16:creationId xmlns:a16="http://schemas.microsoft.com/office/drawing/2014/main" id="{5E4EB2D6-BB01-4464-A5C4-C7C09FDB36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44038" y="5110163"/>
            <a:ext cx="2359025" cy="1747837"/>
          </a:xfrm>
          <a:prstGeom prst="rect">
            <a:avLst/>
          </a:prstGeom>
          <a:noFill/>
          <a:extLst>
            <a:ext uri="{909E8E84-426E-40DD-AFC4-6F175D3DCCD1}">
              <a14:hiddenFill xmlns:a14="http://schemas.microsoft.com/office/drawing/2010/main">
                <a:solidFill>
                  <a:srgbClr val="FFFFFF"/>
                </a:solidFill>
              </a14:hiddenFill>
            </a:ext>
          </a:extLst>
        </p:spPr>
      </p:pic>
      <p:pic>
        <p:nvPicPr>
          <p:cNvPr id="264203" name="Picture 11">
            <a:extLst>
              <a:ext uri="{FF2B5EF4-FFF2-40B4-BE49-F238E27FC236}">
                <a16:creationId xmlns:a16="http://schemas.microsoft.com/office/drawing/2014/main" id="{5BE657F5-ECC4-4B42-BF2F-E5679BD53C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46243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a:extLst>
              <a:ext uri="{FF2B5EF4-FFF2-40B4-BE49-F238E27FC236}">
                <a16:creationId xmlns:a16="http://schemas.microsoft.com/office/drawing/2014/main" id="{A6A8CCEB-0445-4896-9BBF-9ECF1B2BB5CC}"/>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64203"/>
                                        </p:tgtEl>
                                        <p:attrNameLst>
                                          <p:attrName>style.visibility</p:attrName>
                                        </p:attrNameLst>
                                      </p:cBhvr>
                                      <p:to>
                                        <p:strVal val="visible"/>
                                      </p:to>
                                    </p:set>
                                    <p:animEffect transition="in" filter="wipe(up)">
                                      <p:cBhvr>
                                        <p:cTn id="7" dur="500"/>
                                        <p:tgtEl>
                                          <p:spTgt spid="264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64197"/>
                                        </p:tgtEl>
                                        <p:attrNameLst>
                                          <p:attrName>style.visibility</p:attrName>
                                        </p:attrNameLst>
                                      </p:cBhvr>
                                      <p:to>
                                        <p:strVal val="visible"/>
                                      </p:to>
                                    </p:set>
                                    <p:animEffect transition="in" filter="wipe(down)">
                                      <p:cBhvr>
                                        <p:cTn id="12" dur="500"/>
                                        <p:tgtEl>
                                          <p:spTgt spid="264197"/>
                                        </p:tgtEl>
                                      </p:cBhvr>
                                    </p:animEffect>
                                  </p:childTnLst>
                                </p:cTn>
                              </p:par>
                              <p:par>
                                <p:cTn id="13" presetID="22" presetClass="entr" presetSubtype="1" fill="hold" nodeType="withEffect">
                                  <p:stCondLst>
                                    <p:cond delay="0"/>
                                  </p:stCondLst>
                                  <p:childTnLst>
                                    <p:set>
                                      <p:cBhvr>
                                        <p:cTn id="14" dur="1" fill="hold">
                                          <p:stCondLst>
                                            <p:cond delay="0"/>
                                          </p:stCondLst>
                                        </p:cTn>
                                        <p:tgtEl>
                                          <p:spTgt spid="264198"/>
                                        </p:tgtEl>
                                        <p:attrNameLst>
                                          <p:attrName>style.visibility</p:attrName>
                                        </p:attrNameLst>
                                      </p:cBhvr>
                                      <p:to>
                                        <p:strVal val="visible"/>
                                      </p:to>
                                    </p:set>
                                    <p:animEffect transition="in" filter="wipe(up)">
                                      <p:cBhvr>
                                        <p:cTn id="15" dur="500"/>
                                        <p:tgtEl>
                                          <p:spTgt spid="2641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104476"/>
                                        </p:tgtEl>
                                        <p:attrNameLst>
                                          <p:attrName>style.visibility</p:attrName>
                                        </p:attrNameLst>
                                      </p:cBhvr>
                                      <p:to>
                                        <p:strVal val="visible"/>
                                      </p:to>
                                    </p:set>
                                    <p:anim calcmode="lin" valueType="num">
                                      <p:cBhvr>
                                        <p:cTn id="20" dur="500" fill="hold"/>
                                        <p:tgtEl>
                                          <p:spTgt spid="104476"/>
                                        </p:tgtEl>
                                        <p:attrNameLst>
                                          <p:attrName>ppt_w</p:attrName>
                                        </p:attrNameLst>
                                      </p:cBhvr>
                                      <p:tavLst>
                                        <p:tav tm="0">
                                          <p:val>
                                            <p:fltVal val="0"/>
                                          </p:val>
                                        </p:tav>
                                        <p:tav tm="100000">
                                          <p:val>
                                            <p:strVal val="#ppt_w"/>
                                          </p:val>
                                        </p:tav>
                                      </p:tavLst>
                                    </p:anim>
                                    <p:anim calcmode="lin" valueType="num">
                                      <p:cBhvr>
                                        <p:cTn id="21" dur="500" fill="hold"/>
                                        <p:tgtEl>
                                          <p:spTgt spid="104476"/>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104475"/>
                                        </p:tgtEl>
                                        <p:attrNameLst>
                                          <p:attrName>style.visibility</p:attrName>
                                        </p:attrNameLst>
                                      </p:cBhvr>
                                      <p:to>
                                        <p:strVal val="visible"/>
                                      </p:to>
                                    </p:set>
                                    <p:anim calcmode="lin" valueType="num">
                                      <p:cBhvr>
                                        <p:cTn id="24" dur="500" fill="hold"/>
                                        <p:tgtEl>
                                          <p:spTgt spid="104475"/>
                                        </p:tgtEl>
                                        <p:attrNameLst>
                                          <p:attrName>ppt_w</p:attrName>
                                        </p:attrNameLst>
                                      </p:cBhvr>
                                      <p:tavLst>
                                        <p:tav tm="0">
                                          <p:val>
                                            <p:fltVal val="0"/>
                                          </p:val>
                                        </p:tav>
                                        <p:tav tm="100000">
                                          <p:val>
                                            <p:strVal val="#ppt_w"/>
                                          </p:val>
                                        </p:tav>
                                      </p:tavLst>
                                    </p:anim>
                                    <p:anim calcmode="lin" valueType="num">
                                      <p:cBhvr>
                                        <p:cTn id="25" dur="500" fill="hold"/>
                                        <p:tgtEl>
                                          <p:spTgt spid="104475"/>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264201"/>
                                        </p:tgtEl>
                                        <p:attrNameLst>
                                          <p:attrName>style.visibility</p:attrName>
                                        </p:attrNameLst>
                                      </p:cBhvr>
                                      <p:to>
                                        <p:strVal val="visible"/>
                                      </p:to>
                                    </p:set>
                                    <p:animEffect transition="in" filter="wipe(down)">
                                      <p:cBhvr>
                                        <p:cTn id="30" dur="500"/>
                                        <p:tgtEl>
                                          <p:spTgt spid="264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56" name="Picture 12">
            <a:extLst>
              <a:ext uri="{FF2B5EF4-FFF2-40B4-BE49-F238E27FC236}">
                <a16:creationId xmlns:a16="http://schemas.microsoft.com/office/drawing/2014/main" id="{5C1B6F39-9A5D-41C9-ADD5-6974B5245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2161" name="Text Box 17">
            <a:extLst>
              <a:ext uri="{FF2B5EF4-FFF2-40B4-BE49-F238E27FC236}">
                <a16:creationId xmlns:a16="http://schemas.microsoft.com/office/drawing/2014/main" id="{C5C1B737-27B4-411B-8476-9BA3840D04BE}"/>
              </a:ext>
            </a:extLst>
          </p:cNvPr>
          <p:cNvSpPr txBox="1">
            <a:spLocks noChangeArrowheads="1"/>
          </p:cNvSpPr>
          <p:nvPr/>
        </p:nvSpPr>
        <p:spPr bwMode="auto">
          <a:xfrm>
            <a:off x="1727200" y="1155700"/>
            <a:ext cx="32131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gn="ctr" defTabSz="914400">
              <a:spcBef>
                <a:spcPct val="50000"/>
              </a:spcBef>
            </a:pPr>
            <a:r>
              <a:rPr lang="fr-FR" altLang="fr-FR">
                <a:solidFill>
                  <a:srgbClr val="808000"/>
                </a:solidFill>
                <a:latin typeface="Times New Roman" panose="02020603050405020304" pitchFamily="18" charset="0"/>
              </a:rPr>
              <a:t>La guerre est limitée dans son intensité et dans sa durée.</a:t>
            </a:r>
          </a:p>
        </p:txBody>
      </p:sp>
      <p:sp>
        <p:nvSpPr>
          <p:cNvPr id="262162" name="Text Box 18">
            <a:extLst>
              <a:ext uri="{FF2B5EF4-FFF2-40B4-BE49-F238E27FC236}">
                <a16:creationId xmlns:a16="http://schemas.microsoft.com/office/drawing/2014/main" id="{C6F4AA41-2651-405D-810B-6450ED711DA8}"/>
              </a:ext>
            </a:extLst>
          </p:cNvPr>
          <p:cNvSpPr txBox="1">
            <a:spLocks noChangeArrowheads="1"/>
          </p:cNvSpPr>
          <p:nvPr/>
        </p:nvSpPr>
        <p:spPr bwMode="auto">
          <a:xfrm>
            <a:off x="5194300" y="1219200"/>
            <a:ext cx="32131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solidFill>
                  <a:srgbClr val="800000"/>
                </a:solidFill>
                <a:latin typeface="Times New Roman" panose="02020603050405020304" pitchFamily="18" charset="0"/>
              </a:rPr>
              <a:t>Conflit interétatique et dissymétrique</a:t>
            </a:r>
          </a:p>
        </p:txBody>
      </p:sp>
      <p:sp>
        <p:nvSpPr>
          <p:cNvPr id="262163" name="Text Box 19">
            <a:extLst>
              <a:ext uri="{FF2B5EF4-FFF2-40B4-BE49-F238E27FC236}">
                <a16:creationId xmlns:a16="http://schemas.microsoft.com/office/drawing/2014/main" id="{1B9A70AA-4146-4953-A2F3-26F7758E05F8}"/>
              </a:ext>
            </a:extLst>
          </p:cNvPr>
          <p:cNvSpPr txBox="1">
            <a:spLocks noChangeArrowheads="1"/>
          </p:cNvSpPr>
          <p:nvPr/>
        </p:nvSpPr>
        <p:spPr bwMode="auto">
          <a:xfrm>
            <a:off x="8547100" y="1092200"/>
            <a:ext cx="3429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solidFill>
                  <a:srgbClr val="5A5800"/>
                </a:solidFill>
                <a:latin typeface="Times New Roman" panose="02020603050405020304" pitchFamily="18" charset="0"/>
              </a:rPr>
              <a:t>La guerre se transforme en conflit de basse intensité sitôt le régime de Saddam Hussein renversé.</a:t>
            </a:r>
          </a:p>
        </p:txBody>
      </p:sp>
      <p:sp>
        <p:nvSpPr>
          <p:cNvPr id="262167" name="Text Box 23">
            <a:extLst>
              <a:ext uri="{FF2B5EF4-FFF2-40B4-BE49-F238E27FC236}">
                <a16:creationId xmlns:a16="http://schemas.microsoft.com/office/drawing/2014/main" id="{F652B4A0-865D-4989-A868-935505D741A2}"/>
              </a:ext>
            </a:extLst>
          </p:cNvPr>
          <p:cNvSpPr txBox="1">
            <a:spLocks noChangeArrowheads="1"/>
          </p:cNvSpPr>
          <p:nvPr/>
        </p:nvSpPr>
        <p:spPr bwMode="auto">
          <a:xfrm>
            <a:off x="1790700" y="2362200"/>
            <a:ext cx="32131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solidFill>
                  <a:srgbClr val="808000"/>
                </a:solidFill>
                <a:latin typeface="Times New Roman" panose="02020603050405020304" pitchFamily="18" charset="0"/>
              </a:rPr>
              <a:t>Du 17 janvier au 27 février 1991</a:t>
            </a:r>
          </a:p>
        </p:txBody>
      </p:sp>
      <p:sp>
        <p:nvSpPr>
          <p:cNvPr id="262168" name="Text Box 24">
            <a:extLst>
              <a:ext uri="{FF2B5EF4-FFF2-40B4-BE49-F238E27FC236}">
                <a16:creationId xmlns:a16="http://schemas.microsoft.com/office/drawing/2014/main" id="{4A609E72-0771-4B4D-86B5-68FFAAE2DE71}"/>
              </a:ext>
            </a:extLst>
          </p:cNvPr>
          <p:cNvSpPr txBox="1">
            <a:spLocks noChangeArrowheads="1"/>
          </p:cNvSpPr>
          <p:nvPr/>
        </p:nvSpPr>
        <p:spPr bwMode="auto">
          <a:xfrm>
            <a:off x="8534400" y="1981200"/>
            <a:ext cx="34290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solidFill>
                  <a:srgbClr val="5A5800"/>
                </a:solidFill>
                <a:latin typeface="Times New Roman" panose="02020603050405020304" pitchFamily="18" charset="0"/>
              </a:rPr>
              <a:t>Déclenchée le 20 mars 2003, elle prend officiellement fin le 2 mai suivant. En réalité, l’armée américaine ne se retire qu’entre 2008 et 2011.</a:t>
            </a:r>
          </a:p>
        </p:txBody>
      </p:sp>
      <p:sp>
        <p:nvSpPr>
          <p:cNvPr id="262169" name="Text Box 25">
            <a:extLst>
              <a:ext uri="{FF2B5EF4-FFF2-40B4-BE49-F238E27FC236}">
                <a16:creationId xmlns:a16="http://schemas.microsoft.com/office/drawing/2014/main" id="{6C1FAA43-F4A1-43EA-9B27-12C6FD12083B}"/>
              </a:ext>
            </a:extLst>
          </p:cNvPr>
          <p:cNvSpPr txBox="1">
            <a:spLocks noChangeArrowheads="1"/>
          </p:cNvSpPr>
          <p:nvPr/>
        </p:nvSpPr>
        <p:spPr bwMode="auto">
          <a:xfrm>
            <a:off x="5194300" y="2006600"/>
            <a:ext cx="32131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solidFill>
                  <a:srgbClr val="800000"/>
                </a:solidFill>
                <a:latin typeface="Times New Roman" panose="02020603050405020304" pitchFamily="18" charset="0"/>
              </a:rPr>
              <a:t>La phase militaire de chacun des conflits est brève et se ressemble: d’intenses frappes aériennes précèdent une intervention fulgurante au sol. </a:t>
            </a:r>
          </a:p>
        </p:txBody>
      </p:sp>
      <p:sp>
        <p:nvSpPr>
          <p:cNvPr id="262170" name="Text Box 26">
            <a:extLst>
              <a:ext uri="{FF2B5EF4-FFF2-40B4-BE49-F238E27FC236}">
                <a16:creationId xmlns:a16="http://schemas.microsoft.com/office/drawing/2014/main" id="{383468D2-6EDA-4F23-8048-7A0EE0D46EF5}"/>
              </a:ext>
            </a:extLst>
          </p:cNvPr>
          <p:cNvSpPr txBox="1">
            <a:spLocks noChangeArrowheads="1"/>
          </p:cNvSpPr>
          <p:nvPr/>
        </p:nvSpPr>
        <p:spPr bwMode="auto">
          <a:xfrm>
            <a:off x="5245100" y="3695700"/>
            <a:ext cx="32131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solidFill>
                  <a:srgbClr val="800000"/>
                </a:solidFill>
                <a:latin typeface="Times New Roman" panose="02020603050405020304" pitchFamily="18" charset="0"/>
              </a:rPr>
              <a:t>Les Etats-Unis prennent la tête de coalitions militaires contre l’Irak et le régime de Saddam Hussein. </a:t>
            </a:r>
          </a:p>
        </p:txBody>
      </p:sp>
      <p:sp>
        <p:nvSpPr>
          <p:cNvPr id="262171" name="Text Box 27">
            <a:extLst>
              <a:ext uri="{FF2B5EF4-FFF2-40B4-BE49-F238E27FC236}">
                <a16:creationId xmlns:a16="http://schemas.microsoft.com/office/drawing/2014/main" id="{F5BEAA73-3F16-41AA-A744-9AF9B05596FC}"/>
              </a:ext>
            </a:extLst>
          </p:cNvPr>
          <p:cNvSpPr txBox="1">
            <a:spLocks noChangeArrowheads="1"/>
          </p:cNvSpPr>
          <p:nvPr/>
        </p:nvSpPr>
        <p:spPr bwMode="auto">
          <a:xfrm>
            <a:off x="1778000" y="3683000"/>
            <a:ext cx="32131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solidFill>
                  <a:srgbClr val="808000"/>
                </a:solidFill>
                <a:latin typeface="Times New Roman" panose="02020603050405020304" pitchFamily="18" charset="0"/>
              </a:rPr>
              <a:t>D’une part, les  Etats-Unis  qui sont à la tête d’une large coalition internationale  et d’autre part l’armée irakienne. </a:t>
            </a:r>
          </a:p>
        </p:txBody>
      </p:sp>
      <p:sp>
        <p:nvSpPr>
          <p:cNvPr id="262172" name="Text Box 28">
            <a:extLst>
              <a:ext uri="{FF2B5EF4-FFF2-40B4-BE49-F238E27FC236}">
                <a16:creationId xmlns:a16="http://schemas.microsoft.com/office/drawing/2014/main" id="{8AF7E018-1EA6-459C-BC65-C204DFAFA38B}"/>
              </a:ext>
            </a:extLst>
          </p:cNvPr>
          <p:cNvSpPr txBox="1">
            <a:spLocks noChangeArrowheads="1"/>
          </p:cNvSpPr>
          <p:nvPr/>
        </p:nvSpPr>
        <p:spPr bwMode="auto">
          <a:xfrm>
            <a:off x="8572500" y="3517900"/>
            <a:ext cx="34290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solidFill>
                  <a:srgbClr val="5A5800"/>
                </a:solidFill>
                <a:latin typeface="Times New Roman" panose="02020603050405020304" pitchFamily="18" charset="0"/>
              </a:rPr>
              <a:t>D’une part, les Etats-Unis à la tête d’une très modeste coalition constituée de quelques alliés fidèles, malgré la désapprobation d’une grande partie de la communauté internationale et d’autre part l’armée irakienne. </a:t>
            </a:r>
          </a:p>
        </p:txBody>
      </p:sp>
      <p:sp>
        <p:nvSpPr>
          <p:cNvPr id="262174" name="Text Box 30">
            <a:extLst>
              <a:ext uri="{FF2B5EF4-FFF2-40B4-BE49-F238E27FC236}">
                <a16:creationId xmlns:a16="http://schemas.microsoft.com/office/drawing/2014/main" id="{5638B6C9-921B-4853-8444-7B75F9DDF471}"/>
              </a:ext>
            </a:extLst>
          </p:cNvPr>
          <p:cNvSpPr txBox="1">
            <a:spLocks noChangeArrowheads="1"/>
          </p:cNvSpPr>
          <p:nvPr/>
        </p:nvSpPr>
        <p:spPr bwMode="auto">
          <a:xfrm>
            <a:off x="1816100" y="5613400"/>
            <a:ext cx="32131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solidFill>
                  <a:srgbClr val="808000"/>
                </a:solidFill>
                <a:latin typeface="Times New Roman" panose="02020603050405020304" pitchFamily="18" charset="0"/>
              </a:rPr>
              <a:t>Expulser l’armée irakienne du Koweït, occupé en violation du droit international par l’Irak depuis août 1990. </a:t>
            </a:r>
          </a:p>
        </p:txBody>
      </p:sp>
      <p:sp>
        <p:nvSpPr>
          <p:cNvPr id="262175" name="Text Box 31">
            <a:extLst>
              <a:ext uri="{FF2B5EF4-FFF2-40B4-BE49-F238E27FC236}">
                <a16:creationId xmlns:a16="http://schemas.microsoft.com/office/drawing/2014/main" id="{51644EF9-2723-49FF-8E6F-8DD5DEC777A5}"/>
              </a:ext>
            </a:extLst>
          </p:cNvPr>
          <p:cNvSpPr txBox="1">
            <a:spLocks noChangeArrowheads="1"/>
          </p:cNvSpPr>
          <p:nvPr/>
        </p:nvSpPr>
        <p:spPr bwMode="auto">
          <a:xfrm>
            <a:off x="8509000" y="5543550"/>
            <a:ext cx="34290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solidFill>
                  <a:srgbClr val="5A5800"/>
                </a:solidFill>
                <a:latin typeface="Times New Roman" panose="02020603050405020304" pitchFamily="18" charset="0"/>
              </a:rPr>
              <a:t>Considérant sans preuve que l’Irak stocke des armes de destruction massive, le gouvernement américain est déterminé à envahir l’Irak pour y renverser le régime. </a:t>
            </a:r>
          </a:p>
        </p:txBody>
      </p:sp>
      <p:sp>
        <p:nvSpPr>
          <p:cNvPr id="262176" name="Text Box 32">
            <a:extLst>
              <a:ext uri="{FF2B5EF4-FFF2-40B4-BE49-F238E27FC236}">
                <a16:creationId xmlns:a16="http://schemas.microsoft.com/office/drawing/2014/main" id="{E6F05FEA-F907-47BB-9664-D092647C4F67}"/>
              </a:ext>
            </a:extLst>
          </p:cNvPr>
          <p:cNvSpPr txBox="1">
            <a:spLocks noChangeArrowheads="1"/>
          </p:cNvSpPr>
          <p:nvPr/>
        </p:nvSpPr>
        <p:spPr bwMode="auto">
          <a:xfrm>
            <a:off x="5270500" y="5702300"/>
            <a:ext cx="32131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solidFill>
                  <a:srgbClr val="800000"/>
                </a:solidFill>
                <a:latin typeface="Times New Roman" panose="02020603050405020304" pitchFamily="18" charset="0"/>
              </a:rPr>
              <a:t>A chaque fois, les Etats-Unis entendent faire la démonstration de leur puissance militaire et technologique. </a:t>
            </a:r>
          </a:p>
        </p:txBody>
      </p:sp>
      <p:pic>
        <p:nvPicPr>
          <p:cNvPr id="262179" name="Picture 35">
            <a:extLst>
              <a:ext uri="{FF2B5EF4-FFF2-40B4-BE49-F238E27FC236}">
                <a16:creationId xmlns:a16="http://schemas.microsoft.com/office/drawing/2014/main" id="{E0E64A76-6C98-4834-A2E0-4AF4A99D8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4350"/>
          </a:xfrm>
          <a:prstGeom prst="rect">
            <a:avLst/>
          </a:prstGeom>
          <a:noFill/>
          <a:extLst>
            <a:ext uri="{909E8E84-426E-40DD-AFC4-6F175D3DCCD1}">
              <a14:hiddenFill xmlns:a14="http://schemas.microsoft.com/office/drawing/2010/main">
                <a:solidFill>
                  <a:srgbClr val="FFFFFF"/>
                </a:solidFill>
              </a14:hiddenFill>
            </a:ext>
          </a:extLst>
        </p:spPr>
      </p:pic>
      <p:sp>
        <p:nvSpPr>
          <p:cNvPr id="262180" name="Text Box 36">
            <a:extLst>
              <a:ext uri="{FF2B5EF4-FFF2-40B4-BE49-F238E27FC236}">
                <a16:creationId xmlns:a16="http://schemas.microsoft.com/office/drawing/2014/main" id="{EDD94F4C-C6B6-4471-95E1-658259958352}"/>
              </a:ext>
            </a:extLst>
          </p:cNvPr>
          <p:cNvSpPr txBox="1">
            <a:spLocks noChangeArrowheads="1"/>
          </p:cNvSpPr>
          <p:nvPr/>
        </p:nvSpPr>
        <p:spPr bwMode="auto">
          <a:xfrm>
            <a:off x="9982200" y="330200"/>
            <a:ext cx="2209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gn="ctr" defTabSz="914400"/>
            <a:r>
              <a:rPr lang="fr-FR" altLang="fr-FR" sz="1200">
                <a:latin typeface="Times New Roman" panose="02020603050405020304" pitchFamily="18" charset="0"/>
              </a:rPr>
              <a:t>George W. Bush à bord de l'USS Abraham Lincoln le 1er mai 2003 devant la banderole "</a:t>
            </a:r>
            <a:r>
              <a:rPr lang="fr-FR" altLang="fr-FR" sz="1200" i="1">
                <a:latin typeface="Times New Roman" panose="02020603050405020304" pitchFamily="18" charset="0"/>
              </a:rPr>
              <a:t>Mission accomplie</a:t>
            </a:r>
            <a:r>
              <a:rPr lang="fr-FR" altLang="fr-FR" sz="1200">
                <a:latin typeface="Times New Roman" panose="02020603050405020304" pitchFamily="18" charset="0"/>
              </a:rPr>
              <a:t>"</a:t>
            </a:r>
          </a:p>
          <a:p>
            <a:pPr defTabSz="914400"/>
            <a:r>
              <a:rPr lang="fr-FR" altLang="fr-FR" sz="1200">
                <a:latin typeface="Times New Roman" panose="02020603050405020304" pitchFamily="18" charset="0"/>
              </a:rPr>
              <a:t>afp.com/STEPHEN JAFFE</a:t>
            </a:r>
          </a:p>
          <a:p>
            <a:pPr defTabSz="914400"/>
            <a:r>
              <a:rPr lang="fr-FR" altLang="fr-FR" sz="1200">
                <a:latin typeface="Times New Roman" panose="02020603050405020304" pitchFamily="18" charset="0"/>
              </a:rPr>
              <a:t>(lexpress.fr)</a:t>
            </a:r>
          </a:p>
        </p:txBody>
      </p:sp>
      <p:pic>
        <p:nvPicPr>
          <p:cNvPr id="262183" name="Picture 39" descr="Guerre du Golfe 1990-1991, date premiere guerre du golf">
            <a:extLst>
              <a:ext uri="{FF2B5EF4-FFF2-40B4-BE49-F238E27FC236}">
                <a16:creationId xmlns:a16="http://schemas.microsoft.com/office/drawing/2014/main" id="{5AB324A3-5656-4365-A761-1ACFED20F6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0" y="0"/>
            <a:ext cx="8497888" cy="7004050"/>
          </a:xfrm>
          <a:prstGeom prst="rect">
            <a:avLst/>
          </a:prstGeom>
          <a:noFill/>
          <a:extLst>
            <a:ext uri="{909E8E84-426E-40DD-AFC4-6F175D3DCCD1}">
              <a14:hiddenFill xmlns:a14="http://schemas.microsoft.com/office/drawing/2010/main">
                <a:solidFill>
                  <a:srgbClr val="FFFFFF"/>
                </a:solidFill>
              </a14:hiddenFill>
            </a:ext>
          </a:extLst>
        </p:spPr>
      </p:pic>
      <p:sp>
        <p:nvSpPr>
          <p:cNvPr id="262184" name="Text Box 40">
            <a:extLst>
              <a:ext uri="{FF2B5EF4-FFF2-40B4-BE49-F238E27FC236}">
                <a16:creationId xmlns:a16="http://schemas.microsoft.com/office/drawing/2014/main" id="{563DC479-31D6-406F-9B58-3C852F103694}"/>
              </a:ext>
            </a:extLst>
          </p:cNvPr>
          <p:cNvSpPr txBox="1">
            <a:spLocks noChangeArrowheads="1"/>
          </p:cNvSpPr>
          <p:nvPr/>
        </p:nvSpPr>
        <p:spPr bwMode="auto">
          <a:xfrm>
            <a:off x="7848600" y="64008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altLang="fr-FR" sz="1200">
                <a:solidFill>
                  <a:schemeClr val="bg1"/>
                </a:solidFill>
                <a:latin typeface="Times New Roman" panose="02020603050405020304" pitchFamily="18" charset="0"/>
              </a:rPr>
              <a:t>Soldats américains à Koweït City, février 1991 (AFP)</a:t>
            </a:r>
          </a:p>
        </p:txBody>
      </p:sp>
      <p:sp>
        <p:nvSpPr>
          <p:cNvPr id="19" name="ZoneTexte 18">
            <a:extLst>
              <a:ext uri="{FF2B5EF4-FFF2-40B4-BE49-F238E27FC236}">
                <a16:creationId xmlns:a16="http://schemas.microsoft.com/office/drawing/2014/main" id="{3C286F3B-54D2-4104-98AB-B9F662D7AFDC}"/>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62156"/>
                                        </p:tgtEl>
                                        <p:attrNameLst>
                                          <p:attrName>style.visibility</p:attrName>
                                        </p:attrNameLst>
                                      </p:cBhvr>
                                      <p:to>
                                        <p:strVal val="visible"/>
                                      </p:to>
                                    </p:set>
                                    <p:animEffect transition="in" filter="wipe(left)">
                                      <p:cBhvr>
                                        <p:cTn id="7" dur="500"/>
                                        <p:tgtEl>
                                          <p:spTgt spid="2621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62161"/>
                                        </p:tgtEl>
                                        <p:attrNameLst>
                                          <p:attrName>style.visibility</p:attrName>
                                        </p:attrNameLst>
                                      </p:cBhvr>
                                      <p:to>
                                        <p:strVal val="visible"/>
                                      </p:to>
                                    </p:set>
                                    <p:anim calcmode="lin" valueType="num">
                                      <p:cBhvr>
                                        <p:cTn id="12" dur="500" fill="hold"/>
                                        <p:tgtEl>
                                          <p:spTgt spid="262161"/>
                                        </p:tgtEl>
                                        <p:attrNameLst>
                                          <p:attrName>ppt_w</p:attrName>
                                        </p:attrNameLst>
                                      </p:cBhvr>
                                      <p:tavLst>
                                        <p:tav tm="0">
                                          <p:val>
                                            <p:fltVal val="0"/>
                                          </p:val>
                                        </p:tav>
                                        <p:tav tm="100000">
                                          <p:val>
                                            <p:strVal val="#ppt_w"/>
                                          </p:val>
                                        </p:tav>
                                      </p:tavLst>
                                    </p:anim>
                                    <p:anim calcmode="lin" valueType="num">
                                      <p:cBhvr>
                                        <p:cTn id="13" dur="500" fill="hold"/>
                                        <p:tgtEl>
                                          <p:spTgt spid="262161"/>
                                        </p:tgtEl>
                                        <p:attrNameLst>
                                          <p:attrName>ppt_h</p:attrName>
                                        </p:attrNameLst>
                                      </p:cBhvr>
                                      <p:tavLst>
                                        <p:tav tm="0">
                                          <p:val>
                                            <p:fltVal val="0"/>
                                          </p:val>
                                        </p:tav>
                                        <p:tav tm="100000">
                                          <p:val>
                                            <p:strVal val="#ppt_h"/>
                                          </p:val>
                                        </p:tav>
                                      </p:tavLst>
                                    </p:anim>
                                    <p:anim calcmode="lin" valueType="num">
                                      <p:cBhvr>
                                        <p:cTn id="14" dur="500" fill="hold"/>
                                        <p:tgtEl>
                                          <p:spTgt spid="262161"/>
                                        </p:tgtEl>
                                        <p:attrNameLst>
                                          <p:attrName>style.rotation</p:attrName>
                                        </p:attrNameLst>
                                      </p:cBhvr>
                                      <p:tavLst>
                                        <p:tav tm="0">
                                          <p:val>
                                            <p:fltVal val="360"/>
                                          </p:val>
                                        </p:tav>
                                        <p:tav tm="100000">
                                          <p:val>
                                            <p:fltVal val="0"/>
                                          </p:val>
                                        </p:tav>
                                      </p:tavLst>
                                    </p:anim>
                                    <p:animEffect transition="in" filter="fade">
                                      <p:cBhvr>
                                        <p:cTn id="15" dur="500"/>
                                        <p:tgtEl>
                                          <p:spTgt spid="26216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1" nodeType="clickEffect">
                                  <p:stCondLst>
                                    <p:cond delay="0"/>
                                  </p:stCondLst>
                                  <p:childTnLst>
                                    <p:set>
                                      <p:cBhvr>
                                        <p:cTn id="19" dur="1" fill="hold">
                                          <p:stCondLst>
                                            <p:cond delay="0"/>
                                          </p:stCondLst>
                                        </p:cTn>
                                        <p:tgtEl>
                                          <p:spTgt spid="262162"/>
                                        </p:tgtEl>
                                        <p:attrNameLst>
                                          <p:attrName>style.visibility</p:attrName>
                                        </p:attrNameLst>
                                      </p:cBhvr>
                                      <p:to>
                                        <p:strVal val="visible"/>
                                      </p:to>
                                    </p:set>
                                    <p:anim calcmode="lin" valueType="num">
                                      <p:cBhvr>
                                        <p:cTn id="20" dur="500" fill="hold"/>
                                        <p:tgtEl>
                                          <p:spTgt spid="262162"/>
                                        </p:tgtEl>
                                        <p:attrNameLst>
                                          <p:attrName>ppt_w</p:attrName>
                                        </p:attrNameLst>
                                      </p:cBhvr>
                                      <p:tavLst>
                                        <p:tav tm="0">
                                          <p:val>
                                            <p:fltVal val="0"/>
                                          </p:val>
                                        </p:tav>
                                        <p:tav tm="100000">
                                          <p:val>
                                            <p:strVal val="#ppt_w"/>
                                          </p:val>
                                        </p:tav>
                                      </p:tavLst>
                                    </p:anim>
                                    <p:anim calcmode="lin" valueType="num">
                                      <p:cBhvr>
                                        <p:cTn id="21" dur="500" fill="hold"/>
                                        <p:tgtEl>
                                          <p:spTgt spid="262162"/>
                                        </p:tgtEl>
                                        <p:attrNameLst>
                                          <p:attrName>ppt_h</p:attrName>
                                        </p:attrNameLst>
                                      </p:cBhvr>
                                      <p:tavLst>
                                        <p:tav tm="0">
                                          <p:val>
                                            <p:fltVal val="0"/>
                                          </p:val>
                                        </p:tav>
                                        <p:tav tm="100000">
                                          <p:val>
                                            <p:strVal val="#ppt_h"/>
                                          </p:val>
                                        </p:tav>
                                      </p:tavLst>
                                    </p:anim>
                                    <p:anim calcmode="lin" valueType="num">
                                      <p:cBhvr>
                                        <p:cTn id="22" dur="500" fill="hold"/>
                                        <p:tgtEl>
                                          <p:spTgt spid="262162"/>
                                        </p:tgtEl>
                                        <p:attrNameLst>
                                          <p:attrName>style.rotation</p:attrName>
                                        </p:attrNameLst>
                                      </p:cBhvr>
                                      <p:tavLst>
                                        <p:tav tm="0">
                                          <p:val>
                                            <p:fltVal val="360"/>
                                          </p:val>
                                        </p:tav>
                                        <p:tav tm="100000">
                                          <p:val>
                                            <p:fltVal val="0"/>
                                          </p:val>
                                        </p:tav>
                                      </p:tavLst>
                                    </p:anim>
                                    <p:animEffect transition="in" filter="fade">
                                      <p:cBhvr>
                                        <p:cTn id="23" dur="500"/>
                                        <p:tgtEl>
                                          <p:spTgt spid="26216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1" nodeType="clickEffect">
                                  <p:stCondLst>
                                    <p:cond delay="0"/>
                                  </p:stCondLst>
                                  <p:childTnLst>
                                    <p:set>
                                      <p:cBhvr>
                                        <p:cTn id="27" dur="1" fill="hold">
                                          <p:stCondLst>
                                            <p:cond delay="0"/>
                                          </p:stCondLst>
                                        </p:cTn>
                                        <p:tgtEl>
                                          <p:spTgt spid="262163"/>
                                        </p:tgtEl>
                                        <p:attrNameLst>
                                          <p:attrName>style.visibility</p:attrName>
                                        </p:attrNameLst>
                                      </p:cBhvr>
                                      <p:to>
                                        <p:strVal val="visible"/>
                                      </p:to>
                                    </p:set>
                                    <p:anim calcmode="lin" valueType="num">
                                      <p:cBhvr>
                                        <p:cTn id="28" dur="500" fill="hold"/>
                                        <p:tgtEl>
                                          <p:spTgt spid="262163"/>
                                        </p:tgtEl>
                                        <p:attrNameLst>
                                          <p:attrName>ppt_w</p:attrName>
                                        </p:attrNameLst>
                                      </p:cBhvr>
                                      <p:tavLst>
                                        <p:tav tm="0">
                                          <p:val>
                                            <p:fltVal val="0"/>
                                          </p:val>
                                        </p:tav>
                                        <p:tav tm="100000">
                                          <p:val>
                                            <p:strVal val="#ppt_w"/>
                                          </p:val>
                                        </p:tav>
                                      </p:tavLst>
                                    </p:anim>
                                    <p:anim calcmode="lin" valueType="num">
                                      <p:cBhvr>
                                        <p:cTn id="29" dur="500" fill="hold"/>
                                        <p:tgtEl>
                                          <p:spTgt spid="262163"/>
                                        </p:tgtEl>
                                        <p:attrNameLst>
                                          <p:attrName>ppt_h</p:attrName>
                                        </p:attrNameLst>
                                      </p:cBhvr>
                                      <p:tavLst>
                                        <p:tav tm="0">
                                          <p:val>
                                            <p:fltVal val="0"/>
                                          </p:val>
                                        </p:tav>
                                        <p:tav tm="100000">
                                          <p:val>
                                            <p:strVal val="#ppt_h"/>
                                          </p:val>
                                        </p:tav>
                                      </p:tavLst>
                                    </p:anim>
                                    <p:anim calcmode="lin" valueType="num">
                                      <p:cBhvr>
                                        <p:cTn id="30" dur="500" fill="hold"/>
                                        <p:tgtEl>
                                          <p:spTgt spid="262163"/>
                                        </p:tgtEl>
                                        <p:attrNameLst>
                                          <p:attrName>style.rotation</p:attrName>
                                        </p:attrNameLst>
                                      </p:cBhvr>
                                      <p:tavLst>
                                        <p:tav tm="0">
                                          <p:val>
                                            <p:fltVal val="360"/>
                                          </p:val>
                                        </p:tav>
                                        <p:tav tm="100000">
                                          <p:val>
                                            <p:fltVal val="0"/>
                                          </p:val>
                                        </p:tav>
                                      </p:tavLst>
                                    </p:anim>
                                    <p:animEffect transition="in" filter="fade">
                                      <p:cBhvr>
                                        <p:cTn id="31" dur="500"/>
                                        <p:tgtEl>
                                          <p:spTgt spid="26216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1" presetClass="entr" presetSubtype="0" fill="hold" nodeType="clickEffect">
                                  <p:stCondLst>
                                    <p:cond delay="0"/>
                                  </p:stCondLst>
                                  <p:iterate type="lt">
                                    <p:tmPct val="5000"/>
                                  </p:iterate>
                                  <p:childTnLst>
                                    <p:set>
                                      <p:cBhvr>
                                        <p:cTn id="35" dur="1" fill="hold">
                                          <p:stCondLst>
                                            <p:cond delay="0"/>
                                          </p:stCondLst>
                                        </p:cTn>
                                        <p:tgtEl>
                                          <p:spTgt spid="262183"/>
                                        </p:tgtEl>
                                        <p:attrNameLst>
                                          <p:attrName>style.visibility</p:attrName>
                                        </p:attrNameLst>
                                      </p:cBhvr>
                                      <p:to>
                                        <p:strVal val="visible"/>
                                      </p:to>
                                    </p:set>
                                    <p:anim calcmode="lin" valueType="num">
                                      <p:cBhvr>
                                        <p:cTn id="36" dur="1000" fill="hold"/>
                                        <p:tgtEl>
                                          <p:spTgt spid="262183"/>
                                        </p:tgtEl>
                                        <p:attrNameLst>
                                          <p:attrName>ppt_w</p:attrName>
                                        </p:attrNameLst>
                                      </p:cBhvr>
                                      <p:tavLst>
                                        <p:tav tm="0">
                                          <p:val>
                                            <p:fltVal val="0"/>
                                          </p:val>
                                        </p:tav>
                                        <p:tav tm="100000">
                                          <p:val>
                                            <p:strVal val="#ppt_w"/>
                                          </p:val>
                                        </p:tav>
                                      </p:tavLst>
                                    </p:anim>
                                    <p:anim calcmode="lin" valueType="num">
                                      <p:cBhvr>
                                        <p:cTn id="37" dur="1000" fill="hold"/>
                                        <p:tgtEl>
                                          <p:spTgt spid="262183"/>
                                        </p:tgtEl>
                                        <p:attrNameLst>
                                          <p:attrName>ppt_h</p:attrName>
                                        </p:attrNameLst>
                                      </p:cBhvr>
                                      <p:tavLst>
                                        <p:tav tm="0">
                                          <p:val>
                                            <p:fltVal val="0"/>
                                          </p:val>
                                        </p:tav>
                                        <p:tav tm="100000">
                                          <p:val>
                                            <p:strVal val="#ppt_h"/>
                                          </p:val>
                                        </p:tav>
                                      </p:tavLst>
                                    </p:anim>
                                    <p:anim calcmode="lin" valueType="num">
                                      <p:cBhvr>
                                        <p:cTn id="38" dur="1000" fill="hold"/>
                                        <p:tgtEl>
                                          <p:spTgt spid="262183"/>
                                        </p:tgtEl>
                                        <p:attrNameLst>
                                          <p:attrName>style.rotation</p:attrName>
                                        </p:attrNameLst>
                                      </p:cBhvr>
                                      <p:tavLst>
                                        <p:tav tm="0">
                                          <p:val>
                                            <p:fltVal val="90"/>
                                          </p:val>
                                        </p:tav>
                                        <p:tav tm="100000">
                                          <p:val>
                                            <p:fltVal val="0"/>
                                          </p:val>
                                        </p:tav>
                                      </p:tavLst>
                                    </p:anim>
                                    <p:animEffect transition="in" filter="fade">
                                      <p:cBhvr>
                                        <p:cTn id="39" dur="1000"/>
                                        <p:tgtEl>
                                          <p:spTgt spid="262183"/>
                                        </p:tgtEl>
                                      </p:cBhvr>
                                    </p:animEffect>
                                  </p:childTnLst>
                                </p:cTn>
                              </p:par>
                            </p:childTnLst>
                          </p:cTn>
                        </p:par>
                        <p:par>
                          <p:cTn id="40" fill="hold" nodeType="afterGroup">
                            <p:stCondLst>
                              <p:cond delay="1000"/>
                            </p:stCondLst>
                            <p:childTnLst>
                              <p:par>
                                <p:cTn id="41" presetID="15" presetClass="entr" presetSubtype="0" fill="hold" grpId="1" nodeType="afterEffect">
                                  <p:stCondLst>
                                    <p:cond delay="0"/>
                                  </p:stCondLst>
                                  <p:childTnLst>
                                    <p:set>
                                      <p:cBhvr>
                                        <p:cTn id="42" dur="1" fill="hold">
                                          <p:stCondLst>
                                            <p:cond delay="0"/>
                                          </p:stCondLst>
                                        </p:cTn>
                                        <p:tgtEl>
                                          <p:spTgt spid="262184"/>
                                        </p:tgtEl>
                                        <p:attrNameLst>
                                          <p:attrName>style.visibility</p:attrName>
                                        </p:attrNameLst>
                                      </p:cBhvr>
                                      <p:to>
                                        <p:strVal val="visible"/>
                                      </p:to>
                                    </p:set>
                                    <p:anim calcmode="lin" valueType="num">
                                      <p:cBhvr>
                                        <p:cTn id="43" dur="1000" fill="hold"/>
                                        <p:tgtEl>
                                          <p:spTgt spid="262184"/>
                                        </p:tgtEl>
                                        <p:attrNameLst>
                                          <p:attrName>ppt_w</p:attrName>
                                        </p:attrNameLst>
                                      </p:cBhvr>
                                      <p:tavLst>
                                        <p:tav tm="0">
                                          <p:val>
                                            <p:fltVal val="0"/>
                                          </p:val>
                                        </p:tav>
                                        <p:tav tm="100000">
                                          <p:val>
                                            <p:strVal val="#ppt_w"/>
                                          </p:val>
                                        </p:tav>
                                      </p:tavLst>
                                    </p:anim>
                                    <p:anim calcmode="lin" valueType="num">
                                      <p:cBhvr>
                                        <p:cTn id="44" dur="1000" fill="hold"/>
                                        <p:tgtEl>
                                          <p:spTgt spid="262184"/>
                                        </p:tgtEl>
                                        <p:attrNameLst>
                                          <p:attrName>ppt_h</p:attrName>
                                        </p:attrNameLst>
                                      </p:cBhvr>
                                      <p:tavLst>
                                        <p:tav tm="0">
                                          <p:val>
                                            <p:fltVal val="0"/>
                                          </p:val>
                                        </p:tav>
                                        <p:tav tm="100000">
                                          <p:val>
                                            <p:strVal val="#ppt_h"/>
                                          </p:val>
                                        </p:tav>
                                      </p:tavLst>
                                    </p:anim>
                                    <p:anim calcmode="lin" valueType="num">
                                      <p:cBhvr>
                                        <p:cTn id="45" dur="1000" fill="hold"/>
                                        <p:tgtEl>
                                          <p:spTgt spid="262184"/>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26218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5" presetClass="exit" presetSubtype="0" fill="hold" grpId="0" nodeType="clickEffect">
                                  <p:stCondLst>
                                    <p:cond delay="0"/>
                                  </p:stCondLst>
                                  <p:childTnLst>
                                    <p:anim calcmode="lin" valueType="num">
                                      <p:cBhvr>
                                        <p:cTn id="50" dur="1000"/>
                                        <p:tgtEl>
                                          <p:spTgt spid="262184"/>
                                        </p:tgtEl>
                                        <p:attrNameLst>
                                          <p:attrName>ppt_w</p:attrName>
                                        </p:attrNameLst>
                                      </p:cBhvr>
                                      <p:tavLst>
                                        <p:tav tm="0">
                                          <p:val>
                                            <p:strVal val="ppt_w"/>
                                          </p:val>
                                        </p:tav>
                                        <p:tav tm="100000">
                                          <p:val>
                                            <p:fltVal val="0"/>
                                          </p:val>
                                        </p:tav>
                                      </p:tavLst>
                                    </p:anim>
                                    <p:anim calcmode="lin" valueType="num">
                                      <p:cBhvr>
                                        <p:cTn id="51" dur="1000"/>
                                        <p:tgtEl>
                                          <p:spTgt spid="262184"/>
                                        </p:tgtEl>
                                        <p:attrNameLst>
                                          <p:attrName>ppt_h</p:attrName>
                                        </p:attrNameLst>
                                      </p:cBhvr>
                                      <p:tavLst>
                                        <p:tav tm="0">
                                          <p:val>
                                            <p:strVal val="ppt_h"/>
                                          </p:val>
                                        </p:tav>
                                        <p:tav tm="100000">
                                          <p:val>
                                            <p:fltVal val="0"/>
                                          </p:val>
                                        </p:tav>
                                      </p:tavLst>
                                    </p:anim>
                                    <p:anim calcmode="lin" valueType="num">
                                      <p:cBhvr>
                                        <p:cTn id="52" dur="1000"/>
                                        <p:tgtEl>
                                          <p:spTgt spid="26218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3" dur="1000"/>
                                        <p:tgtEl>
                                          <p:spTgt spid="26218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4" dur="1" fill="hold">
                                          <p:stCondLst>
                                            <p:cond delay="999"/>
                                          </p:stCondLst>
                                        </p:cTn>
                                        <p:tgtEl>
                                          <p:spTgt spid="262184"/>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7" presetClass="exit" presetSubtype="0" fill="hold" nodeType="clickEffect">
                                  <p:stCondLst>
                                    <p:cond delay="0"/>
                                  </p:stCondLst>
                                  <p:iterate type="lt">
                                    <p:tmPct val="0"/>
                                  </p:iterate>
                                  <p:childTnLst>
                                    <p:animEffect transition="out" filter="fade">
                                      <p:cBhvr>
                                        <p:cTn id="58" dur="1000"/>
                                        <p:tgtEl>
                                          <p:spTgt spid="262183"/>
                                        </p:tgtEl>
                                      </p:cBhvr>
                                    </p:animEffect>
                                    <p:anim calcmode="lin" valueType="num">
                                      <p:cBhvr>
                                        <p:cTn id="59" dur="1000"/>
                                        <p:tgtEl>
                                          <p:spTgt spid="262183"/>
                                        </p:tgtEl>
                                        <p:attrNameLst>
                                          <p:attrName>ppt_x</p:attrName>
                                        </p:attrNameLst>
                                      </p:cBhvr>
                                      <p:tavLst>
                                        <p:tav tm="0">
                                          <p:val>
                                            <p:strVal val="ppt_x"/>
                                          </p:val>
                                        </p:tav>
                                        <p:tav tm="100000">
                                          <p:val>
                                            <p:strVal val="ppt_x"/>
                                          </p:val>
                                        </p:tav>
                                      </p:tavLst>
                                    </p:anim>
                                    <p:anim calcmode="lin" valueType="num">
                                      <p:cBhvr>
                                        <p:cTn id="60" dur="100" decel="100000"/>
                                        <p:tgtEl>
                                          <p:spTgt spid="262183"/>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262183"/>
                                        </p:tgtEl>
                                        <p:attrNameLst>
                                          <p:attrName>ppt_y</p:attrName>
                                        </p:attrNameLst>
                                      </p:cBhvr>
                                      <p:tavLst>
                                        <p:tav tm="0">
                                          <p:val>
                                            <p:strVal val="ppt_y"/>
                                          </p:val>
                                        </p:tav>
                                        <p:tav tm="100000">
                                          <p:val>
                                            <p:strVal val="ppt_y+1"/>
                                          </p:val>
                                        </p:tav>
                                      </p:tavLst>
                                    </p:anim>
                                    <p:set>
                                      <p:cBhvr>
                                        <p:cTn id="62" dur="1" fill="hold">
                                          <p:stCondLst>
                                            <p:cond delay="999"/>
                                          </p:stCondLst>
                                        </p:cTn>
                                        <p:tgtEl>
                                          <p:spTgt spid="262183"/>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49" presetClass="entr" presetSubtype="0" decel="100000" fill="hold" grpId="0" nodeType="clickEffect">
                                  <p:stCondLst>
                                    <p:cond delay="0"/>
                                  </p:stCondLst>
                                  <p:childTnLst>
                                    <p:set>
                                      <p:cBhvr>
                                        <p:cTn id="66" dur="1" fill="hold">
                                          <p:stCondLst>
                                            <p:cond delay="0"/>
                                          </p:stCondLst>
                                        </p:cTn>
                                        <p:tgtEl>
                                          <p:spTgt spid="262167"/>
                                        </p:tgtEl>
                                        <p:attrNameLst>
                                          <p:attrName>style.visibility</p:attrName>
                                        </p:attrNameLst>
                                      </p:cBhvr>
                                      <p:to>
                                        <p:strVal val="visible"/>
                                      </p:to>
                                    </p:set>
                                    <p:anim calcmode="lin" valueType="num">
                                      <p:cBhvr>
                                        <p:cTn id="67" dur="500" fill="hold"/>
                                        <p:tgtEl>
                                          <p:spTgt spid="262167"/>
                                        </p:tgtEl>
                                        <p:attrNameLst>
                                          <p:attrName>ppt_w</p:attrName>
                                        </p:attrNameLst>
                                      </p:cBhvr>
                                      <p:tavLst>
                                        <p:tav tm="0">
                                          <p:val>
                                            <p:fltVal val="0"/>
                                          </p:val>
                                        </p:tav>
                                        <p:tav tm="100000">
                                          <p:val>
                                            <p:strVal val="#ppt_w"/>
                                          </p:val>
                                        </p:tav>
                                      </p:tavLst>
                                    </p:anim>
                                    <p:anim calcmode="lin" valueType="num">
                                      <p:cBhvr>
                                        <p:cTn id="68" dur="500" fill="hold"/>
                                        <p:tgtEl>
                                          <p:spTgt spid="262167"/>
                                        </p:tgtEl>
                                        <p:attrNameLst>
                                          <p:attrName>ppt_h</p:attrName>
                                        </p:attrNameLst>
                                      </p:cBhvr>
                                      <p:tavLst>
                                        <p:tav tm="0">
                                          <p:val>
                                            <p:fltVal val="0"/>
                                          </p:val>
                                        </p:tav>
                                        <p:tav tm="100000">
                                          <p:val>
                                            <p:strVal val="#ppt_h"/>
                                          </p:val>
                                        </p:tav>
                                      </p:tavLst>
                                    </p:anim>
                                    <p:anim calcmode="lin" valueType="num">
                                      <p:cBhvr>
                                        <p:cTn id="69" dur="500" fill="hold"/>
                                        <p:tgtEl>
                                          <p:spTgt spid="262167"/>
                                        </p:tgtEl>
                                        <p:attrNameLst>
                                          <p:attrName>style.rotation</p:attrName>
                                        </p:attrNameLst>
                                      </p:cBhvr>
                                      <p:tavLst>
                                        <p:tav tm="0">
                                          <p:val>
                                            <p:fltVal val="360"/>
                                          </p:val>
                                        </p:tav>
                                        <p:tav tm="100000">
                                          <p:val>
                                            <p:fltVal val="0"/>
                                          </p:val>
                                        </p:tav>
                                      </p:tavLst>
                                    </p:anim>
                                    <p:animEffect transition="in" filter="fade">
                                      <p:cBhvr>
                                        <p:cTn id="70" dur="500"/>
                                        <p:tgtEl>
                                          <p:spTgt spid="26216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1" presetClass="entr" presetSubtype="0" fill="hold" nodeType="clickEffect">
                                  <p:stCondLst>
                                    <p:cond delay="0"/>
                                  </p:stCondLst>
                                  <p:iterate type="lt">
                                    <p:tmPct val="5000"/>
                                  </p:iterate>
                                  <p:childTnLst>
                                    <p:set>
                                      <p:cBhvr>
                                        <p:cTn id="74" dur="1" fill="hold">
                                          <p:stCondLst>
                                            <p:cond delay="0"/>
                                          </p:stCondLst>
                                        </p:cTn>
                                        <p:tgtEl>
                                          <p:spTgt spid="262179"/>
                                        </p:tgtEl>
                                        <p:attrNameLst>
                                          <p:attrName>style.visibility</p:attrName>
                                        </p:attrNameLst>
                                      </p:cBhvr>
                                      <p:to>
                                        <p:strVal val="visible"/>
                                      </p:to>
                                    </p:set>
                                    <p:anim calcmode="lin" valueType="num">
                                      <p:cBhvr>
                                        <p:cTn id="75" dur="1000" fill="hold"/>
                                        <p:tgtEl>
                                          <p:spTgt spid="262179"/>
                                        </p:tgtEl>
                                        <p:attrNameLst>
                                          <p:attrName>ppt_w</p:attrName>
                                        </p:attrNameLst>
                                      </p:cBhvr>
                                      <p:tavLst>
                                        <p:tav tm="0">
                                          <p:val>
                                            <p:fltVal val="0"/>
                                          </p:val>
                                        </p:tav>
                                        <p:tav tm="100000">
                                          <p:val>
                                            <p:strVal val="#ppt_w"/>
                                          </p:val>
                                        </p:tav>
                                      </p:tavLst>
                                    </p:anim>
                                    <p:anim calcmode="lin" valueType="num">
                                      <p:cBhvr>
                                        <p:cTn id="76" dur="1000" fill="hold"/>
                                        <p:tgtEl>
                                          <p:spTgt spid="262179"/>
                                        </p:tgtEl>
                                        <p:attrNameLst>
                                          <p:attrName>ppt_h</p:attrName>
                                        </p:attrNameLst>
                                      </p:cBhvr>
                                      <p:tavLst>
                                        <p:tav tm="0">
                                          <p:val>
                                            <p:fltVal val="0"/>
                                          </p:val>
                                        </p:tav>
                                        <p:tav tm="100000">
                                          <p:val>
                                            <p:strVal val="#ppt_h"/>
                                          </p:val>
                                        </p:tav>
                                      </p:tavLst>
                                    </p:anim>
                                    <p:anim calcmode="lin" valueType="num">
                                      <p:cBhvr>
                                        <p:cTn id="77" dur="1000" fill="hold"/>
                                        <p:tgtEl>
                                          <p:spTgt spid="262179"/>
                                        </p:tgtEl>
                                        <p:attrNameLst>
                                          <p:attrName>style.rotation</p:attrName>
                                        </p:attrNameLst>
                                      </p:cBhvr>
                                      <p:tavLst>
                                        <p:tav tm="0">
                                          <p:val>
                                            <p:fltVal val="90"/>
                                          </p:val>
                                        </p:tav>
                                        <p:tav tm="100000">
                                          <p:val>
                                            <p:fltVal val="0"/>
                                          </p:val>
                                        </p:tav>
                                      </p:tavLst>
                                    </p:anim>
                                    <p:animEffect transition="in" filter="fade">
                                      <p:cBhvr>
                                        <p:cTn id="78" dur="1000"/>
                                        <p:tgtEl>
                                          <p:spTgt spid="26217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1" nodeType="clickEffect">
                                  <p:stCondLst>
                                    <p:cond delay="0"/>
                                  </p:stCondLst>
                                  <p:childTnLst>
                                    <p:set>
                                      <p:cBhvr>
                                        <p:cTn id="82" dur="1" fill="hold">
                                          <p:stCondLst>
                                            <p:cond delay="0"/>
                                          </p:stCondLst>
                                        </p:cTn>
                                        <p:tgtEl>
                                          <p:spTgt spid="262180"/>
                                        </p:tgtEl>
                                        <p:attrNameLst>
                                          <p:attrName>style.visibility</p:attrName>
                                        </p:attrNameLst>
                                      </p:cBhvr>
                                      <p:to>
                                        <p:strVal val="visible"/>
                                      </p:to>
                                    </p:set>
                                    <p:anim calcmode="lin" valueType="num">
                                      <p:cBhvr>
                                        <p:cTn id="83" dur="1000" fill="hold"/>
                                        <p:tgtEl>
                                          <p:spTgt spid="262180"/>
                                        </p:tgtEl>
                                        <p:attrNameLst>
                                          <p:attrName>ppt_w</p:attrName>
                                        </p:attrNameLst>
                                      </p:cBhvr>
                                      <p:tavLst>
                                        <p:tav tm="0">
                                          <p:val>
                                            <p:fltVal val="0"/>
                                          </p:val>
                                        </p:tav>
                                        <p:tav tm="100000">
                                          <p:val>
                                            <p:strVal val="#ppt_w"/>
                                          </p:val>
                                        </p:tav>
                                      </p:tavLst>
                                    </p:anim>
                                    <p:anim calcmode="lin" valueType="num">
                                      <p:cBhvr>
                                        <p:cTn id="84" dur="1000" fill="hold"/>
                                        <p:tgtEl>
                                          <p:spTgt spid="262180"/>
                                        </p:tgtEl>
                                        <p:attrNameLst>
                                          <p:attrName>ppt_h</p:attrName>
                                        </p:attrNameLst>
                                      </p:cBhvr>
                                      <p:tavLst>
                                        <p:tav tm="0">
                                          <p:val>
                                            <p:fltVal val="0"/>
                                          </p:val>
                                        </p:tav>
                                        <p:tav tm="100000">
                                          <p:val>
                                            <p:strVal val="#ppt_h"/>
                                          </p:val>
                                        </p:tav>
                                      </p:tavLst>
                                    </p:anim>
                                    <p:anim calcmode="lin" valueType="num">
                                      <p:cBhvr>
                                        <p:cTn id="85" dur="1000" fill="hold"/>
                                        <p:tgtEl>
                                          <p:spTgt spid="262180"/>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2621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37" presetClass="exit" presetSubtype="0" fill="hold" nodeType="clickEffect">
                                  <p:stCondLst>
                                    <p:cond delay="0"/>
                                  </p:stCondLst>
                                  <p:iterate type="lt">
                                    <p:tmPct val="0"/>
                                  </p:iterate>
                                  <p:childTnLst>
                                    <p:animEffect transition="out" filter="fade">
                                      <p:cBhvr>
                                        <p:cTn id="90" dur="1000"/>
                                        <p:tgtEl>
                                          <p:spTgt spid="262179"/>
                                        </p:tgtEl>
                                      </p:cBhvr>
                                    </p:animEffect>
                                    <p:anim calcmode="lin" valueType="num">
                                      <p:cBhvr>
                                        <p:cTn id="91" dur="1000"/>
                                        <p:tgtEl>
                                          <p:spTgt spid="262179"/>
                                        </p:tgtEl>
                                        <p:attrNameLst>
                                          <p:attrName>ppt_x</p:attrName>
                                        </p:attrNameLst>
                                      </p:cBhvr>
                                      <p:tavLst>
                                        <p:tav tm="0">
                                          <p:val>
                                            <p:strVal val="ppt_x"/>
                                          </p:val>
                                        </p:tav>
                                        <p:tav tm="100000">
                                          <p:val>
                                            <p:strVal val="ppt_x"/>
                                          </p:val>
                                        </p:tav>
                                      </p:tavLst>
                                    </p:anim>
                                    <p:anim calcmode="lin" valueType="num">
                                      <p:cBhvr>
                                        <p:cTn id="92" dur="100" decel="100000"/>
                                        <p:tgtEl>
                                          <p:spTgt spid="262179"/>
                                        </p:tgtEl>
                                        <p:attrNameLst>
                                          <p:attrName>ppt_y</p:attrName>
                                        </p:attrNameLst>
                                      </p:cBhvr>
                                      <p:tavLst>
                                        <p:tav tm="0">
                                          <p:val>
                                            <p:strVal val="ppt_y"/>
                                          </p:val>
                                        </p:tav>
                                        <p:tav tm="100000">
                                          <p:val>
                                            <p:strVal val="ppt_y-.03"/>
                                          </p:val>
                                        </p:tav>
                                      </p:tavLst>
                                    </p:anim>
                                    <p:anim calcmode="lin" valueType="num">
                                      <p:cBhvr>
                                        <p:cTn id="93" dur="900" accel="100000">
                                          <p:stCondLst>
                                            <p:cond delay="100"/>
                                          </p:stCondLst>
                                        </p:cTn>
                                        <p:tgtEl>
                                          <p:spTgt spid="262179"/>
                                        </p:tgtEl>
                                        <p:attrNameLst>
                                          <p:attrName>ppt_y</p:attrName>
                                        </p:attrNameLst>
                                      </p:cBhvr>
                                      <p:tavLst>
                                        <p:tav tm="0">
                                          <p:val>
                                            <p:strVal val="ppt_y"/>
                                          </p:val>
                                        </p:tav>
                                        <p:tav tm="100000">
                                          <p:val>
                                            <p:strVal val="ppt_y+1"/>
                                          </p:val>
                                        </p:tav>
                                      </p:tavLst>
                                    </p:anim>
                                    <p:set>
                                      <p:cBhvr>
                                        <p:cTn id="94" dur="1" fill="hold">
                                          <p:stCondLst>
                                            <p:cond delay="999"/>
                                          </p:stCondLst>
                                        </p:cTn>
                                        <p:tgtEl>
                                          <p:spTgt spid="262179"/>
                                        </p:tgtEl>
                                        <p:attrNameLst>
                                          <p:attrName>style.visibility</p:attrName>
                                        </p:attrNameLst>
                                      </p:cBhvr>
                                      <p:to>
                                        <p:strVal val="hidden"/>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xit" presetSubtype="0" fill="hold" grpId="0" nodeType="clickEffect">
                                  <p:stCondLst>
                                    <p:cond delay="0"/>
                                  </p:stCondLst>
                                  <p:childTnLst>
                                    <p:anim calcmode="lin" valueType="num">
                                      <p:cBhvr>
                                        <p:cTn id="98" dur="1000"/>
                                        <p:tgtEl>
                                          <p:spTgt spid="262180"/>
                                        </p:tgtEl>
                                        <p:attrNameLst>
                                          <p:attrName>ppt_w</p:attrName>
                                        </p:attrNameLst>
                                      </p:cBhvr>
                                      <p:tavLst>
                                        <p:tav tm="0">
                                          <p:val>
                                            <p:strVal val="ppt_w"/>
                                          </p:val>
                                        </p:tav>
                                        <p:tav tm="100000">
                                          <p:val>
                                            <p:fltVal val="0"/>
                                          </p:val>
                                        </p:tav>
                                      </p:tavLst>
                                    </p:anim>
                                    <p:anim calcmode="lin" valueType="num">
                                      <p:cBhvr>
                                        <p:cTn id="99" dur="1000"/>
                                        <p:tgtEl>
                                          <p:spTgt spid="262180"/>
                                        </p:tgtEl>
                                        <p:attrNameLst>
                                          <p:attrName>ppt_h</p:attrName>
                                        </p:attrNameLst>
                                      </p:cBhvr>
                                      <p:tavLst>
                                        <p:tav tm="0">
                                          <p:val>
                                            <p:strVal val="ppt_h"/>
                                          </p:val>
                                        </p:tav>
                                        <p:tav tm="100000">
                                          <p:val>
                                            <p:fltVal val="0"/>
                                          </p:val>
                                        </p:tav>
                                      </p:tavLst>
                                    </p:anim>
                                    <p:anim calcmode="lin" valueType="num">
                                      <p:cBhvr>
                                        <p:cTn id="100" dur="1000"/>
                                        <p:tgtEl>
                                          <p:spTgt spid="26218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1" dur="1000"/>
                                        <p:tgtEl>
                                          <p:spTgt spid="26218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2" dur="1" fill="hold">
                                          <p:stCondLst>
                                            <p:cond delay="999"/>
                                          </p:stCondLst>
                                        </p:cTn>
                                        <p:tgtEl>
                                          <p:spTgt spid="262180"/>
                                        </p:tgtEl>
                                        <p:attrNameLst>
                                          <p:attrName>style.visibility</p:attrName>
                                        </p:attrNameLst>
                                      </p:cBhvr>
                                      <p:to>
                                        <p:strVal val="hidden"/>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49" presetClass="entr" presetSubtype="0" decel="100000" fill="hold" grpId="1" nodeType="clickEffect">
                                  <p:stCondLst>
                                    <p:cond delay="0"/>
                                  </p:stCondLst>
                                  <p:childTnLst>
                                    <p:set>
                                      <p:cBhvr>
                                        <p:cTn id="106" dur="1" fill="hold">
                                          <p:stCondLst>
                                            <p:cond delay="0"/>
                                          </p:stCondLst>
                                        </p:cTn>
                                        <p:tgtEl>
                                          <p:spTgt spid="262168"/>
                                        </p:tgtEl>
                                        <p:attrNameLst>
                                          <p:attrName>style.visibility</p:attrName>
                                        </p:attrNameLst>
                                      </p:cBhvr>
                                      <p:to>
                                        <p:strVal val="visible"/>
                                      </p:to>
                                    </p:set>
                                    <p:anim calcmode="lin" valueType="num">
                                      <p:cBhvr>
                                        <p:cTn id="107" dur="500" fill="hold"/>
                                        <p:tgtEl>
                                          <p:spTgt spid="262168"/>
                                        </p:tgtEl>
                                        <p:attrNameLst>
                                          <p:attrName>ppt_w</p:attrName>
                                        </p:attrNameLst>
                                      </p:cBhvr>
                                      <p:tavLst>
                                        <p:tav tm="0">
                                          <p:val>
                                            <p:fltVal val="0"/>
                                          </p:val>
                                        </p:tav>
                                        <p:tav tm="100000">
                                          <p:val>
                                            <p:strVal val="#ppt_w"/>
                                          </p:val>
                                        </p:tav>
                                      </p:tavLst>
                                    </p:anim>
                                    <p:anim calcmode="lin" valueType="num">
                                      <p:cBhvr>
                                        <p:cTn id="108" dur="500" fill="hold"/>
                                        <p:tgtEl>
                                          <p:spTgt spid="262168"/>
                                        </p:tgtEl>
                                        <p:attrNameLst>
                                          <p:attrName>ppt_h</p:attrName>
                                        </p:attrNameLst>
                                      </p:cBhvr>
                                      <p:tavLst>
                                        <p:tav tm="0">
                                          <p:val>
                                            <p:fltVal val="0"/>
                                          </p:val>
                                        </p:tav>
                                        <p:tav tm="100000">
                                          <p:val>
                                            <p:strVal val="#ppt_h"/>
                                          </p:val>
                                        </p:tav>
                                      </p:tavLst>
                                    </p:anim>
                                    <p:anim calcmode="lin" valueType="num">
                                      <p:cBhvr>
                                        <p:cTn id="109" dur="500" fill="hold"/>
                                        <p:tgtEl>
                                          <p:spTgt spid="262168"/>
                                        </p:tgtEl>
                                        <p:attrNameLst>
                                          <p:attrName>style.rotation</p:attrName>
                                        </p:attrNameLst>
                                      </p:cBhvr>
                                      <p:tavLst>
                                        <p:tav tm="0">
                                          <p:val>
                                            <p:fltVal val="360"/>
                                          </p:val>
                                        </p:tav>
                                        <p:tav tm="100000">
                                          <p:val>
                                            <p:fltVal val="0"/>
                                          </p:val>
                                        </p:tav>
                                      </p:tavLst>
                                    </p:anim>
                                    <p:animEffect transition="in" filter="fade">
                                      <p:cBhvr>
                                        <p:cTn id="110" dur="500"/>
                                        <p:tgtEl>
                                          <p:spTgt spid="262168"/>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9" presetClass="entr" presetSubtype="0" decel="100000" fill="hold" grpId="1" nodeType="clickEffect">
                                  <p:stCondLst>
                                    <p:cond delay="0"/>
                                  </p:stCondLst>
                                  <p:childTnLst>
                                    <p:set>
                                      <p:cBhvr>
                                        <p:cTn id="114" dur="1" fill="hold">
                                          <p:stCondLst>
                                            <p:cond delay="0"/>
                                          </p:stCondLst>
                                        </p:cTn>
                                        <p:tgtEl>
                                          <p:spTgt spid="262169"/>
                                        </p:tgtEl>
                                        <p:attrNameLst>
                                          <p:attrName>style.visibility</p:attrName>
                                        </p:attrNameLst>
                                      </p:cBhvr>
                                      <p:to>
                                        <p:strVal val="visible"/>
                                      </p:to>
                                    </p:set>
                                    <p:anim calcmode="lin" valueType="num">
                                      <p:cBhvr>
                                        <p:cTn id="115" dur="500" fill="hold"/>
                                        <p:tgtEl>
                                          <p:spTgt spid="262169"/>
                                        </p:tgtEl>
                                        <p:attrNameLst>
                                          <p:attrName>ppt_w</p:attrName>
                                        </p:attrNameLst>
                                      </p:cBhvr>
                                      <p:tavLst>
                                        <p:tav tm="0">
                                          <p:val>
                                            <p:fltVal val="0"/>
                                          </p:val>
                                        </p:tav>
                                        <p:tav tm="100000">
                                          <p:val>
                                            <p:strVal val="#ppt_w"/>
                                          </p:val>
                                        </p:tav>
                                      </p:tavLst>
                                    </p:anim>
                                    <p:anim calcmode="lin" valueType="num">
                                      <p:cBhvr>
                                        <p:cTn id="116" dur="500" fill="hold"/>
                                        <p:tgtEl>
                                          <p:spTgt spid="262169"/>
                                        </p:tgtEl>
                                        <p:attrNameLst>
                                          <p:attrName>ppt_h</p:attrName>
                                        </p:attrNameLst>
                                      </p:cBhvr>
                                      <p:tavLst>
                                        <p:tav tm="0">
                                          <p:val>
                                            <p:fltVal val="0"/>
                                          </p:val>
                                        </p:tav>
                                        <p:tav tm="100000">
                                          <p:val>
                                            <p:strVal val="#ppt_h"/>
                                          </p:val>
                                        </p:tav>
                                      </p:tavLst>
                                    </p:anim>
                                    <p:anim calcmode="lin" valueType="num">
                                      <p:cBhvr>
                                        <p:cTn id="117" dur="500" fill="hold"/>
                                        <p:tgtEl>
                                          <p:spTgt spid="262169"/>
                                        </p:tgtEl>
                                        <p:attrNameLst>
                                          <p:attrName>style.rotation</p:attrName>
                                        </p:attrNameLst>
                                      </p:cBhvr>
                                      <p:tavLst>
                                        <p:tav tm="0">
                                          <p:val>
                                            <p:fltVal val="360"/>
                                          </p:val>
                                        </p:tav>
                                        <p:tav tm="100000">
                                          <p:val>
                                            <p:fltVal val="0"/>
                                          </p:val>
                                        </p:tav>
                                      </p:tavLst>
                                    </p:anim>
                                    <p:animEffect transition="in" filter="fade">
                                      <p:cBhvr>
                                        <p:cTn id="118" dur="500"/>
                                        <p:tgtEl>
                                          <p:spTgt spid="262169"/>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49" presetClass="entr" presetSubtype="0" decel="100000" fill="hold" grpId="0" nodeType="clickEffect">
                                  <p:stCondLst>
                                    <p:cond delay="0"/>
                                  </p:stCondLst>
                                  <p:childTnLst>
                                    <p:set>
                                      <p:cBhvr>
                                        <p:cTn id="122" dur="1" fill="hold">
                                          <p:stCondLst>
                                            <p:cond delay="0"/>
                                          </p:stCondLst>
                                        </p:cTn>
                                        <p:tgtEl>
                                          <p:spTgt spid="262170"/>
                                        </p:tgtEl>
                                        <p:attrNameLst>
                                          <p:attrName>style.visibility</p:attrName>
                                        </p:attrNameLst>
                                      </p:cBhvr>
                                      <p:to>
                                        <p:strVal val="visible"/>
                                      </p:to>
                                    </p:set>
                                    <p:anim calcmode="lin" valueType="num">
                                      <p:cBhvr>
                                        <p:cTn id="123" dur="500" fill="hold"/>
                                        <p:tgtEl>
                                          <p:spTgt spid="262170"/>
                                        </p:tgtEl>
                                        <p:attrNameLst>
                                          <p:attrName>ppt_w</p:attrName>
                                        </p:attrNameLst>
                                      </p:cBhvr>
                                      <p:tavLst>
                                        <p:tav tm="0">
                                          <p:val>
                                            <p:fltVal val="0"/>
                                          </p:val>
                                        </p:tav>
                                        <p:tav tm="100000">
                                          <p:val>
                                            <p:strVal val="#ppt_w"/>
                                          </p:val>
                                        </p:tav>
                                      </p:tavLst>
                                    </p:anim>
                                    <p:anim calcmode="lin" valueType="num">
                                      <p:cBhvr>
                                        <p:cTn id="124" dur="500" fill="hold"/>
                                        <p:tgtEl>
                                          <p:spTgt spid="262170"/>
                                        </p:tgtEl>
                                        <p:attrNameLst>
                                          <p:attrName>ppt_h</p:attrName>
                                        </p:attrNameLst>
                                      </p:cBhvr>
                                      <p:tavLst>
                                        <p:tav tm="0">
                                          <p:val>
                                            <p:fltVal val="0"/>
                                          </p:val>
                                        </p:tav>
                                        <p:tav tm="100000">
                                          <p:val>
                                            <p:strVal val="#ppt_h"/>
                                          </p:val>
                                        </p:tav>
                                      </p:tavLst>
                                    </p:anim>
                                    <p:anim calcmode="lin" valueType="num">
                                      <p:cBhvr>
                                        <p:cTn id="125" dur="500" fill="hold"/>
                                        <p:tgtEl>
                                          <p:spTgt spid="262170"/>
                                        </p:tgtEl>
                                        <p:attrNameLst>
                                          <p:attrName>style.rotation</p:attrName>
                                        </p:attrNameLst>
                                      </p:cBhvr>
                                      <p:tavLst>
                                        <p:tav tm="0">
                                          <p:val>
                                            <p:fltVal val="360"/>
                                          </p:val>
                                        </p:tav>
                                        <p:tav tm="100000">
                                          <p:val>
                                            <p:fltVal val="0"/>
                                          </p:val>
                                        </p:tav>
                                      </p:tavLst>
                                    </p:anim>
                                    <p:animEffect transition="in" filter="fade">
                                      <p:cBhvr>
                                        <p:cTn id="126" dur="500"/>
                                        <p:tgtEl>
                                          <p:spTgt spid="262170"/>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49" presetClass="entr" presetSubtype="0" decel="100000" fill="hold" grpId="0" nodeType="clickEffect">
                                  <p:stCondLst>
                                    <p:cond delay="0"/>
                                  </p:stCondLst>
                                  <p:childTnLst>
                                    <p:set>
                                      <p:cBhvr>
                                        <p:cTn id="130" dur="1" fill="hold">
                                          <p:stCondLst>
                                            <p:cond delay="0"/>
                                          </p:stCondLst>
                                        </p:cTn>
                                        <p:tgtEl>
                                          <p:spTgt spid="262171"/>
                                        </p:tgtEl>
                                        <p:attrNameLst>
                                          <p:attrName>style.visibility</p:attrName>
                                        </p:attrNameLst>
                                      </p:cBhvr>
                                      <p:to>
                                        <p:strVal val="visible"/>
                                      </p:to>
                                    </p:set>
                                    <p:anim calcmode="lin" valueType="num">
                                      <p:cBhvr>
                                        <p:cTn id="131" dur="500" fill="hold"/>
                                        <p:tgtEl>
                                          <p:spTgt spid="262171"/>
                                        </p:tgtEl>
                                        <p:attrNameLst>
                                          <p:attrName>ppt_w</p:attrName>
                                        </p:attrNameLst>
                                      </p:cBhvr>
                                      <p:tavLst>
                                        <p:tav tm="0">
                                          <p:val>
                                            <p:fltVal val="0"/>
                                          </p:val>
                                        </p:tav>
                                        <p:tav tm="100000">
                                          <p:val>
                                            <p:strVal val="#ppt_w"/>
                                          </p:val>
                                        </p:tav>
                                      </p:tavLst>
                                    </p:anim>
                                    <p:anim calcmode="lin" valueType="num">
                                      <p:cBhvr>
                                        <p:cTn id="132" dur="500" fill="hold"/>
                                        <p:tgtEl>
                                          <p:spTgt spid="262171"/>
                                        </p:tgtEl>
                                        <p:attrNameLst>
                                          <p:attrName>ppt_h</p:attrName>
                                        </p:attrNameLst>
                                      </p:cBhvr>
                                      <p:tavLst>
                                        <p:tav tm="0">
                                          <p:val>
                                            <p:fltVal val="0"/>
                                          </p:val>
                                        </p:tav>
                                        <p:tav tm="100000">
                                          <p:val>
                                            <p:strVal val="#ppt_h"/>
                                          </p:val>
                                        </p:tav>
                                      </p:tavLst>
                                    </p:anim>
                                    <p:anim calcmode="lin" valueType="num">
                                      <p:cBhvr>
                                        <p:cTn id="133" dur="500" fill="hold"/>
                                        <p:tgtEl>
                                          <p:spTgt spid="262171"/>
                                        </p:tgtEl>
                                        <p:attrNameLst>
                                          <p:attrName>style.rotation</p:attrName>
                                        </p:attrNameLst>
                                      </p:cBhvr>
                                      <p:tavLst>
                                        <p:tav tm="0">
                                          <p:val>
                                            <p:fltVal val="360"/>
                                          </p:val>
                                        </p:tav>
                                        <p:tav tm="100000">
                                          <p:val>
                                            <p:fltVal val="0"/>
                                          </p:val>
                                        </p:tav>
                                      </p:tavLst>
                                    </p:anim>
                                    <p:animEffect transition="in" filter="fade">
                                      <p:cBhvr>
                                        <p:cTn id="134" dur="500"/>
                                        <p:tgtEl>
                                          <p:spTgt spid="262171"/>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49" presetClass="entr" presetSubtype="0" decel="100000" fill="hold" grpId="0" nodeType="clickEffect">
                                  <p:stCondLst>
                                    <p:cond delay="0"/>
                                  </p:stCondLst>
                                  <p:childTnLst>
                                    <p:set>
                                      <p:cBhvr>
                                        <p:cTn id="138" dur="1" fill="hold">
                                          <p:stCondLst>
                                            <p:cond delay="0"/>
                                          </p:stCondLst>
                                        </p:cTn>
                                        <p:tgtEl>
                                          <p:spTgt spid="262172"/>
                                        </p:tgtEl>
                                        <p:attrNameLst>
                                          <p:attrName>style.visibility</p:attrName>
                                        </p:attrNameLst>
                                      </p:cBhvr>
                                      <p:to>
                                        <p:strVal val="visible"/>
                                      </p:to>
                                    </p:set>
                                    <p:anim calcmode="lin" valueType="num">
                                      <p:cBhvr>
                                        <p:cTn id="139" dur="500" fill="hold"/>
                                        <p:tgtEl>
                                          <p:spTgt spid="262172"/>
                                        </p:tgtEl>
                                        <p:attrNameLst>
                                          <p:attrName>ppt_w</p:attrName>
                                        </p:attrNameLst>
                                      </p:cBhvr>
                                      <p:tavLst>
                                        <p:tav tm="0">
                                          <p:val>
                                            <p:fltVal val="0"/>
                                          </p:val>
                                        </p:tav>
                                        <p:tav tm="100000">
                                          <p:val>
                                            <p:strVal val="#ppt_w"/>
                                          </p:val>
                                        </p:tav>
                                      </p:tavLst>
                                    </p:anim>
                                    <p:anim calcmode="lin" valueType="num">
                                      <p:cBhvr>
                                        <p:cTn id="140" dur="500" fill="hold"/>
                                        <p:tgtEl>
                                          <p:spTgt spid="262172"/>
                                        </p:tgtEl>
                                        <p:attrNameLst>
                                          <p:attrName>ppt_h</p:attrName>
                                        </p:attrNameLst>
                                      </p:cBhvr>
                                      <p:tavLst>
                                        <p:tav tm="0">
                                          <p:val>
                                            <p:fltVal val="0"/>
                                          </p:val>
                                        </p:tav>
                                        <p:tav tm="100000">
                                          <p:val>
                                            <p:strVal val="#ppt_h"/>
                                          </p:val>
                                        </p:tav>
                                      </p:tavLst>
                                    </p:anim>
                                    <p:anim calcmode="lin" valueType="num">
                                      <p:cBhvr>
                                        <p:cTn id="141" dur="500" fill="hold"/>
                                        <p:tgtEl>
                                          <p:spTgt spid="262172"/>
                                        </p:tgtEl>
                                        <p:attrNameLst>
                                          <p:attrName>style.rotation</p:attrName>
                                        </p:attrNameLst>
                                      </p:cBhvr>
                                      <p:tavLst>
                                        <p:tav tm="0">
                                          <p:val>
                                            <p:fltVal val="360"/>
                                          </p:val>
                                        </p:tav>
                                        <p:tav tm="100000">
                                          <p:val>
                                            <p:fltVal val="0"/>
                                          </p:val>
                                        </p:tav>
                                      </p:tavLst>
                                    </p:anim>
                                    <p:animEffect transition="in" filter="fade">
                                      <p:cBhvr>
                                        <p:cTn id="142" dur="500"/>
                                        <p:tgtEl>
                                          <p:spTgt spid="262172"/>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49" presetClass="entr" presetSubtype="0" decel="100000" fill="hold" grpId="0" nodeType="clickEffect">
                                  <p:stCondLst>
                                    <p:cond delay="0"/>
                                  </p:stCondLst>
                                  <p:childTnLst>
                                    <p:set>
                                      <p:cBhvr>
                                        <p:cTn id="146" dur="1" fill="hold">
                                          <p:stCondLst>
                                            <p:cond delay="0"/>
                                          </p:stCondLst>
                                        </p:cTn>
                                        <p:tgtEl>
                                          <p:spTgt spid="262174"/>
                                        </p:tgtEl>
                                        <p:attrNameLst>
                                          <p:attrName>style.visibility</p:attrName>
                                        </p:attrNameLst>
                                      </p:cBhvr>
                                      <p:to>
                                        <p:strVal val="visible"/>
                                      </p:to>
                                    </p:set>
                                    <p:anim calcmode="lin" valueType="num">
                                      <p:cBhvr>
                                        <p:cTn id="147" dur="500" fill="hold"/>
                                        <p:tgtEl>
                                          <p:spTgt spid="262174"/>
                                        </p:tgtEl>
                                        <p:attrNameLst>
                                          <p:attrName>ppt_w</p:attrName>
                                        </p:attrNameLst>
                                      </p:cBhvr>
                                      <p:tavLst>
                                        <p:tav tm="0">
                                          <p:val>
                                            <p:fltVal val="0"/>
                                          </p:val>
                                        </p:tav>
                                        <p:tav tm="100000">
                                          <p:val>
                                            <p:strVal val="#ppt_w"/>
                                          </p:val>
                                        </p:tav>
                                      </p:tavLst>
                                    </p:anim>
                                    <p:anim calcmode="lin" valueType="num">
                                      <p:cBhvr>
                                        <p:cTn id="148" dur="500" fill="hold"/>
                                        <p:tgtEl>
                                          <p:spTgt spid="262174"/>
                                        </p:tgtEl>
                                        <p:attrNameLst>
                                          <p:attrName>ppt_h</p:attrName>
                                        </p:attrNameLst>
                                      </p:cBhvr>
                                      <p:tavLst>
                                        <p:tav tm="0">
                                          <p:val>
                                            <p:fltVal val="0"/>
                                          </p:val>
                                        </p:tav>
                                        <p:tav tm="100000">
                                          <p:val>
                                            <p:strVal val="#ppt_h"/>
                                          </p:val>
                                        </p:tav>
                                      </p:tavLst>
                                    </p:anim>
                                    <p:anim calcmode="lin" valueType="num">
                                      <p:cBhvr>
                                        <p:cTn id="149" dur="500" fill="hold"/>
                                        <p:tgtEl>
                                          <p:spTgt spid="262174"/>
                                        </p:tgtEl>
                                        <p:attrNameLst>
                                          <p:attrName>style.rotation</p:attrName>
                                        </p:attrNameLst>
                                      </p:cBhvr>
                                      <p:tavLst>
                                        <p:tav tm="0">
                                          <p:val>
                                            <p:fltVal val="360"/>
                                          </p:val>
                                        </p:tav>
                                        <p:tav tm="100000">
                                          <p:val>
                                            <p:fltVal val="0"/>
                                          </p:val>
                                        </p:tav>
                                      </p:tavLst>
                                    </p:anim>
                                    <p:animEffect transition="in" filter="fade">
                                      <p:cBhvr>
                                        <p:cTn id="150" dur="500"/>
                                        <p:tgtEl>
                                          <p:spTgt spid="262174"/>
                                        </p:tgtEl>
                                      </p:cBhvr>
                                    </p:animEffec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49" presetClass="entr" presetSubtype="0" decel="100000" fill="hold" grpId="0" nodeType="clickEffect">
                                  <p:stCondLst>
                                    <p:cond delay="0"/>
                                  </p:stCondLst>
                                  <p:childTnLst>
                                    <p:set>
                                      <p:cBhvr>
                                        <p:cTn id="154" dur="1" fill="hold">
                                          <p:stCondLst>
                                            <p:cond delay="0"/>
                                          </p:stCondLst>
                                        </p:cTn>
                                        <p:tgtEl>
                                          <p:spTgt spid="262175"/>
                                        </p:tgtEl>
                                        <p:attrNameLst>
                                          <p:attrName>style.visibility</p:attrName>
                                        </p:attrNameLst>
                                      </p:cBhvr>
                                      <p:to>
                                        <p:strVal val="visible"/>
                                      </p:to>
                                    </p:set>
                                    <p:anim calcmode="lin" valueType="num">
                                      <p:cBhvr>
                                        <p:cTn id="155" dur="500" fill="hold"/>
                                        <p:tgtEl>
                                          <p:spTgt spid="262175"/>
                                        </p:tgtEl>
                                        <p:attrNameLst>
                                          <p:attrName>ppt_w</p:attrName>
                                        </p:attrNameLst>
                                      </p:cBhvr>
                                      <p:tavLst>
                                        <p:tav tm="0">
                                          <p:val>
                                            <p:fltVal val="0"/>
                                          </p:val>
                                        </p:tav>
                                        <p:tav tm="100000">
                                          <p:val>
                                            <p:strVal val="#ppt_w"/>
                                          </p:val>
                                        </p:tav>
                                      </p:tavLst>
                                    </p:anim>
                                    <p:anim calcmode="lin" valueType="num">
                                      <p:cBhvr>
                                        <p:cTn id="156" dur="500" fill="hold"/>
                                        <p:tgtEl>
                                          <p:spTgt spid="262175"/>
                                        </p:tgtEl>
                                        <p:attrNameLst>
                                          <p:attrName>ppt_h</p:attrName>
                                        </p:attrNameLst>
                                      </p:cBhvr>
                                      <p:tavLst>
                                        <p:tav tm="0">
                                          <p:val>
                                            <p:fltVal val="0"/>
                                          </p:val>
                                        </p:tav>
                                        <p:tav tm="100000">
                                          <p:val>
                                            <p:strVal val="#ppt_h"/>
                                          </p:val>
                                        </p:tav>
                                      </p:tavLst>
                                    </p:anim>
                                    <p:anim calcmode="lin" valueType="num">
                                      <p:cBhvr>
                                        <p:cTn id="157" dur="500" fill="hold"/>
                                        <p:tgtEl>
                                          <p:spTgt spid="262175"/>
                                        </p:tgtEl>
                                        <p:attrNameLst>
                                          <p:attrName>style.rotation</p:attrName>
                                        </p:attrNameLst>
                                      </p:cBhvr>
                                      <p:tavLst>
                                        <p:tav tm="0">
                                          <p:val>
                                            <p:fltVal val="360"/>
                                          </p:val>
                                        </p:tav>
                                        <p:tav tm="100000">
                                          <p:val>
                                            <p:fltVal val="0"/>
                                          </p:val>
                                        </p:tav>
                                      </p:tavLst>
                                    </p:anim>
                                    <p:animEffect transition="in" filter="fade">
                                      <p:cBhvr>
                                        <p:cTn id="158" dur="500"/>
                                        <p:tgtEl>
                                          <p:spTgt spid="262175"/>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49" presetClass="entr" presetSubtype="0" decel="100000" fill="hold" grpId="0" nodeType="clickEffect">
                                  <p:stCondLst>
                                    <p:cond delay="0"/>
                                  </p:stCondLst>
                                  <p:childTnLst>
                                    <p:set>
                                      <p:cBhvr>
                                        <p:cTn id="162" dur="1" fill="hold">
                                          <p:stCondLst>
                                            <p:cond delay="0"/>
                                          </p:stCondLst>
                                        </p:cTn>
                                        <p:tgtEl>
                                          <p:spTgt spid="262176"/>
                                        </p:tgtEl>
                                        <p:attrNameLst>
                                          <p:attrName>style.visibility</p:attrName>
                                        </p:attrNameLst>
                                      </p:cBhvr>
                                      <p:to>
                                        <p:strVal val="visible"/>
                                      </p:to>
                                    </p:set>
                                    <p:anim calcmode="lin" valueType="num">
                                      <p:cBhvr>
                                        <p:cTn id="163" dur="500" fill="hold"/>
                                        <p:tgtEl>
                                          <p:spTgt spid="262176"/>
                                        </p:tgtEl>
                                        <p:attrNameLst>
                                          <p:attrName>ppt_w</p:attrName>
                                        </p:attrNameLst>
                                      </p:cBhvr>
                                      <p:tavLst>
                                        <p:tav tm="0">
                                          <p:val>
                                            <p:fltVal val="0"/>
                                          </p:val>
                                        </p:tav>
                                        <p:tav tm="100000">
                                          <p:val>
                                            <p:strVal val="#ppt_w"/>
                                          </p:val>
                                        </p:tav>
                                      </p:tavLst>
                                    </p:anim>
                                    <p:anim calcmode="lin" valueType="num">
                                      <p:cBhvr>
                                        <p:cTn id="164" dur="500" fill="hold"/>
                                        <p:tgtEl>
                                          <p:spTgt spid="262176"/>
                                        </p:tgtEl>
                                        <p:attrNameLst>
                                          <p:attrName>ppt_h</p:attrName>
                                        </p:attrNameLst>
                                      </p:cBhvr>
                                      <p:tavLst>
                                        <p:tav tm="0">
                                          <p:val>
                                            <p:fltVal val="0"/>
                                          </p:val>
                                        </p:tav>
                                        <p:tav tm="100000">
                                          <p:val>
                                            <p:strVal val="#ppt_h"/>
                                          </p:val>
                                        </p:tav>
                                      </p:tavLst>
                                    </p:anim>
                                    <p:anim calcmode="lin" valueType="num">
                                      <p:cBhvr>
                                        <p:cTn id="165" dur="500" fill="hold"/>
                                        <p:tgtEl>
                                          <p:spTgt spid="262176"/>
                                        </p:tgtEl>
                                        <p:attrNameLst>
                                          <p:attrName>style.rotation</p:attrName>
                                        </p:attrNameLst>
                                      </p:cBhvr>
                                      <p:tavLst>
                                        <p:tav tm="0">
                                          <p:val>
                                            <p:fltVal val="360"/>
                                          </p:val>
                                        </p:tav>
                                        <p:tav tm="100000">
                                          <p:val>
                                            <p:fltVal val="0"/>
                                          </p:val>
                                        </p:tav>
                                      </p:tavLst>
                                    </p:anim>
                                    <p:animEffect transition="in" filter="fade">
                                      <p:cBhvr>
                                        <p:cTn id="166" dur="500"/>
                                        <p:tgtEl>
                                          <p:spTgt spid="262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61" grpId="0"/>
      <p:bldP spid="262162" grpId="1"/>
      <p:bldP spid="262163" grpId="1"/>
      <p:bldP spid="262167" grpId="0"/>
      <p:bldP spid="262168" grpId="1"/>
      <p:bldP spid="262169" grpId="1"/>
      <p:bldP spid="262170" grpId="0"/>
      <p:bldP spid="262171" grpId="0"/>
      <p:bldP spid="262172" grpId="0"/>
      <p:bldP spid="262174" grpId="0"/>
      <p:bldP spid="262175" grpId="0"/>
      <p:bldP spid="262176" grpId="0"/>
      <p:bldP spid="262180" grpId="0"/>
      <p:bldP spid="262180" grpId="1"/>
      <p:bldP spid="262184" grpId="0"/>
      <p:bldP spid="262184"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2" name="Picture 4">
            <a:extLst>
              <a:ext uri="{FF2B5EF4-FFF2-40B4-BE49-F238E27FC236}">
                <a16:creationId xmlns:a16="http://schemas.microsoft.com/office/drawing/2014/main" id="{80C143E9-EF74-434A-BD80-C96AB7955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0"/>
            <a:ext cx="10158413"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8293" name="Rectangle 5">
            <a:extLst>
              <a:ext uri="{FF2B5EF4-FFF2-40B4-BE49-F238E27FC236}">
                <a16:creationId xmlns:a16="http://schemas.microsoft.com/office/drawing/2014/main" id="{2A3FF160-5101-4C6F-8739-0244D4CFC386}"/>
              </a:ext>
            </a:extLst>
          </p:cNvPr>
          <p:cNvSpPr>
            <a:spLocks noChangeArrowheads="1"/>
          </p:cNvSpPr>
          <p:nvPr/>
        </p:nvSpPr>
        <p:spPr bwMode="auto">
          <a:xfrm>
            <a:off x="4714875" y="466725"/>
            <a:ext cx="3043238"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solidFill>
                  <a:srgbClr val="800000"/>
                </a:solidFill>
                <a:latin typeface="Times New Roman" panose="02020603050405020304" pitchFamily="18" charset="0"/>
              </a:rPr>
              <a:t>Le Conseil de Sécurité de l’ONU    a été saisi en amont de la            question irakienne. </a:t>
            </a:r>
            <a:endParaRPr lang="fr-FR" altLang="fr-FR" sz="1500">
              <a:latin typeface="Times New Roman" panose="02020603050405020304" pitchFamily="18" charset="0"/>
            </a:endParaRPr>
          </a:p>
        </p:txBody>
      </p:sp>
      <p:sp>
        <p:nvSpPr>
          <p:cNvPr id="268294" name="Text Box 6">
            <a:extLst>
              <a:ext uri="{FF2B5EF4-FFF2-40B4-BE49-F238E27FC236}">
                <a16:creationId xmlns:a16="http://schemas.microsoft.com/office/drawing/2014/main" id="{9AB023E6-C6C5-408C-8DF7-0113F66BD98C}"/>
              </a:ext>
            </a:extLst>
          </p:cNvPr>
          <p:cNvSpPr txBox="1">
            <a:spLocks noChangeArrowheads="1"/>
          </p:cNvSpPr>
          <p:nvPr/>
        </p:nvSpPr>
        <p:spPr bwMode="auto">
          <a:xfrm>
            <a:off x="1968500" y="330200"/>
            <a:ext cx="29210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solidFill>
                  <a:srgbClr val="808000"/>
                </a:solidFill>
                <a:latin typeface="Times New Roman" panose="02020603050405020304" pitchFamily="18" charset="0"/>
              </a:rPr>
              <a:t>Approbation de l’ONU dont le Conseil de Sécurité vote à plusieurs reprises des résolutions contraignantes contre l’Irak. </a:t>
            </a:r>
          </a:p>
        </p:txBody>
      </p:sp>
      <p:sp>
        <p:nvSpPr>
          <p:cNvPr id="268295" name="Text Box 7">
            <a:extLst>
              <a:ext uri="{FF2B5EF4-FFF2-40B4-BE49-F238E27FC236}">
                <a16:creationId xmlns:a16="http://schemas.microsoft.com/office/drawing/2014/main" id="{EFBCCDC3-43AA-4FD1-ADF6-99A92CBFCC75}"/>
              </a:ext>
            </a:extLst>
          </p:cNvPr>
          <p:cNvSpPr txBox="1">
            <a:spLocks noChangeArrowheads="1"/>
          </p:cNvSpPr>
          <p:nvPr/>
        </p:nvSpPr>
        <p:spPr bwMode="auto">
          <a:xfrm>
            <a:off x="7556500" y="215900"/>
            <a:ext cx="3149600"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solidFill>
                  <a:srgbClr val="5A5800"/>
                </a:solidFill>
                <a:latin typeface="Times New Roman" panose="02020603050405020304" pitchFamily="18" charset="0"/>
              </a:rPr>
              <a:t>La guerre est déclenchée sans le vote du Conseil de Sécurité de l’ONU. Les Etats-Unis veulent    ainsi éviter de s’exposer au veto de plusieurs membres du Conseil de Sécurité, dont celui de la France.</a:t>
            </a:r>
            <a:r>
              <a:rPr lang="fr-FR" altLang="fr-FR">
                <a:solidFill>
                  <a:srgbClr val="5A5800"/>
                </a:solidFill>
                <a:latin typeface="Times New Roman" panose="02020603050405020304" pitchFamily="18" charset="0"/>
              </a:rPr>
              <a:t> </a:t>
            </a:r>
          </a:p>
        </p:txBody>
      </p:sp>
      <p:sp>
        <p:nvSpPr>
          <p:cNvPr id="268296" name="Text Box 8">
            <a:extLst>
              <a:ext uri="{FF2B5EF4-FFF2-40B4-BE49-F238E27FC236}">
                <a16:creationId xmlns:a16="http://schemas.microsoft.com/office/drawing/2014/main" id="{1C1A456E-FD4E-4D46-B139-067E682509E0}"/>
              </a:ext>
            </a:extLst>
          </p:cNvPr>
          <p:cNvSpPr txBox="1">
            <a:spLocks noChangeArrowheads="1"/>
          </p:cNvSpPr>
          <p:nvPr/>
        </p:nvSpPr>
        <p:spPr bwMode="auto">
          <a:xfrm>
            <a:off x="1943100" y="3314700"/>
            <a:ext cx="30226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solidFill>
                  <a:srgbClr val="808000"/>
                </a:solidFill>
                <a:latin typeface="Times New Roman" panose="02020603050405020304" pitchFamily="18" charset="0"/>
              </a:rPr>
              <a:t>Plusieurs milliers de victimes irakiennes. La coalition déplore la mort de 149 soldats en tout (dont 2 soldats français). </a:t>
            </a:r>
          </a:p>
        </p:txBody>
      </p:sp>
      <p:sp>
        <p:nvSpPr>
          <p:cNvPr id="268297" name="Text Box 9">
            <a:extLst>
              <a:ext uri="{FF2B5EF4-FFF2-40B4-BE49-F238E27FC236}">
                <a16:creationId xmlns:a16="http://schemas.microsoft.com/office/drawing/2014/main" id="{36644564-F930-41DE-A54F-94AA36106BD4}"/>
              </a:ext>
            </a:extLst>
          </p:cNvPr>
          <p:cNvSpPr txBox="1">
            <a:spLocks noChangeArrowheads="1"/>
          </p:cNvSpPr>
          <p:nvPr/>
        </p:nvSpPr>
        <p:spPr bwMode="auto">
          <a:xfrm>
            <a:off x="7569200" y="3022600"/>
            <a:ext cx="3149600"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solidFill>
                  <a:srgbClr val="5A5800"/>
                </a:solidFill>
                <a:latin typeface="Times New Roman" panose="02020603050405020304" pitchFamily="18" charset="0"/>
              </a:rPr>
              <a:t>Plusieurs milliers de victimes irakiennes, dont de nombreux civils, notamment en raison de la guerre civile qui a suivi. Plus de 5000 soldats américains et alliés perdent la vie.</a:t>
            </a:r>
            <a:r>
              <a:rPr lang="fr-FR" altLang="fr-FR">
                <a:solidFill>
                  <a:srgbClr val="5A5800"/>
                </a:solidFill>
                <a:latin typeface="Times New Roman" panose="02020603050405020304" pitchFamily="18" charset="0"/>
              </a:rPr>
              <a:t> </a:t>
            </a:r>
          </a:p>
        </p:txBody>
      </p:sp>
      <p:sp>
        <p:nvSpPr>
          <p:cNvPr id="268298" name="Rectangle 10">
            <a:extLst>
              <a:ext uri="{FF2B5EF4-FFF2-40B4-BE49-F238E27FC236}">
                <a16:creationId xmlns:a16="http://schemas.microsoft.com/office/drawing/2014/main" id="{ABFE54A6-268B-41E3-A0AD-01625C9D71C6}"/>
              </a:ext>
            </a:extLst>
          </p:cNvPr>
          <p:cNvSpPr>
            <a:spLocks noChangeArrowheads="1"/>
          </p:cNvSpPr>
          <p:nvPr/>
        </p:nvSpPr>
        <p:spPr bwMode="auto">
          <a:xfrm>
            <a:off x="4740275" y="2943225"/>
            <a:ext cx="3043238"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solidFill>
                  <a:srgbClr val="800000"/>
                </a:solidFill>
                <a:latin typeface="Times New Roman" panose="02020603050405020304" pitchFamily="18" charset="0"/>
              </a:rPr>
              <a:t>L’opinion publique occidentale répugne aux pertes militaires et s’indigne des « dommages dits collatéraux ».  Le nombre de victimes irakiennes est difficile à déterminer mais est disproportionné. </a:t>
            </a:r>
            <a:endParaRPr lang="fr-FR" altLang="fr-FR" sz="1500">
              <a:latin typeface="Times New Roman" panose="02020603050405020304" pitchFamily="18" charset="0"/>
            </a:endParaRPr>
          </a:p>
        </p:txBody>
      </p:sp>
      <p:sp>
        <p:nvSpPr>
          <p:cNvPr id="268299" name="Text Box 11">
            <a:extLst>
              <a:ext uri="{FF2B5EF4-FFF2-40B4-BE49-F238E27FC236}">
                <a16:creationId xmlns:a16="http://schemas.microsoft.com/office/drawing/2014/main" id="{9AF7FBED-D884-48F3-B234-54F6416EBD15}"/>
              </a:ext>
            </a:extLst>
          </p:cNvPr>
          <p:cNvSpPr txBox="1">
            <a:spLocks noChangeArrowheads="1"/>
          </p:cNvSpPr>
          <p:nvPr/>
        </p:nvSpPr>
        <p:spPr bwMode="auto">
          <a:xfrm>
            <a:off x="1943100" y="5073650"/>
            <a:ext cx="30226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solidFill>
                  <a:srgbClr val="808000"/>
                </a:solidFill>
                <a:latin typeface="Times New Roman" panose="02020603050405020304" pitchFamily="18" charset="0"/>
              </a:rPr>
              <a:t>Le Koweït est libéré. L’Irak est mis sous embargo et à un strict contrôle de son armement. Saddam Hussein se maintient toutefois au pouvoir. </a:t>
            </a:r>
          </a:p>
        </p:txBody>
      </p:sp>
      <p:sp>
        <p:nvSpPr>
          <p:cNvPr id="268300" name="Text Box 12">
            <a:extLst>
              <a:ext uri="{FF2B5EF4-FFF2-40B4-BE49-F238E27FC236}">
                <a16:creationId xmlns:a16="http://schemas.microsoft.com/office/drawing/2014/main" id="{FA4960A3-AC8F-4C49-A55D-29797E677C27}"/>
              </a:ext>
            </a:extLst>
          </p:cNvPr>
          <p:cNvSpPr txBox="1">
            <a:spLocks noChangeArrowheads="1"/>
          </p:cNvSpPr>
          <p:nvPr/>
        </p:nvSpPr>
        <p:spPr bwMode="auto">
          <a:xfrm>
            <a:off x="7670800" y="4756150"/>
            <a:ext cx="29718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solidFill>
                  <a:srgbClr val="5A5800"/>
                </a:solidFill>
                <a:latin typeface="Times New Roman" panose="02020603050405020304" pitchFamily="18" charset="0"/>
              </a:rPr>
              <a:t>Le régime irakien est renversé. L’intervention américaine provoque un conflit confessionnel entre Irakiens, suscite l’amertume des Sunnites tandis que l’armée américaine est confrontée au développement du terrorisme qui ensanglante le pays. </a:t>
            </a:r>
          </a:p>
        </p:txBody>
      </p:sp>
      <p:sp>
        <p:nvSpPr>
          <p:cNvPr id="268301" name="Rectangle 13">
            <a:extLst>
              <a:ext uri="{FF2B5EF4-FFF2-40B4-BE49-F238E27FC236}">
                <a16:creationId xmlns:a16="http://schemas.microsoft.com/office/drawing/2014/main" id="{924A955B-58EF-474C-A61E-5DAD42BC1A25}"/>
              </a:ext>
            </a:extLst>
          </p:cNvPr>
          <p:cNvSpPr>
            <a:spLocks noChangeArrowheads="1"/>
          </p:cNvSpPr>
          <p:nvPr/>
        </p:nvSpPr>
        <p:spPr bwMode="auto">
          <a:xfrm>
            <a:off x="4816475" y="4956175"/>
            <a:ext cx="2928938"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500">
                <a:solidFill>
                  <a:srgbClr val="800000"/>
                </a:solidFill>
                <a:latin typeface="Times New Roman" panose="02020603050405020304" pitchFamily="18" charset="0"/>
              </a:rPr>
              <a:t>La phase militaire des conflits a été brève. Si, à chaque fois, les Etats-Unis s’estiment vainqueurs, les sorties de conflit sont toujours complexes et ne peuvent être que de nature politique. </a:t>
            </a:r>
            <a:endParaRPr lang="fr-FR" altLang="fr-FR" sz="1500">
              <a:latin typeface="Times New Roman" panose="02020603050405020304" pitchFamily="18" charset="0"/>
            </a:endParaRPr>
          </a:p>
        </p:txBody>
      </p:sp>
      <p:pic>
        <p:nvPicPr>
          <p:cNvPr id="268302" name="Picture 14" descr="bouton Ok&quot; : photos, illustrations, vecteurs et vidéos libres de ...">
            <a:hlinkClick r:id="rId3" action="ppaction://hlinksldjump"/>
            <a:extLst>
              <a:ext uri="{FF2B5EF4-FFF2-40B4-BE49-F238E27FC236}">
                <a16:creationId xmlns:a16="http://schemas.microsoft.com/office/drawing/2014/main" id="{2C115698-23A4-4136-898F-1FBFB645C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1850" y="2595563"/>
            <a:ext cx="388938" cy="388937"/>
          </a:xfrm>
          <a:prstGeom prst="rect">
            <a:avLst/>
          </a:prstGeom>
          <a:noFill/>
          <a:extLst>
            <a:ext uri="{909E8E84-426E-40DD-AFC4-6F175D3DCCD1}">
              <a14:hiddenFill xmlns:a14="http://schemas.microsoft.com/office/drawing/2010/main">
                <a:solidFill>
                  <a:srgbClr val="FFFFFF"/>
                </a:solidFill>
              </a14:hiddenFill>
            </a:ext>
          </a:extLst>
        </p:spPr>
      </p:pic>
      <p:pic>
        <p:nvPicPr>
          <p:cNvPr id="268303" name="Picture 15" descr="bouton Ok&quot; : photos, illustrations, vecteurs et vidéos libres de ...">
            <a:hlinkClick r:id="rId5" action="ppaction://hlinksldjump"/>
            <a:extLst>
              <a:ext uri="{FF2B5EF4-FFF2-40B4-BE49-F238E27FC236}">
                <a16:creationId xmlns:a16="http://schemas.microsoft.com/office/drawing/2014/main" id="{B2149009-EB07-478C-BF53-D9111C7B6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6350" y="2595563"/>
            <a:ext cx="388938" cy="388937"/>
          </a:xfrm>
          <a:prstGeom prst="rect">
            <a:avLst/>
          </a:prstGeom>
          <a:noFill/>
          <a:extLst>
            <a:ext uri="{909E8E84-426E-40DD-AFC4-6F175D3DCCD1}">
              <a14:hiddenFill xmlns:a14="http://schemas.microsoft.com/office/drawing/2010/main">
                <a:solidFill>
                  <a:srgbClr val="FFFFFF"/>
                </a:solidFill>
              </a14:hiddenFill>
            </a:ext>
          </a:extLst>
        </p:spPr>
      </p:pic>
      <p:pic>
        <p:nvPicPr>
          <p:cNvPr id="268306" name="Picture 18" descr="Il y a quinze ans, les Américains faisaient chuter Saddam Hussein">
            <a:extLst>
              <a:ext uri="{FF2B5EF4-FFF2-40B4-BE49-F238E27FC236}">
                <a16:creationId xmlns:a16="http://schemas.microsoft.com/office/drawing/2014/main" id="{EFEF74A3-D00E-4817-98E1-0241681F98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4200" y="0"/>
            <a:ext cx="9180513" cy="6802438"/>
          </a:xfrm>
          <a:prstGeom prst="rect">
            <a:avLst/>
          </a:prstGeom>
          <a:noFill/>
          <a:extLst>
            <a:ext uri="{909E8E84-426E-40DD-AFC4-6F175D3DCCD1}">
              <a14:hiddenFill xmlns:a14="http://schemas.microsoft.com/office/drawing/2010/main">
                <a:solidFill>
                  <a:srgbClr val="FFFFFF"/>
                </a:solidFill>
              </a14:hiddenFill>
            </a:ext>
          </a:extLst>
        </p:spPr>
      </p:pic>
      <p:pic>
        <p:nvPicPr>
          <p:cNvPr id="53267" name="Picture 19">
            <a:extLst>
              <a:ext uri="{FF2B5EF4-FFF2-40B4-BE49-F238E27FC236}">
                <a16:creationId xmlns:a16="http://schemas.microsoft.com/office/drawing/2014/main" id="{091358D2-18FC-434D-B94E-6B4C34CE4D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7700" y="0"/>
            <a:ext cx="62499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8308" name="Text Box 20">
            <a:extLst>
              <a:ext uri="{FF2B5EF4-FFF2-40B4-BE49-F238E27FC236}">
                <a16:creationId xmlns:a16="http://schemas.microsoft.com/office/drawing/2014/main" id="{B10840EA-49C9-4212-8DCD-FA87A1D23D62}"/>
              </a:ext>
            </a:extLst>
          </p:cNvPr>
          <p:cNvSpPr txBox="1">
            <a:spLocks noChangeArrowheads="1"/>
          </p:cNvSpPr>
          <p:nvPr/>
        </p:nvSpPr>
        <p:spPr bwMode="auto">
          <a:xfrm>
            <a:off x="3848100" y="0"/>
            <a:ext cx="1752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defTabSz="914400">
              <a:spcBef>
                <a:spcPct val="50000"/>
              </a:spcBef>
            </a:pPr>
            <a:r>
              <a:rPr lang="fr-FR" altLang="fr-FR" sz="1200">
                <a:latin typeface="Times New Roman" panose="02020603050405020304" pitchFamily="18" charset="0"/>
              </a:rPr>
              <a:t>la-croix.com</a:t>
            </a:r>
          </a:p>
        </p:txBody>
      </p:sp>
      <p:sp>
        <p:nvSpPr>
          <p:cNvPr id="17" name="ZoneTexte 16">
            <a:extLst>
              <a:ext uri="{FF2B5EF4-FFF2-40B4-BE49-F238E27FC236}">
                <a16:creationId xmlns:a16="http://schemas.microsoft.com/office/drawing/2014/main" id="{B0071695-5EB0-4E66-9072-4EB7DF0C89F8}"/>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68292"/>
                                        </p:tgtEl>
                                        <p:attrNameLst>
                                          <p:attrName>style.visibility</p:attrName>
                                        </p:attrNameLst>
                                      </p:cBhvr>
                                      <p:to>
                                        <p:strVal val="visible"/>
                                      </p:to>
                                    </p:set>
                                    <p:animEffect transition="in" filter="wipe(left)">
                                      <p:cBhvr>
                                        <p:cTn id="7" dur="500"/>
                                        <p:tgtEl>
                                          <p:spTgt spid="268292"/>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68302"/>
                                        </p:tgtEl>
                                        <p:attrNameLst>
                                          <p:attrName>style.visibility</p:attrName>
                                        </p:attrNameLst>
                                      </p:cBhvr>
                                      <p:to>
                                        <p:strVal val="visible"/>
                                      </p:to>
                                    </p:set>
                                    <p:anim calcmode="lin" valueType="num">
                                      <p:cBhvr>
                                        <p:cTn id="11" dur="500" fill="hold"/>
                                        <p:tgtEl>
                                          <p:spTgt spid="268302"/>
                                        </p:tgtEl>
                                        <p:attrNameLst>
                                          <p:attrName>ppt_w</p:attrName>
                                        </p:attrNameLst>
                                      </p:cBhvr>
                                      <p:tavLst>
                                        <p:tav tm="0">
                                          <p:val>
                                            <p:fltVal val="0"/>
                                          </p:val>
                                        </p:tav>
                                        <p:tav tm="100000">
                                          <p:val>
                                            <p:strVal val="#ppt_w"/>
                                          </p:val>
                                        </p:tav>
                                      </p:tavLst>
                                    </p:anim>
                                    <p:anim calcmode="lin" valueType="num">
                                      <p:cBhvr>
                                        <p:cTn id="12" dur="500" fill="hold"/>
                                        <p:tgtEl>
                                          <p:spTgt spid="268302"/>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68303"/>
                                        </p:tgtEl>
                                        <p:attrNameLst>
                                          <p:attrName>style.visibility</p:attrName>
                                        </p:attrNameLst>
                                      </p:cBhvr>
                                      <p:to>
                                        <p:strVal val="visible"/>
                                      </p:to>
                                    </p:set>
                                    <p:anim calcmode="lin" valueType="num">
                                      <p:cBhvr>
                                        <p:cTn id="15" dur="500" fill="hold"/>
                                        <p:tgtEl>
                                          <p:spTgt spid="268303"/>
                                        </p:tgtEl>
                                        <p:attrNameLst>
                                          <p:attrName>ppt_w</p:attrName>
                                        </p:attrNameLst>
                                      </p:cBhvr>
                                      <p:tavLst>
                                        <p:tav tm="0">
                                          <p:val>
                                            <p:fltVal val="0"/>
                                          </p:val>
                                        </p:tav>
                                        <p:tav tm="100000">
                                          <p:val>
                                            <p:strVal val="#ppt_w"/>
                                          </p:val>
                                        </p:tav>
                                      </p:tavLst>
                                    </p:anim>
                                    <p:anim calcmode="lin" valueType="num">
                                      <p:cBhvr>
                                        <p:cTn id="16" dur="500" fill="hold"/>
                                        <p:tgtEl>
                                          <p:spTgt spid="268303"/>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268293"/>
                                        </p:tgtEl>
                                        <p:attrNameLst>
                                          <p:attrName>style.visibility</p:attrName>
                                        </p:attrNameLst>
                                      </p:cBhvr>
                                      <p:to>
                                        <p:strVal val="visible"/>
                                      </p:to>
                                    </p:set>
                                    <p:anim calcmode="lin" valueType="num">
                                      <p:cBhvr>
                                        <p:cTn id="21" dur="500" fill="hold"/>
                                        <p:tgtEl>
                                          <p:spTgt spid="268293"/>
                                        </p:tgtEl>
                                        <p:attrNameLst>
                                          <p:attrName>ppt_w</p:attrName>
                                        </p:attrNameLst>
                                      </p:cBhvr>
                                      <p:tavLst>
                                        <p:tav tm="0">
                                          <p:val>
                                            <p:fltVal val="0"/>
                                          </p:val>
                                        </p:tav>
                                        <p:tav tm="100000">
                                          <p:val>
                                            <p:strVal val="#ppt_w"/>
                                          </p:val>
                                        </p:tav>
                                      </p:tavLst>
                                    </p:anim>
                                    <p:anim calcmode="lin" valueType="num">
                                      <p:cBhvr>
                                        <p:cTn id="22" dur="500" fill="hold"/>
                                        <p:tgtEl>
                                          <p:spTgt spid="268293"/>
                                        </p:tgtEl>
                                        <p:attrNameLst>
                                          <p:attrName>ppt_h</p:attrName>
                                        </p:attrNameLst>
                                      </p:cBhvr>
                                      <p:tavLst>
                                        <p:tav tm="0">
                                          <p:val>
                                            <p:fltVal val="0"/>
                                          </p:val>
                                        </p:tav>
                                        <p:tav tm="100000">
                                          <p:val>
                                            <p:strVal val="#ppt_h"/>
                                          </p:val>
                                        </p:tav>
                                      </p:tavLst>
                                    </p:anim>
                                    <p:anim calcmode="lin" valueType="num">
                                      <p:cBhvr>
                                        <p:cTn id="23" dur="500" fill="hold"/>
                                        <p:tgtEl>
                                          <p:spTgt spid="268293"/>
                                        </p:tgtEl>
                                        <p:attrNameLst>
                                          <p:attrName>style.rotation</p:attrName>
                                        </p:attrNameLst>
                                      </p:cBhvr>
                                      <p:tavLst>
                                        <p:tav tm="0">
                                          <p:val>
                                            <p:fltVal val="360"/>
                                          </p:val>
                                        </p:tav>
                                        <p:tav tm="100000">
                                          <p:val>
                                            <p:fltVal val="0"/>
                                          </p:val>
                                        </p:tav>
                                      </p:tavLst>
                                    </p:anim>
                                    <p:animEffect transition="in" filter="fade">
                                      <p:cBhvr>
                                        <p:cTn id="24" dur="500"/>
                                        <p:tgtEl>
                                          <p:spTgt spid="26829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268294"/>
                                        </p:tgtEl>
                                        <p:attrNameLst>
                                          <p:attrName>style.visibility</p:attrName>
                                        </p:attrNameLst>
                                      </p:cBhvr>
                                      <p:to>
                                        <p:strVal val="visible"/>
                                      </p:to>
                                    </p:set>
                                    <p:anim calcmode="lin" valueType="num">
                                      <p:cBhvr>
                                        <p:cTn id="29" dur="500" fill="hold"/>
                                        <p:tgtEl>
                                          <p:spTgt spid="268294"/>
                                        </p:tgtEl>
                                        <p:attrNameLst>
                                          <p:attrName>ppt_w</p:attrName>
                                        </p:attrNameLst>
                                      </p:cBhvr>
                                      <p:tavLst>
                                        <p:tav tm="0">
                                          <p:val>
                                            <p:fltVal val="0"/>
                                          </p:val>
                                        </p:tav>
                                        <p:tav tm="100000">
                                          <p:val>
                                            <p:strVal val="#ppt_w"/>
                                          </p:val>
                                        </p:tav>
                                      </p:tavLst>
                                    </p:anim>
                                    <p:anim calcmode="lin" valueType="num">
                                      <p:cBhvr>
                                        <p:cTn id="30" dur="500" fill="hold"/>
                                        <p:tgtEl>
                                          <p:spTgt spid="268294"/>
                                        </p:tgtEl>
                                        <p:attrNameLst>
                                          <p:attrName>ppt_h</p:attrName>
                                        </p:attrNameLst>
                                      </p:cBhvr>
                                      <p:tavLst>
                                        <p:tav tm="0">
                                          <p:val>
                                            <p:fltVal val="0"/>
                                          </p:val>
                                        </p:tav>
                                        <p:tav tm="100000">
                                          <p:val>
                                            <p:strVal val="#ppt_h"/>
                                          </p:val>
                                        </p:tav>
                                      </p:tavLst>
                                    </p:anim>
                                    <p:anim calcmode="lin" valueType="num">
                                      <p:cBhvr>
                                        <p:cTn id="31" dur="500" fill="hold"/>
                                        <p:tgtEl>
                                          <p:spTgt spid="268294"/>
                                        </p:tgtEl>
                                        <p:attrNameLst>
                                          <p:attrName>style.rotation</p:attrName>
                                        </p:attrNameLst>
                                      </p:cBhvr>
                                      <p:tavLst>
                                        <p:tav tm="0">
                                          <p:val>
                                            <p:fltVal val="360"/>
                                          </p:val>
                                        </p:tav>
                                        <p:tav tm="100000">
                                          <p:val>
                                            <p:fltVal val="0"/>
                                          </p:val>
                                        </p:tav>
                                      </p:tavLst>
                                    </p:anim>
                                    <p:animEffect transition="in" filter="fade">
                                      <p:cBhvr>
                                        <p:cTn id="32" dur="500"/>
                                        <p:tgtEl>
                                          <p:spTgt spid="26829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9" presetClass="entr" presetSubtype="0" decel="100000" fill="hold" grpId="0" nodeType="clickEffect">
                                  <p:stCondLst>
                                    <p:cond delay="0"/>
                                  </p:stCondLst>
                                  <p:childTnLst>
                                    <p:set>
                                      <p:cBhvr>
                                        <p:cTn id="36" dur="1" fill="hold">
                                          <p:stCondLst>
                                            <p:cond delay="0"/>
                                          </p:stCondLst>
                                        </p:cTn>
                                        <p:tgtEl>
                                          <p:spTgt spid="268295"/>
                                        </p:tgtEl>
                                        <p:attrNameLst>
                                          <p:attrName>style.visibility</p:attrName>
                                        </p:attrNameLst>
                                      </p:cBhvr>
                                      <p:to>
                                        <p:strVal val="visible"/>
                                      </p:to>
                                    </p:set>
                                    <p:anim calcmode="lin" valueType="num">
                                      <p:cBhvr>
                                        <p:cTn id="37" dur="500" fill="hold"/>
                                        <p:tgtEl>
                                          <p:spTgt spid="268295"/>
                                        </p:tgtEl>
                                        <p:attrNameLst>
                                          <p:attrName>ppt_w</p:attrName>
                                        </p:attrNameLst>
                                      </p:cBhvr>
                                      <p:tavLst>
                                        <p:tav tm="0">
                                          <p:val>
                                            <p:fltVal val="0"/>
                                          </p:val>
                                        </p:tav>
                                        <p:tav tm="100000">
                                          <p:val>
                                            <p:strVal val="#ppt_w"/>
                                          </p:val>
                                        </p:tav>
                                      </p:tavLst>
                                    </p:anim>
                                    <p:anim calcmode="lin" valueType="num">
                                      <p:cBhvr>
                                        <p:cTn id="38" dur="500" fill="hold"/>
                                        <p:tgtEl>
                                          <p:spTgt spid="268295"/>
                                        </p:tgtEl>
                                        <p:attrNameLst>
                                          <p:attrName>ppt_h</p:attrName>
                                        </p:attrNameLst>
                                      </p:cBhvr>
                                      <p:tavLst>
                                        <p:tav tm="0">
                                          <p:val>
                                            <p:fltVal val="0"/>
                                          </p:val>
                                        </p:tav>
                                        <p:tav tm="100000">
                                          <p:val>
                                            <p:strVal val="#ppt_h"/>
                                          </p:val>
                                        </p:tav>
                                      </p:tavLst>
                                    </p:anim>
                                    <p:anim calcmode="lin" valueType="num">
                                      <p:cBhvr>
                                        <p:cTn id="39" dur="500" fill="hold"/>
                                        <p:tgtEl>
                                          <p:spTgt spid="268295"/>
                                        </p:tgtEl>
                                        <p:attrNameLst>
                                          <p:attrName>style.rotation</p:attrName>
                                        </p:attrNameLst>
                                      </p:cBhvr>
                                      <p:tavLst>
                                        <p:tav tm="0">
                                          <p:val>
                                            <p:fltVal val="360"/>
                                          </p:val>
                                        </p:tav>
                                        <p:tav tm="100000">
                                          <p:val>
                                            <p:fltVal val="0"/>
                                          </p:val>
                                        </p:tav>
                                      </p:tavLst>
                                    </p:anim>
                                    <p:animEffect transition="in" filter="fade">
                                      <p:cBhvr>
                                        <p:cTn id="40" dur="500"/>
                                        <p:tgtEl>
                                          <p:spTgt spid="26829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268296"/>
                                        </p:tgtEl>
                                        <p:attrNameLst>
                                          <p:attrName>style.visibility</p:attrName>
                                        </p:attrNameLst>
                                      </p:cBhvr>
                                      <p:to>
                                        <p:strVal val="visible"/>
                                      </p:to>
                                    </p:set>
                                    <p:anim calcmode="lin" valueType="num">
                                      <p:cBhvr>
                                        <p:cTn id="45" dur="500" fill="hold"/>
                                        <p:tgtEl>
                                          <p:spTgt spid="268296"/>
                                        </p:tgtEl>
                                        <p:attrNameLst>
                                          <p:attrName>ppt_w</p:attrName>
                                        </p:attrNameLst>
                                      </p:cBhvr>
                                      <p:tavLst>
                                        <p:tav tm="0">
                                          <p:val>
                                            <p:fltVal val="0"/>
                                          </p:val>
                                        </p:tav>
                                        <p:tav tm="100000">
                                          <p:val>
                                            <p:strVal val="#ppt_w"/>
                                          </p:val>
                                        </p:tav>
                                      </p:tavLst>
                                    </p:anim>
                                    <p:anim calcmode="lin" valueType="num">
                                      <p:cBhvr>
                                        <p:cTn id="46" dur="500" fill="hold"/>
                                        <p:tgtEl>
                                          <p:spTgt spid="268296"/>
                                        </p:tgtEl>
                                        <p:attrNameLst>
                                          <p:attrName>ppt_h</p:attrName>
                                        </p:attrNameLst>
                                      </p:cBhvr>
                                      <p:tavLst>
                                        <p:tav tm="0">
                                          <p:val>
                                            <p:fltVal val="0"/>
                                          </p:val>
                                        </p:tav>
                                        <p:tav tm="100000">
                                          <p:val>
                                            <p:strVal val="#ppt_h"/>
                                          </p:val>
                                        </p:tav>
                                      </p:tavLst>
                                    </p:anim>
                                    <p:anim calcmode="lin" valueType="num">
                                      <p:cBhvr>
                                        <p:cTn id="47" dur="500" fill="hold"/>
                                        <p:tgtEl>
                                          <p:spTgt spid="268296"/>
                                        </p:tgtEl>
                                        <p:attrNameLst>
                                          <p:attrName>style.rotation</p:attrName>
                                        </p:attrNameLst>
                                      </p:cBhvr>
                                      <p:tavLst>
                                        <p:tav tm="0">
                                          <p:val>
                                            <p:fltVal val="360"/>
                                          </p:val>
                                        </p:tav>
                                        <p:tav tm="100000">
                                          <p:val>
                                            <p:fltVal val="0"/>
                                          </p:val>
                                        </p:tav>
                                      </p:tavLst>
                                    </p:anim>
                                    <p:animEffect transition="in" filter="fade">
                                      <p:cBhvr>
                                        <p:cTn id="48" dur="500"/>
                                        <p:tgtEl>
                                          <p:spTgt spid="26829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268297"/>
                                        </p:tgtEl>
                                        <p:attrNameLst>
                                          <p:attrName>style.visibility</p:attrName>
                                        </p:attrNameLst>
                                      </p:cBhvr>
                                      <p:to>
                                        <p:strVal val="visible"/>
                                      </p:to>
                                    </p:set>
                                    <p:anim calcmode="lin" valueType="num">
                                      <p:cBhvr>
                                        <p:cTn id="53" dur="500" fill="hold"/>
                                        <p:tgtEl>
                                          <p:spTgt spid="268297"/>
                                        </p:tgtEl>
                                        <p:attrNameLst>
                                          <p:attrName>ppt_w</p:attrName>
                                        </p:attrNameLst>
                                      </p:cBhvr>
                                      <p:tavLst>
                                        <p:tav tm="0">
                                          <p:val>
                                            <p:fltVal val="0"/>
                                          </p:val>
                                        </p:tav>
                                        <p:tav tm="100000">
                                          <p:val>
                                            <p:strVal val="#ppt_w"/>
                                          </p:val>
                                        </p:tav>
                                      </p:tavLst>
                                    </p:anim>
                                    <p:anim calcmode="lin" valueType="num">
                                      <p:cBhvr>
                                        <p:cTn id="54" dur="500" fill="hold"/>
                                        <p:tgtEl>
                                          <p:spTgt spid="268297"/>
                                        </p:tgtEl>
                                        <p:attrNameLst>
                                          <p:attrName>ppt_h</p:attrName>
                                        </p:attrNameLst>
                                      </p:cBhvr>
                                      <p:tavLst>
                                        <p:tav tm="0">
                                          <p:val>
                                            <p:fltVal val="0"/>
                                          </p:val>
                                        </p:tav>
                                        <p:tav tm="100000">
                                          <p:val>
                                            <p:strVal val="#ppt_h"/>
                                          </p:val>
                                        </p:tav>
                                      </p:tavLst>
                                    </p:anim>
                                    <p:anim calcmode="lin" valueType="num">
                                      <p:cBhvr>
                                        <p:cTn id="55" dur="500" fill="hold"/>
                                        <p:tgtEl>
                                          <p:spTgt spid="268297"/>
                                        </p:tgtEl>
                                        <p:attrNameLst>
                                          <p:attrName>style.rotation</p:attrName>
                                        </p:attrNameLst>
                                      </p:cBhvr>
                                      <p:tavLst>
                                        <p:tav tm="0">
                                          <p:val>
                                            <p:fltVal val="360"/>
                                          </p:val>
                                        </p:tav>
                                        <p:tav tm="100000">
                                          <p:val>
                                            <p:fltVal val="0"/>
                                          </p:val>
                                        </p:tav>
                                      </p:tavLst>
                                    </p:anim>
                                    <p:animEffect transition="in" filter="fade">
                                      <p:cBhvr>
                                        <p:cTn id="56" dur="500"/>
                                        <p:tgtEl>
                                          <p:spTgt spid="26829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49" presetClass="entr" presetSubtype="0" decel="100000" fill="hold" grpId="0" nodeType="clickEffect">
                                  <p:stCondLst>
                                    <p:cond delay="0"/>
                                  </p:stCondLst>
                                  <p:childTnLst>
                                    <p:set>
                                      <p:cBhvr>
                                        <p:cTn id="60" dur="1" fill="hold">
                                          <p:stCondLst>
                                            <p:cond delay="0"/>
                                          </p:stCondLst>
                                        </p:cTn>
                                        <p:tgtEl>
                                          <p:spTgt spid="268298"/>
                                        </p:tgtEl>
                                        <p:attrNameLst>
                                          <p:attrName>style.visibility</p:attrName>
                                        </p:attrNameLst>
                                      </p:cBhvr>
                                      <p:to>
                                        <p:strVal val="visible"/>
                                      </p:to>
                                    </p:set>
                                    <p:anim calcmode="lin" valueType="num">
                                      <p:cBhvr>
                                        <p:cTn id="61" dur="500" fill="hold"/>
                                        <p:tgtEl>
                                          <p:spTgt spid="268298"/>
                                        </p:tgtEl>
                                        <p:attrNameLst>
                                          <p:attrName>ppt_w</p:attrName>
                                        </p:attrNameLst>
                                      </p:cBhvr>
                                      <p:tavLst>
                                        <p:tav tm="0">
                                          <p:val>
                                            <p:fltVal val="0"/>
                                          </p:val>
                                        </p:tav>
                                        <p:tav tm="100000">
                                          <p:val>
                                            <p:strVal val="#ppt_w"/>
                                          </p:val>
                                        </p:tav>
                                      </p:tavLst>
                                    </p:anim>
                                    <p:anim calcmode="lin" valueType="num">
                                      <p:cBhvr>
                                        <p:cTn id="62" dur="500" fill="hold"/>
                                        <p:tgtEl>
                                          <p:spTgt spid="268298"/>
                                        </p:tgtEl>
                                        <p:attrNameLst>
                                          <p:attrName>ppt_h</p:attrName>
                                        </p:attrNameLst>
                                      </p:cBhvr>
                                      <p:tavLst>
                                        <p:tav tm="0">
                                          <p:val>
                                            <p:fltVal val="0"/>
                                          </p:val>
                                        </p:tav>
                                        <p:tav tm="100000">
                                          <p:val>
                                            <p:strVal val="#ppt_h"/>
                                          </p:val>
                                        </p:tav>
                                      </p:tavLst>
                                    </p:anim>
                                    <p:anim calcmode="lin" valueType="num">
                                      <p:cBhvr>
                                        <p:cTn id="63" dur="500" fill="hold"/>
                                        <p:tgtEl>
                                          <p:spTgt spid="268298"/>
                                        </p:tgtEl>
                                        <p:attrNameLst>
                                          <p:attrName>style.rotation</p:attrName>
                                        </p:attrNameLst>
                                      </p:cBhvr>
                                      <p:tavLst>
                                        <p:tav tm="0">
                                          <p:val>
                                            <p:fltVal val="360"/>
                                          </p:val>
                                        </p:tav>
                                        <p:tav tm="100000">
                                          <p:val>
                                            <p:fltVal val="0"/>
                                          </p:val>
                                        </p:tav>
                                      </p:tavLst>
                                    </p:anim>
                                    <p:animEffect transition="in" filter="fade">
                                      <p:cBhvr>
                                        <p:cTn id="64" dur="500"/>
                                        <p:tgtEl>
                                          <p:spTgt spid="26829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268299"/>
                                        </p:tgtEl>
                                        <p:attrNameLst>
                                          <p:attrName>style.visibility</p:attrName>
                                        </p:attrNameLst>
                                      </p:cBhvr>
                                      <p:to>
                                        <p:strVal val="visible"/>
                                      </p:to>
                                    </p:set>
                                    <p:anim calcmode="lin" valueType="num">
                                      <p:cBhvr>
                                        <p:cTn id="69" dur="500" fill="hold"/>
                                        <p:tgtEl>
                                          <p:spTgt spid="268299"/>
                                        </p:tgtEl>
                                        <p:attrNameLst>
                                          <p:attrName>ppt_w</p:attrName>
                                        </p:attrNameLst>
                                      </p:cBhvr>
                                      <p:tavLst>
                                        <p:tav tm="0">
                                          <p:val>
                                            <p:fltVal val="0"/>
                                          </p:val>
                                        </p:tav>
                                        <p:tav tm="100000">
                                          <p:val>
                                            <p:strVal val="#ppt_w"/>
                                          </p:val>
                                        </p:tav>
                                      </p:tavLst>
                                    </p:anim>
                                    <p:anim calcmode="lin" valueType="num">
                                      <p:cBhvr>
                                        <p:cTn id="70" dur="500" fill="hold"/>
                                        <p:tgtEl>
                                          <p:spTgt spid="268299"/>
                                        </p:tgtEl>
                                        <p:attrNameLst>
                                          <p:attrName>ppt_h</p:attrName>
                                        </p:attrNameLst>
                                      </p:cBhvr>
                                      <p:tavLst>
                                        <p:tav tm="0">
                                          <p:val>
                                            <p:fltVal val="0"/>
                                          </p:val>
                                        </p:tav>
                                        <p:tav tm="100000">
                                          <p:val>
                                            <p:strVal val="#ppt_h"/>
                                          </p:val>
                                        </p:tav>
                                      </p:tavLst>
                                    </p:anim>
                                    <p:anim calcmode="lin" valueType="num">
                                      <p:cBhvr>
                                        <p:cTn id="71" dur="500" fill="hold"/>
                                        <p:tgtEl>
                                          <p:spTgt spid="268299"/>
                                        </p:tgtEl>
                                        <p:attrNameLst>
                                          <p:attrName>style.rotation</p:attrName>
                                        </p:attrNameLst>
                                      </p:cBhvr>
                                      <p:tavLst>
                                        <p:tav tm="0">
                                          <p:val>
                                            <p:fltVal val="360"/>
                                          </p:val>
                                        </p:tav>
                                        <p:tav tm="100000">
                                          <p:val>
                                            <p:fltVal val="0"/>
                                          </p:val>
                                        </p:tav>
                                      </p:tavLst>
                                    </p:anim>
                                    <p:animEffect transition="in" filter="fade">
                                      <p:cBhvr>
                                        <p:cTn id="72" dur="500"/>
                                        <p:tgtEl>
                                          <p:spTgt spid="26829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2" fill="hold" nodeType="clickEffect">
                                  <p:stCondLst>
                                    <p:cond delay="0"/>
                                  </p:stCondLst>
                                  <p:iterate type="lt">
                                    <p:tmPct val="0"/>
                                  </p:iterate>
                                  <p:childTnLst>
                                    <p:set>
                                      <p:cBhvr>
                                        <p:cTn id="76" dur="1" fill="hold">
                                          <p:stCondLst>
                                            <p:cond delay="0"/>
                                          </p:stCondLst>
                                        </p:cTn>
                                        <p:tgtEl>
                                          <p:spTgt spid="53267"/>
                                        </p:tgtEl>
                                        <p:attrNameLst>
                                          <p:attrName>style.visibility</p:attrName>
                                        </p:attrNameLst>
                                      </p:cBhvr>
                                      <p:to>
                                        <p:strVal val="visible"/>
                                      </p:to>
                                    </p:set>
                                    <p:animEffect transition="in" filter="wipe(right)">
                                      <p:cBhvr>
                                        <p:cTn id="77" dur="500"/>
                                        <p:tgtEl>
                                          <p:spTgt spid="53267"/>
                                        </p:tgtEl>
                                      </p:cBhvr>
                                    </p:animEffect>
                                  </p:childTnLst>
                                </p:cTn>
                              </p:par>
                              <p:par>
                                <p:cTn id="78" presetID="22" presetClass="entr" presetSubtype="8" fill="hold" nodeType="withEffect">
                                  <p:stCondLst>
                                    <p:cond delay="0"/>
                                  </p:stCondLst>
                                  <p:childTnLst>
                                    <p:set>
                                      <p:cBhvr>
                                        <p:cTn id="79" dur="1" fill="hold">
                                          <p:stCondLst>
                                            <p:cond delay="0"/>
                                          </p:stCondLst>
                                        </p:cTn>
                                        <p:tgtEl>
                                          <p:spTgt spid="268306"/>
                                        </p:tgtEl>
                                        <p:attrNameLst>
                                          <p:attrName>style.visibility</p:attrName>
                                        </p:attrNameLst>
                                      </p:cBhvr>
                                      <p:to>
                                        <p:strVal val="visible"/>
                                      </p:to>
                                    </p:set>
                                    <p:animEffect transition="in" filter="wipe(left)">
                                      <p:cBhvr>
                                        <p:cTn id="80" dur="500"/>
                                        <p:tgtEl>
                                          <p:spTgt spid="268306"/>
                                        </p:tgtEl>
                                      </p:cBhvr>
                                    </p:animEffect>
                                  </p:childTnLst>
                                </p:cTn>
                              </p:par>
                            </p:childTnLst>
                          </p:cTn>
                        </p:par>
                        <p:par>
                          <p:cTn id="81" fill="hold" nodeType="afterGroup">
                            <p:stCondLst>
                              <p:cond delay="500"/>
                            </p:stCondLst>
                            <p:childTnLst>
                              <p:par>
                                <p:cTn id="82" presetID="15" presetClass="entr" presetSubtype="0" fill="hold" grpId="0" nodeType="afterEffect">
                                  <p:stCondLst>
                                    <p:cond delay="0"/>
                                  </p:stCondLst>
                                  <p:childTnLst>
                                    <p:set>
                                      <p:cBhvr>
                                        <p:cTn id="83" dur="1" fill="hold">
                                          <p:stCondLst>
                                            <p:cond delay="0"/>
                                          </p:stCondLst>
                                        </p:cTn>
                                        <p:tgtEl>
                                          <p:spTgt spid="268308"/>
                                        </p:tgtEl>
                                        <p:attrNameLst>
                                          <p:attrName>style.visibility</p:attrName>
                                        </p:attrNameLst>
                                      </p:cBhvr>
                                      <p:to>
                                        <p:strVal val="visible"/>
                                      </p:to>
                                    </p:set>
                                    <p:anim calcmode="lin" valueType="num">
                                      <p:cBhvr>
                                        <p:cTn id="84" dur="1000" fill="hold"/>
                                        <p:tgtEl>
                                          <p:spTgt spid="268308"/>
                                        </p:tgtEl>
                                        <p:attrNameLst>
                                          <p:attrName>ppt_w</p:attrName>
                                        </p:attrNameLst>
                                      </p:cBhvr>
                                      <p:tavLst>
                                        <p:tav tm="0">
                                          <p:val>
                                            <p:fltVal val="0"/>
                                          </p:val>
                                        </p:tav>
                                        <p:tav tm="100000">
                                          <p:val>
                                            <p:strVal val="#ppt_w"/>
                                          </p:val>
                                        </p:tav>
                                      </p:tavLst>
                                    </p:anim>
                                    <p:anim calcmode="lin" valueType="num">
                                      <p:cBhvr>
                                        <p:cTn id="85" dur="1000" fill="hold"/>
                                        <p:tgtEl>
                                          <p:spTgt spid="268308"/>
                                        </p:tgtEl>
                                        <p:attrNameLst>
                                          <p:attrName>ppt_h</p:attrName>
                                        </p:attrNameLst>
                                      </p:cBhvr>
                                      <p:tavLst>
                                        <p:tav tm="0">
                                          <p:val>
                                            <p:fltVal val="0"/>
                                          </p:val>
                                        </p:tav>
                                        <p:tav tm="100000">
                                          <p:val>
                                            <p:strVal val="#ppt_h"/>
                                          </p:val>
                                        </p:tav>
                                      </p:tavLst>
                                    </p:anim>
                                    <p:anim calcmode="lin" valueType="num">
                                      <p:cBhvr>
                                        <p:cTn id="86" dur="1000" fill="hold"/>
                                        <p:tgtEl>
                                          <p:spTgt spid="268308"/>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2683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37" presetClass="exit" presetSubtype="0" fill="hold" nodeType="clickEffect">
                                  <p:stCondLst>
                                    <p:cond delay="0"/>
                                  </p:stCondLst>
                                  <p:iterate type="lt">
                                    <p:tmPct val="0"/>
                                  </p:iterate>
                                  <p:childTnLst>
                                    <p:animEffect transition="out" filter="fade">
                                      <p:cBhvr>
                                        <p:cTn id="91" dur="1000"/>
                                        <p:tgtEl>
                                          <p:spTgt spid="53267"/>
                                        </p:tgtEl>
                                      </p:cBhvr>
                                    </p:animEffect>
                                    <p:anim calcmode="lin" valueType="num">
                                      <p:cBhvr>
                                        <p:cTn id="92" dur="1000"/>
                                        <p:tgtEl>
                                          <p:spTgt spid="53267"/>
                                        </p:tgtEl>
                                        <p:attrNameLst>
                                          <p:attrName>ppt_x</p:attrName>
                                        </p:attrNameLst>
                                      </p:cBhvr>
                                      <p:tavLst>
                                        <p:tav tm="0">
                                          <p:val>
                                            <p:strVal val="ppt_x"/>
                                          </p:val>
                                        </p:tav>
                                        <p:tav tm="100000">
                                          <p:val>
                                            <p:strVal val="ppt_x"/>
                                          </p:val>
                                        </p:tav>
                                      </p:tavLst>
                                    </p:anim>
                                    <p:anim calcmode="lin" valueType="num">
                                      <p:cBhvr>
                                        <p:cTn id="93" dur="100" decel="100000"/>
                                        <p:tgtEl>
                                          <p:spTgt spid="53267"/>
                                        </p:tgtEl>
                                        <p:attrNameLst>
                                          <p:attrName>ppt_y</p:attrName>
                                        </p:attrNameLst>
                                      </p:cBhvr>
                                      <p:tavLst>
                                        <p:tav tm="0">
                                          <p:val>
                                            <p:strVal val="ppt_y"/>
                                          </p:val>
                                        </p:tav>
                                        <p:tav tm="100000">
                                          <p:val>
                                            <p:strVal val="ppt_y-.03"/>
                                          </p:val>
                                        </p:tav>
                                      </p:tavLst>
                                    </p:anim>
                                    <p:anim calcmode="lin" valueType="num">
                                      <p:cBhvr>
                                        <p:cTn id="94" dur="900" accel="100000">
                                          <p:stCondLst>
                                            <p:cond delay="100"/>
                                          </p:stCondLst>
                                        </p:cTn>
                                        <p:tgtEl>
                                          <p:spTgt spid="53267"/>
                                        </p:tgtEl>
                                        <p:attrNameLst>
                                          <p:attrName>ppt_y</p:attrName>
                                        </p:attrNameLst>
                                      </p:cBhvr>
                                      <p:tavLst>
                                        <p:tav tm="0">
                                          <p:val>
                                            <p:strVal val="ppt_y"/>
                                          </p:val>
                                        </p:tav>
                                        <p:tav tm="100000">
                                          <p:val>
                                            <p:strVal val="ppt_y+1"/>
                                          </p:val>
                                        </p:tav>
                                      </p:tavLst>
                                    </p:anim>
                                    <p:set>
                                      <p:cBhvr>
                                        <p:cTn id="95" dur="1" fill="hold">
                                          <p:stCondLst>
                                            <p:cond delay="999"/>
                                          </p:stCondLst>
                                        </p:cTn>
                                        <p:tgtEl>
                                          <p:spTgt spid="53267"/>
                                        </p:tgtEl>
                                        <p:attrNameLst>
                                          <p:attrName>style.visibility</p:attrName>
                                        </p:attrNameLst>
                                      </p:cBhvr>
                                      <p:to>
                                        <p:strVal val="hidden"/>
                                      </p:to>
                                    </p:set>
                                  </p:childTnLst>
                                </p:cTn>
                              </p:par>
                              <p:par>
                                <p:cTn id="96" presetID="37" presetClass="exit" presetSubtype="0" fill="hold" nodeType="withEffect">
                                  <p:stCondLst>
                                    <p:cond delay="0"/>
                                  </p:stCondLst>
                                  <p:childTnLst>
                                    <p:animEffect transition="out" filter="fade">
                                      <p:cBhvr>
                                        <p:cTn id="97" dur="1000"/>
                                        <p:tgtEl>
                                          <p:spTgt spid="268306"/>
                                        </p:tgtEl>
                                      </p:cBhvr>
                                    </p:animEffect>
                                    <p:anim calcmode="lin" valueType="num">
                                      <p:cBhvr>
                                        <p:cTn id="98" dur="1000"/>
                                        <p:tgtEl>
                                          <p:spTgt spid="268306"/>
                                        </p:tgtEl>
                                        <p:attrNameLst>
                                          <p:attrName>ppt_x</p:attrName>
                                        </p:attrNameLst>
                                      </p:cBhvr>
                                      <p:tavLst>
                                        <p:tav tm="0">
                                          <p:val>
                                            <p:strVal val="ppt_x"/>
                                          </p:val>
                                        </p:tav>
                                        <p:tav tm="100000">
                                          <p:val>
                                            <p:strVal val="ppt_x"/>
                                          </p:val>
                                        </p:tav>
                                      </p:tavLst>
                                    </p:anim>
                                    <p:anim calcmode="lin" valueType="num">
                                      <p:cBhvr>
                                        <p:cTn id="99" dur="100" decel="100000"/>
                                        <p:tgtEl>
                                          <p:spTgt spid="268306"/>
                                        </p:tgtEl>
                                        <p:attrNameLst>
                                          <p:attrName>ppt_y</p:attrName>
                                        </p:attrNameLst>
                                      </p:cBhvr>
                                      <p:tavLst>
                                        <p:tav tm="0">
                                          <p:val>
                                            <p:strVal val="ppt_y"/>
                                          </p:val>
                                        </p:tav>
                                        <p:tav tm="100000">
                                          <p:val>
                                            <p:strVal val="ppt_y-.03"/>
                                          </p:val>
                                        </p:tav>
                                      </p:tavLst>
                                    </p:anim>
                                    <p:anim calcmode="lin" valueType="num">
                                      <p:cBhvr>
                                        <p:cTn id="100" dur="900" accel="100000">
                                          <p:stCondLst>
                                            <p:cond delay="100"/>
                                          </p:stCondLst>
                                        </p:cTn>
                                        <p:tgtEl>
                                          <p:spTgt spid="268306"/>
                                        </p:tgtEl>
                                        <p:attrNameLst>
                                          <p:attrName>ppt_y</p:attrName>
                                        </p:attrNameLst>
                                      </p:cBhvr>
                                      <p:tavLst>
                                        <p:tav tm="0">
                                          <p:val>
                                            <p:strVal val="ppt_y"/>
                                          </p:val>
                                        </p:tav>
                                        <p:tav tm="100000">
                                          <p:val>
                                            <p:strVal val="ppt_y+1"/>
                                          </p:val>
                                        </p:tav>
                                      </p:tavLst>
                                    </p:anim>
                                    <p:set>
                                      <p:cBhvr>
                                        <p:cTn id="101" dur="1" fill="hold">
                                          <p:stCondLst>
                                            <p:cond delay="999"/>
                                          </p:stCondLst>
                                        </p:cTn>
                                        <p:tgtEl>
                                          <p:spTgt spid="268306"/>
                                        </p:tgtEl>
                                        <p:attrNameLst>
                                          <p:attrName>style.visibility</p:attrName>
                                        </p:attrNameLst>
                                      </p:cBhvr>
                                      <p:to>
                                        <p:strVal val="hidden"/>
                                      </p:to>
                                    </p:set>
                                  </p:childTnLst>
                                </p:cTn>
                              </p:par>
                              <p:par>
                                <p:cTn id="102" presetID="15" presetClass="exit" presetSubtype="0" fill="hold" grpId="1" nodeType="withEffect">
                                  <p:stCondLst>
                                    <p:cond delay="0"/>
                                  </p:stCondLst>
                                  <p:childTnLst>
                                    <p:anim calcmode="lin" valueType="num">
                                      <p:cBhvr>
                                        <p:cTn id="103" dur="1000"/>
                                        <p:tgtEl>
                                          <p:spTgt spid="268308"/>
                                        </p:tgtEl>
                                        <p:attrNameLst>
                                          <p:attrName>ppt_w</p:attrName>
                                        </p:attrNameLst>
                                      </p:cBhvr>
                                      <p:tavLst>
                                        <p:tav tm="0">
                                          <p:val>
                                            <p:strVal val="ppt_w"/>
                                          </p:val>
                                        </p:tav>
                                        <p:tav tm="100000">
                                          <p:val>
                                            <p:fltVal val="0"/>
                                          </p:val>
                                        </p:tav>
                                      </p:tavLst>
                                    </p:anim>
                                    <p:anim calcmode="lin" valueType="num">
                                      <p:cBhvr>
                                        <p:cTn id="104" dur="1000"/>
                                        <p:tgtEl>
                                          <p:spTgt spid="268308"/>
                                        </p:tgtEl>
                                        <p:attrNameLst>
                                          <p:attrName>ppt_h</p:attrName>
                                        </p:attrNameLst>
                                      </p:cBhvr>
                                      <p:tavLst>
                                        <p:tav tm="0">
                                          <p:val>
                                            <p:strVal val="ppt_h"/>
                                          </p:val>
                                        </p:tav>
                                        <p:tav tm="100000">
                                          <p:val>
                                            <p:fltVal val="0"/>
                                          </p:val>
                                        </p:tav>
                                      </p:tavLst>
                                    </p:anim>
                                    <p:anim calcmode="lin" valueType="num">
                                      <p:cBhvr>
                                        <p:cTn id="105" dur="1000"/>
                                        <p:tgtEl>
                                          <p:spTgt spid="26830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6" dur="1000"/>
                                        <p:tgtEl>
                                          <p:spTgt spid="26830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7" dur="1" fill="hold">
                                          <p:stCondLst>
                                            <p:cond delay="999"/>
                                          </p:stCondLst>
                                        </p:cTn>
                                        <p:tgtEl>
                                          <p:spTgt spid="268308"/>
                                        </p:tgtEl>
                                        <p:attrNameLst>
                                          <p:attrName>style.visibility</p:attrName>
                                        </p:attrNameLst>
                                      </p:cBhvr>
                                      <p:to>
                                        <p:strVal val="hidden"/>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49" presetClass="entr" presetSubtype="0" decel="100000" fill="hold" grpId="0" nodeType="clickEffect">
                                  <p:stCondLst>
                                    <p:cond delay="0"/>
                                  </p:stCondLst>
                                  <p:childTnLst>
                                    <p:set>
                                      <p:cBhvr>
                                        <p:cTn id="111" dur="1" fill="hold">
                                          <p:stCondLst>
                                            <p:cond delay="0"/>
                                          </p:stCondLst>
                                        </p:cTn>
                                        <p:tgtEl>
                                          <p:spTgt spid="268300"/>
                                        </p:tgtEl>
                                        <p:attrNameLst>
                                          <p:attrName>style.visibility</p:attrName>
                                        </p:attrNameLst>
                                      </p:cBhvr>
                                      <p:to>
                                        <p:strVal val="visible"/>
                                      </p:to>
                                    </p:set>
                                    <p:anim calcmode="lin" valueType="num">
                                      <p:cBhvr>
                                        <p:cTn id="112" dur="500" fill="hold"/>
                                        <p:tgtEl>
                                          <p:spTgt spid="268300"/>
                                        </p:tgtEl>
                                        <p:attrNameLst>
                                          <p:attrName>ppt_w</p:attrName>
                                        </p:attrNameLst>
                                      </p:cBhvr>
                                      <p:tavLst>
                                        <p:tav tm="0">
                                          <p:val>
                                            <p:fltVal val="0"/>
                                          </p:val>
                                        </p:tav>
                                        <p:tav tm="100000">
                                          <p:val>
                                            <p:strVal val="#ppt_w"/>
                                          </p:val>
                                        </p:tav>
                                      </p:tavLst>
                                    </p:anim>
                                    <p:anim calcmode="lin" valueType="num">
                                      <p:cBhvr>
                                        <p:cTn id="113" dur="500" fill="hold"/>
                                        <p:tgtEl>
                                          <p:spTgt spid="268300"/>
                                        </p:tgtEl>
                                        <p:attrNameLst>
                                          <p:attrName>ppt_h</p:attrName>
                                        </p:attrNameLst>
                                      </p:cBhvr>
                                      <p:tavLst>
                                        <p:tav tm="0">
                                          <p:val>
                                            <p:fltVal val="0"/>
                                          </p:val>
                                        </p:tav>
                                        <p:tav tm="100000">
                                          <p:val>
                                            <p:strVal val="#ppt_h"/>
                                          </p:val>
                                        </p:tav>
                                      </p:tavLst>
                                    </p:anim>
                                    <p:anim calcmode="lin" valueType="num">
                                      <p:cBhvr>
                                        <p:cTn id="114" dur="500" fill="hold"/>
                                        <p:tgtEl>
                                          <p:spTgt spid="268300"/>
                                        </p:tgtEl>
                                        <p:attrNameLst>
                                          <p:attrName>style.rotation</p:attrName>
                                        </p:attrNameLst>
                                      </p:cBhvr>
                                      <p:tavLst>
                                        <p:tav tm="0">
                                          <p:val>
                                            <p:fltVal val="360"/>
                                          </p:val>
                                        </p:tav>
                                        <p:tav tm="100000">
                                          <p:val>
                                            <p:fltVal val="0"/>
                                          </p:val>
                                        </p:tav>
                                      </p:tavLst>
                                    </p:anim>
                                    <p:animEffect transition="in" filter="fade">
                                      <p:cBhvr>
                                        <p:cTn id="115" dur="500"/>
                                        <p:tgtEl>
                                          <p:spTgt spid="268300"/>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49" presetClass="entr" presetSubtype="0" decel="100000" fill="hold" grpId="0" nodeType="clickEffect">
                                  <p:stCondLst>
                                    <p:cond delay="0"/>
                                  </p:stCondLst>
                                  <p:childTnLst>
                                    <p:set>
                                      <p:cBhvr>
                                        <p:cTn id="119" dur="1" fill="hold">
                                          <p:stCondLst>
                                            <p:cond delay="0"/>
                                          </p:stCondLst>
                                        </p:cTn>
                                        <p:tgtEl>
                                          <p:spTgt spid="268301"/>
                                        </p:tgtEl>
                                        <p:attrNameLst>
                                          <p:attrName>style.visibility</p:attrName>
                                        </p:attrNameLst>
                                      </p:cBhvr>
                                      <p:to>
                                        <p:strVal val="visible"/>
                                      </p:to>
                                    </p:set>
                                    <p:anim calcmode="lin" valueType="num">
                                      <p:cBhvr>
                                        <p:cTn id="120" dur="500" fill="hold"/>
                                        <p:tgtEl>
                                          <p:spTgt spid="268301"/>
                                        </p:tgtEl>
                                        <p:attrNameLst>
                                          <p:attrName>ppt_w</p:attrName>
                                        </p:attrNameLst>
                                      </p:cBhvr>
                                      <p:tavLst>
                                        <p:tav tm="0">
                                          <p:val>
                                            <p:fltVal val="0"/>
                                          </p:val>
                                        </p:tav>
                                        <p:tav tm="100000">
                                          <p:val>
                                            <p:strVal val="#ppt_w"/>
                                          </p:val>
                                        </p:tav>
                                      </p:tavLst>
                                    </p:anim>
                                    <p:anim calcmode="lin" valueType="num">
                                      <p:cBhvr>
                                        <p:cTn id="121" dur="500" fill="hold"/>
                                        <p:tgtEl>
                                          <p:spTgt spid="268301"/>
                                        </p:tgtEl>
                                        <p:attrNameLst>
                                          <p:attrName>ppt_h</p:attrName>
                                        </p:attrNameLst>
                                      </p:cBhvr>
                                      <p:tavLst>
                                        <p:tav tm="0">
                                          <p:val>
                                            <p:fltVal val="0"/>
                                          </p:val>
                                        </p:tav>
                                        <p:tav tm="100000">
                                          <p:val>
                                            <p:strVal val="#ppt_h"/>
                                          </p:val>
                                        </p:tav>
                                      </p:tavLst>
                                    </p:anim>
                                    <p:anim calcmode="lin" valueType="num">
                                      <p:cBhvr>
                                        <p:cTn id="122" dur="500" fill="hold"/>
                                        <p:tgtEl>
                                          <p:spTgt spid="268301"/>
                                        </p:tgtEl>
                                        <p:attrNameLst>
                                          <p:attrName>style.rotation</p:attrName>
                                        </p:attrNameLst>
                                      </p:cBhvr>
                                      <p:tavLst>
                                        <p:tav tm="0">
                                          <p:val>
                                            <p:fltVal val="360"/>
                                          </p:val>
                                        </p:tav>
                                        <p:tav tm="100000">
                                          <p:val>
                                            <p:fltVal val="0"/>
                                          </p:val>
                                        </p:tav>
                                      </p:tavLst>
                                    </p:anim>
                                    <p:animEffect transition="in" filter="fade">
                                      <p:cBhvr>
                                        <p:cTn id="123" dur="500"/>
                                        <p:tgtEl>
                                          <p:spTgt spid="268301"/>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2" presetClass="entr" presetSubtype="4" fill="hold" nodeType="clickEffect">
                                  <p:stCondLst>
                                    <p:cond delay="0"/>
                                  </p:stCondLst>
                                  <p:childTnLst>
                                    <p:set>
                                      <p:cBhvr>
                                        <p:cTn id="127" dur="1" fill="hold">
                                          <p:stCondLst>
                                            <p:cond delay="0"/>
                                          </p:stCondLst>
                                        </p:cTn>
                                        <p:tgtEl>
                                          <p:spTgt spid="268306"/>
                                        </p:tgtEl>
                                        <p:attrNameLst>
                                          <p:attrName>style.visibility</p:attrName>
                                        </p:attrNameLst>
                                      </p:cBhvr>
                                      <p:to>
                                        <p:strVal val="visible"/>
                                      </p:to>
                                    </p:set>
                                    <p:animEffect transition="in" filter="wipe(down)">
                                      <p:cBhvr>
                                        <p:cTn id="128" dur="500"/>
                                        <p:tgtEl>
                                          <p:spTgt spid="268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3" grpId="0"/>
      <p:bldP spid="268294" grpId="0"/>
      <p:bldP spid="268295" grpId="0"/>
      <p:bldP spid="268296" grpId="0"/>
      <p:bldP spid="268297" grpId="0"/>
      <p:bldP spid="268298" grpId="0"/>
      <p:bldP spid="268299" grpId="0"/>
      <p:bldP spid="268300" grpId="0"/>
      <p:bldP spid="268301" grpId="0"/>
      <p:bldP spid="268308" grpId="0"/>
      <p:bldP spid="268308" grpId="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44" name="Picture 4">
            <a:hlinkClick r:id="rId3"/>
            <a:extLst>
              <a:ext uri="{FF2B5EF4-FFF2-40B4-BE49-F238E27FC236}">
                <a16:creationId xmlns:a16="http://schemas.microsoft.com/office/drawing/2014/main" id="{C83FE8BD-467A-4D99-825C-1B9391A294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935413"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45" name="Picture 5">
            <a:hlinkClick r:id="rId3"/>
            <a:extLst>
              <a:ext uri="{FF2B5EF4-FFF2-40B4-BE49-F238E27FC236}">
                <a16:creationId xmlns:a16="http://schemas.microsoft.com/office/drawing/2014/main" id="{C0C0D901-A69D-4E4A-8BBF-4421DA186D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6950" y="0"/>
            <a:ext cx="4191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46" name="Irak-la-deuxième-résolution-présentée-à-l_ONU-Vidéo-Ina.fr.avi">
            <a:hlinkClick r:id="" action="ppaction://media"/>
            <a:extLst>
              <a:ext uri="{FF2B5EF4-FFF2-40B4-BE49-F238E27FC236}">
                <a16:creationId xmlns:a16="http://schemas.microsoft.com/office/drawing/2014/main" id="{8FFDB0BA-3E5A-4C0C-B426-65676EC68633}"/>
              </a:ext>
            </a:extLst>
          </p:cNvPr>
          <p:cNvPicPr>
            <a:picLocks noRot="1" noChangeAspect="1" noChangeArrowheads="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5219700" y="0"/>
            <a:ext cx="5884863" cy="4413250"/>
          </a:xfrm>
          <a:prstGeom prst="rect">
            <a:avLst/>
          </a:prstGeom>
          <a:noFill/>
          <a:extLst>
            <a:ext uri="{909E8E84-426E-40DD-AFC4-6F175D3DCCD1}">
              <a14:hiddenFill xmlns:a14="http://schemas.microsoft.com/office/drawing/2010/main">
                <a:solidFill>
                  <a:srgbClr val="FFFFFF"/>
                </a:solidFill>
              </a14:hiddenFill>
            </a:ext>
          </a:extLst>
        </p:spPr>
      </p:pic>
      <p:sp>
        <p:nvSpPr>
          <p:cNvPr id="266247" name="Line 7">
            <a:extLst>
              <a:ext uri="{FF2B5EF4-FFF2-40B4-BE49-F238E27FC236}">
                <a16:creationId xmlns:a16="http://schemas.microsoft.com/office/drawing/2014/main" id="{8F638B01-08B4-436F-8B37-469DC8863E4B}"/>
              </a:ext>
            </a:extLst>
          </p:cNvPr>
          <p:cNvSpPr>
            <a:spLocks noChangeShapeType="1"/>
          </p:cNvSpPr>
          <p:nvPr/>
        </p:nvSpPr>
        <p:spPr bwMode="auto">
          <a:xfrm>
            <a:off x="4267200" y="2908300"/>
            <a:ext cx="520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266248" name="Picture 8" descr="bouton Ok&quot; : photos, illustrations, vecteurs et vidéos libres de ...">
            <a:hlinkClick r:id="rId7" action="ppaction://hlinksldjump"/>
            <a:extLst>
              <a:ext uri="{FF2B5EF4-FFF2-40B4-BE49-F238E27FC236}">
                <a16:creationId xmlns:a16="http://schemas.microsoft.com/office/drawing/2014/main" id="{63CF6440-CB5B-4B22-9EC1-2F6E0B9771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973763"/>
            <a:ext cx="884238" cy="88423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5C0CA4D6-5593-45AE-92CB-586426A8DA30}"/>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6624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66246"/>
                                        </p:tgtEl>
                                      </p:cBhvr>
                                    </p:cmd>
                                  </p:childTnLst>
                                </p:cTn>
                              </p:par>
                            </p:childTnLst>
                          </p:cTn>
                        </p:par>
                      </p:childTnLst>
                    </p:cTn>
                  </p:par>
                </p:childTnLst>
              </p:cTn>
              <p:nextCondLst>
                <p:cond evt="onClick" delay="0">
                  <p:tgtEl>
                    <p:spTgt spid="266246"/>
                  </p:tgtEl>
                </p:cond>
              </p:nextCondLst>
            </p:seq>
            <p:video>
              <p:cMediaNode>
                <p:cTn id="7" fill="hold" display="0">
                  <p:stCondLst>
                    <p:cond delay="indefinite"/>
                  </p:stCondLst>
                  <p:endCondLst>
                    <p:cond evt="onNext" delay="0">
                      <p:tgtEl>
                        <p:sldTgt/>
                      </p:tgtEl>
                    </p:cond>
                    <p:cond evt="onPrev" delay="0">
                      <p:tgtEl>
                        <p:sldTgt/>
                      </p:tgtEl>
                    </p:cond>
                  </p:endCondLst>
                </p:cTn>
                <p:tgtEl>
                  <p:spTgt spid="266246"/>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Villepin Onu.avi">
            <a:hlinkClick r:id="" action="ppaction://media"/>
            <a:extLst>
              <a:ext uri="{FF2B5EF4-FFF2-40B4-BE49-F238E27FC236}">
                <a16:creationId xmlns:a16="http://schemas.microsoft.com/office/drawing/2014/main" id="{71B74AE3-4236-4C96-B5FD-AC5160E03046}"/>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987800" y="32004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528723-veto-francais">
            <a:extLst>
              <a:ext uri="{FF2B5EF4-FFF2-40B4-BE49-F238E27FC236}">
                <a16:creationId xmlns:a16="http://schemas.microsoft.com/office/drawing/2014/main" id="{575DE0BA-F88D-45D6-9B91-18AFBB32D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4600" y="0"/>
            <a:ext cx="332740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4843">
            <a:extLst>
              <a:ext uri="{FF2B5EF4-FFF2-40B4-BE49-F238E27FC236}">
                <a16:creationId xmlns:a16="http://schemas.microsoft.com/office/drawing/2014/main" id="{72C62CAE-0A14-4B61-8DF0-CC923D206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971800"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30" name="Picture 10" descr="bouton Ok&quot; : photos, illustrations, vecteurs et vidéos libres de ...">
            <a:hlinkClick r:id="rId6" action="ppaction://hlinksldjump"/>
            <a:extLst>
              <a:ext uri="{FF2B5EF4-FFF2-40B4-BE49-F238E27FC236}">
                <a16:creationId xmlns:a16="http://schemas.microsoft.com/office/drawing/2014/main" id="{C4918F65-6719-421F-B8CB-C8573271A0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973763"/>
            <a:ext cx="884238" cy="884237"/>
          </a:xfrm>
          <a:prstGeom prst="rect">
            <a:avLst/>
          </a:prstGeom>
          <a:noFill/>
          <a:extLst>
            <a:ext uri="{909E8E84-426E-40DD-AFC4-6F175D3DCCD1}">
              <a14:hiddenFill xmlns:a14="http://schemas.microsoft.com/office/drawing/2010/main">
                <a:solidFill>
                  <a:srgbClr val="FFFFFF"/>
                </a:solidFill>
              </a14:hiddenFill>
            </a:ext>
          </a:extLst>
        </p:spPr>
      </p:pic>
      <p:pic>
        <p:nvPicPr>
          <p:cNvPr id="261132" name="Picture 12">
            <a:hlinkClick r:id="rId8"/>
            <a:extLst>
              <a:ext uri="{FF2B5EF4-FFF2-40B4-BE49-F238E27FC236}">
                <a16:creationId xmlns:a16="http://schemas.microsoft.com/office/drawing/2014/main" id="{AC058DC6-558D-4D41-B9B3-1696AAEDDF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8800" y="0"/>
            <a:ext cx="3543300" cy="268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1133" name="Picture 13">
            <a:hlinkClick r:id="rId8"/>
            <a:extLst>
              <a:ext uri="{FF2B5EF4-FFF2-40B4-BE49-F238E27FC236}">
                <a16:creationId xmlns:a16="http://schemas.microsoft.com/office/drawing/2014/main" id="{1754EA71-1FEF-4277-8BE8-19EE25B1A2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05250" y="0"/>
            <a:ext cx="4191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1135" name="Line 15">
            <a:extLst>
              <a:ext uri="{FF2B5EF4-FFF2-40B4-BE49-F238E27FC236}">
                <a16:creationId xmlns:a16="http://schemas.microsoft.com/office/drawing/2014/main" id="{76E19F9F-E33A-4C38-B1A6-5565C8131A59}"/>
              </a:ext>
            </a:extLst>
          </p:cNvPr>
          <p:cNvSpPr>
            <a:spLocks noChangeShapeType="1"/>
          </p:cNvSpPr>
          <p:nvPr/>
        </p:nvSpPr>
        <p:spPr bwMode="auto">
          <a:xfrm>
            <a:off x="6172200" y="2755900"/>
            <a:ext cx="0" cy="419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 name="ZoneTexte 8">
            <a:extLst>
              <a:ext uri="{FF2B5EF4-FFF2-40B4-BE49-F238E27FC236}">
                <a16:creationId xmlns:a16="http://schemas.microsoft.com/office/drawing/2014/main" id="{9F745B6B-BCC5-4329-A27B-382955F8AACB}"/>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5" presetClass="entr" presetSubtype="0" fill="hold" nodeType="withEffect">
                                  <p:stCondLst>
                                    <p:cond delay="0"/>
                                  </p:stCondLst>
                                  <p:childTnLst>
                                    <p:set>
                                      <p:cBhvr>
                                        <p:cTn id="12" dur="1" fill="hold">
                                          <p:stCondLst>
                                            <p:cond delay="0"/>
                                          </p:stCondLst>
                                        </p:cTn>
                                        <p:tgtEl>
                                          <p:spTgt spid="261133"/>
                                        </p:tgtEl>
                                        <p:attrNameLst>
                                          <p:attrName>style.visibility</p:attrName>
                                        </p:attrNameLst>
                                      </p:cBhvr>
                                      <p:to>
                                        <p:strVal val="visible"/>
                                      </p:to>
                                    </p:set>
                                    <p:anim calcmode="lin" valueType="num">
                                      <p:cBhvr>
                                        <p:cTn id="13" dur="1000" fill="hold"/>
                                        <p:tgtEl>
                                          <p:spTgt spid="261133"/>
                                        </p:tgtEl>
                                        <p:attrNameLst>
                                          <p:attrName>ppt_w</p:attrName>
                                        </p:attrNameLst>
                                      </p:cBhvr>
                                      <p:tavLst>
                                        <p:tav tm="0">
                                          <p:val>
                                            <p:fltVal val="0"/>
                                          </p:val>
                                        </p:tav>
                                        <p:tav tm="100000">
                                          <p:val>
                                            <p:strVal val="#ppt_w"/>
                                          </p:val>
                                        </p:tav>
                                      </p:tavLst>
                                    </p:anim>
                                    <p:anim calcmode="lin" valueType="num">
                                      <p:cBhvr>
                                        <p:cTn id="14" dur="1000" fill="hold"/>
                                        <p:tgtEl>
                                          <p:spTgt spid="261133"/>
                                        </p:tgtEl>
                                        <p:attrNameLst>
                                          <p:attrName>ppt_h</p:attrName>
                                        </p:attrNameLst>
                                      </p:cBhvr>
                                      <p:tavLst>
                                        <p:tav tm="0">
                                          <p:val>
                                            <p:fltVal val="0"/>
                                          </p:val>
                                        </p:tav>
                                        <p:tav tm="100000">
                                          <p:val>
                                            <p:strVal val="#ppt_h"/>
                                          </p:val>
                                        </p:tav>
                                      </p:tavLst>
                                    </p:anim>
                                    <p:anim calcmode="lin" valueType="num">
                                      <p:cBhvr>
                                        <p:cTn id="15" dur="1000" fill="hold"/>
                                        <p:tgtEl>
                                          <p:spTgt spid="26113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611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xit" presetSubtype="0" fill="hold" nodeType="clickEffect">
                                  <p:stCondLst>
                                    <p:cond delay="0"/>
                                  </p:stCondLst>
                                  <p:childTnLst>
                                    <p:anim calcmode="lin" valueType="num">
                                      <p:cBhvr>
                                        <p:cTn id="20" dur="1000"/>
                                        <p:tgtEl>
                                          <p:spTgt spid="261133"/>
                                        </p:tgtEl>
                                        <p:attrNameLst>
                                          <p:attrName>ppt_w</p:attrName>
                                        </p:attrNameLst>
                                      </p:cBhvr>
                                      <p:tavLst>
                                        <p:tav tm="0">
                                          <p:val>
                                            <p:strVal val="ppt_w"/>
                                          </p:val>
                                        </p:tav>
                                        <p:tav tm="100000">
                                          <p:val>
                                            <p:fltVal val="0"/>
                                          </p:val>
                                        </p:tav>
                                      </p:tavLst>
                                    </p:anim>
                                    <p:anim calcmode="lin" valueType="num">
                                      <p:cBhvr>
                                        <p:cTn id="21" dur="1000"/>
                                        <p:tgtEl>
                                          <p:spTgt spid="261133"/>
                                        </p:tgtEl>
                                        <p:attrNameLst>
                                          <p:attrName>ppt_h</p:attrName>
                                        </p:attrNameLst>
                                      </p:cBhvr>
                                      <p:tavLst>
                                        <p:tav tm="0">
                                          <p:val>
                                            <p:strVal val="ppt_h"/>
                                          </p:val>
                                        </p:tav>
                                        <p:tav tm="100000">
                                          <p:val>
                                            <p:fltVal val="0"/>
                                          </p:val>
                                        </p:tav>
                                      </p:tavLst>
                                    </p:anim>
                                    <p:anim calcmode="lin" valueType="num">
                                      <p:cBhvr>
                                        <p:cTn id="22" dur="1000"/>
                                        <p:tgtEl>
                                          <p:spTgt spid="26113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1000"/>
                                        <p:tgtEl>
                                          <p:spTgt spid="26113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999"/>
                                          </p:stCondLst>
                                        </p:cTn>
                                        <p:tgtEl>
                                          <p:spTgt spid="2611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2" presetClass="mediacall" presetSubtype="0" fill="hold" nodeType="clickEffect">
                                  <p:stCondLst>
                                    <p:cond delay="0"/>
                                  </p:stCondLst>
                                  <p:childTnLst>
                                    <p:cmd type="call" cmd="togglePause">
                                      <p:cBhvr>
                                        <p:cTn id="29" dur="1" fill="hold"/>
                                        <p:tgtEl>
                                          <p:spTgt spid="5"/>
                                        </p:tgtEl>
                                      </p:cBhvr>
                                    </p:cmd>
                                  </p:childTnLst>
                                </p:cTn>
                              </p:par>
                            </p:childTnLst>
                          </p:cTn>
                        </p:par>
                      </p:childTnLst>
                    </p:cTn>
                  </p:par>
                </p:childTnLst>
              </p:cTn>
              <p:nextCondLst>
                <p:cond evt="onClick" delay="0">
                  <p:tgtEl>
                    <p:spTgt spid="5"/>
                  </p:tgtEl>
                </p:cond>
              </p:nextCondLst>
            </p:seq>
            <p:video>
              <p:cMediaNode>
                <p:cTn id="30"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8" name="Picture 4">
            <a:extLst>
              <a:ext uri="{FF2B5EF4-FFF2-40B4-BE49-F238E27FC236}">
                <a16:creationId xmlns:a16="http://schemas.microsoft.com/office/drawing/2014/main" id="{CE9AC8EA-9036-46D7-A21D-8F90B0C91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497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a:extLst>
              <a:ext uri="{FF2B5EF4-FFF2-40B4-BE49-F238E27FC236}">
                <a16:creationId xmlns:a16="http://schemas.microsoft.com/office/drawing/2014/main" id="{F525A50F-6F67-42B7-8615-D3B3A3A25EFB}"/>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7268"/>
                                        </p:tgtEl>
                                        <p:attrNameLst>
                                          <p:attrName>style.visibility</p:attrName>
                                        </p:attrNameLst>
                                      </p:cBhvr>
                                      <p:to>
                                        <p:strVal val="visible"/>
                                      </p:to>
                                    </p:set>
                                    <p:animEffect transition="in" filter="wipe(down)">
                                      <p:cBhvr>
                                        <p:cTn id="7" dur="500"/>
                                        <p:tgtEl>
                                          <p:spTgt spid="26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1">
            <a:extLst>
              <a:ext uri="{FF2B5EF4-FFF2-40B4-BE49-F238E27FC236}">
                <a16:creationId xmlns:a16="http://schemas.microsoft.com/office/drawing/2014/main" id="{1C509D96-5D03-4E81-8C38-9A452F285147}"/>
              </a:ext>
            </a:extLst>
          </p:cNvPr>
          <p:cNvSpPr txBox="1">
            <a:spLocks noChangeArrowheads="1"/>
          </p:cNvSpPr>
          <p:nvPr/>
        </p:nvSpPr>
        <p:spPr bwMode="auto">
          <a:xfrm>
            <a:off x="2373313" y="3784600"/>
            <a:ext cx="7978775" cy="579438"/>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i="1">
                <a:solidFill>
                  <a:srgbClr val="B2B2B2"/>
                </a:solidFill>
                <a:latin typeface="Times New Roman" panose="02020603050405020304" pitchFamily="18" charset="0"/>
                <a:cs typeface="Arial" panose="020B0604020202020204" pitchFamily="34" charset="0"/>
              </a:rPr>
              <a:t>3. </a:t>
            </a:r>
            <a:r>
              <a:rPr lang="fr-FR" altLang="fr-FR" sz="2400" i="1" u="sng">
                <a:solidFill>
                  <a:srgbClr val="B2B2B2"/>
                </a:solidFill>
                <a:latin typeface="Times New Roman" panose="02020603050405020304" pitchFamily="18" charset="0"/>
                <a:cs typeface="Arial" panose="020B0604020202020204" pitchFamily="34" charset="0"/>
              </a:rPr>
              <a:t>La conflictualité au Moyen-Orient: tableau de synthèse</a:t>
            </a:r>
          </a:p>
        </p:txBody>
      </p:sp>
      <p:sp>
        <p:nvSpPr>
          <p:cNvPr id="10244" name="ZoneTexte 1">
            <a:extLst>
              <a:ext uri="{FF2B5EF4-FFF2-40B4-BE49-F238E27FC236}">
                <a16:creationId xmlns:a16="http://schemas.microsoft.com/office/drawing/2014/main" id="{AD3CA214-FDFD-4B30-BE35-93824F6F2A0F}"/>
              </a:ext>
            </a:extLst>
          </p:cNvPr>
          <p:cNvSpPr txBox="1">
            <a:spLocks noChangeArrowheads="1"/>
          </p:cNvSpPr>
          <p:nvPr/>
        </p:nvSpPr>
        <p:spPr bwMode="auto">
          <a:xfrm>
            <a:off x="2295525" y="1584325"/>
            <a:ext cx="7978775" cy="94456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i="1">
                <a:solidFill>
                  <a:srgbClr val="B2B2B2"/>
                </a:solidFill>
                <a:latin typeface="Times New Roman" panose="02020603050405020304" pitchFamily="18" charset="0"/>
                <a:cs typeface="Arial" panose="020B0604020202020204" pitchFamily="34" charset="0"/>
              </a:rPr>
              <a:t>1. </a:t>
            </a:r>
            <a:r>
              <a:rPr lang="fr-FR" altLang="fr-FR" sz="2400" i="1" u="sng">
                <a:solidFill>
                  <a:srgbClr val="B2B2B2"/>
                </a:solidFill>
                <a:latin typeface="Times New Roman" panose="02020603050405020304" pitchFamily="18" charset="0"/>
                <a:cs typeface="Arial" panose="020B0604020202020204" pitchFamily="34" charset="0"/>
              </a:rPr>
              <a:t>Jalon: du conflit israélo-arabe au conflit israélo palestinien et le jeu changeant des Etats-Unis</a:t>
            </a:r>
          </a:p>
        </p:txBody>
      </p:sp>
      <p:sp>
        <p:nvSpPr>
          <p:cNvPr id="4" name="ZoneTexte 1">
            <a:extLst>
              <a:ext uri="{FF2B5EF4-FFF2-40B4-BE49-F238E27FC236}">
                <a16:creationId xmlns:a16="http://schemas.microsoft.com/office/drawing/2014/main" id="{6BC984FE-41DC-4943-99F6-CE5C698B8552}"/>
              </a:ext>
            </a:extLst>
          </p:cNvPr>
          <p:cNvSpPr txBox="1">
            <a:spLocks noChangeArrowheads="1"/>
          </p:cNvSpPr>
          <p:nvPr/>
        </p:nvSpPr>
        <p:spPr bwMode="auto">
          <a:xfrm>
            <a:off x="2314575" y="2752725"/>
            <a:ext cx="7978775" cy="94456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i="1">
                <a:solidFill>
                  <a:srgbClr val="B2B2B2"/>
                </a:solidFill>
                <a:latin typeface="Times New Roman" panose="02020603050405020304" pitchFamily="18" charset="0"/>
                <a:cs typeface="Arial" panose="020B0604020202020204" pitchFamily="34" charset="0"/>
              </a:rPr>
              <a:t>2. </a:t>
            </a:r>
            <a:r>
              <a:rPr lang="fr-FR" altLang="fr-FR" sz="2400" i="1" u="sng">
                <a:solidFill>
                  <a:srgbClr val="B2B2B2"/>
                </a:solidFill>
                <a:latin typeface="Times New Roman" panose="02020603050405020304" pitchFamily="18" charset="0"/>
                <a:cs typeface="Arial" panose="020B0604020202020204" pitchFamily="34" charset="0"/>
              </a:rPr>
              <a:t>Jalon: Les deux Guerres du Golfe et leurs prolongements: d’une guerre interétatique à un conflit asymétrique</a:t>
            </a:r>
          </a:p>
        </p:txBody>
      </p:sp>
      <p:sp>
        <p:nvSpPr>
          <p:cNvPr id="19460" name="Text Box 4">
            <a:extLst>
              <a:ext uri="{FF2B5EF4-FFF2-40B4-BE49-F238E27FC236}">
                <a16:creationId xmlns:a16="http://schemas.microsoft.com/office/drawing/2014/main" id="{DA020822-D661-4771-A211-3D5C8E7C1C36}"/>
              </a:ext>
            </a:extLst>
          </p:cNvPr>
          <p:cNvSpPr txBox="1">
            <a:spLocks noChangeArrowheads="1"/>
          </p:cNvSpPr>
          <p:nvPr/>
        </p:nvSpPr>
        <p:spPr bwMode="auto">
          <a:xfrm>
            <a:off x="685800" y="188913"/>
            <a:ext cx="10947400" cy="457200"/>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400" i="1">
                <a:latin typeface="Constantia" panose="02030602050306030303" pitchFamily="18" charset="0"/>
                <a:cs typeface="Arial" panose="020B0604020202020204" pitchFamily="34" charset="0"/>
              </a:rPr>
              <a:t>II. </a:t>
            </a:r>
            <a:r>
              <a:rPr lang="fr-FR" altLang="fr-FR" sz="2400" i="1" u="sng">
                <a:latin typeface="Constantia" panose="02030602050306030303" pitchFamily="18" charset="0"/>
                <a:cs typeface="Arial" panose="020B0604020202020204" pitchFamily="34" charset="0"/>
              </a:rPr>
              <a:t>Des conflits souvent multidimensionnels et donc difficiles à résoudre</a:t>
            </a:r>
          </a:p>
        </p:txBody>
      </p:sp>
      <p:sp>
        <p:nvSpPr>
          <p:cNvPr id="6" name="ZoneTexte 5">
            <a:extLst>
              <a:ext uri="{FF2B5EF4-FFF2-40B4-BE49-F238E27FC236}">
                <a16:creationId xmlns:a16="http://schemas.microsoft.com/office/drawing/2014/main" id="{5AFE6A31-7B56-47B0-BC86-D23789B80163}"/>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rgbClr val="808080"/>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3" presetClass="emph" presetSubtype="2" fill="hold" nodeType="withEffect">
                                  <p:stCondLst>
                                    <p:cond delay="0"/>
                                  </p:stCondLst>
                                  <p:childTnLst>
                                    <p:animClr clrSpc="rgb" dir="cw">
                                      <p:cBhvr override="childStyle">
                                        <p:cTn id="10" dur="2000" fill="hold"/>
                                        <p:tgtEl>
                                          <p:spTgt spid="3">
                                            <p:txEl>
                                              <p:pRg st="0" end="0"/>
                                            </p:txEl>
                                          </p:spTgt>
                                        </p:tgtEl>
                                        <p:attrNameLst>
                                          <p:attrName>style.color</p:attrName>
                                        </p:attrNameLst>
                                      </p:cBhvr>
                                      <p:to>
                                        <a:srgbClr val="EAEAE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ext Box 4">
            <a:extLst>
              <a:ext uri="{FF2B5EF4-FFF2-40B4-BE49-F238E27FC236}">
                <a16:creationId xmlns:a16="http://schemas.microsoft.com/office/drawing/2014/main" id="{17ACBAAA-1799-44A5-83B0-81438C9BD59F}"/>
              </a:ext>
            </a:extLst>
          </p:cNvPr>
          <p:cNvSpPr txBox="1">
            <a:spLocks noChangeArrowheads="1"/>
          </p:cNvSpPr>
          <p:nvPr/>
        </p:nvSpPr>
        <p:spPr bwMode="auto">
          <a:xfrm>
            <a:off x="1524000" y="188913"/>
            <a:ext cx="9144000" cy="457200"/>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i="1">
                <a:latin typeface="Constantia" panose="02030602050306030303" pitchFamily="18" charset="0"/>
                <a:cs typeface="Arial" panose="020B0604020202020204" pitchFamily="34" charset="0"/>
              </a:rPr>
              <a:t>I. </a:t>
            </a:r>
            <a:r>
              <a:rPr lang="fr-FR" altLang="fr-FR" sz="2400" i="1" u="sng">
                <a:latin typeface="Constantia" panose="02030602050306030303" pitchFamily="18" charset="0"/>
                <a:cs typeface="Arial" panose="020B0604020202020204" pitchFamily="34" charset="0"/>
              </a:rPr>
              <a:t>Le Moyen-Orient, une région aux enjeux multiples</a:t>
            </a:r>
          </a:p>
        </p:txBody>
      </p:sp>
      <p:sp>
        <p:nvSpPr>
          <p:cNvPr id="7171" name="ZoneTexte 1">
            <a:extLst>
              <a:ext uri="{FF2B5EF4-FFF2-40B4-BE49-F238E27FC236}">
                <a16:creationId xmlns:a16="http://schemas.microsoft.com/office/drawing/2014/main" id="{F48C1110-5D9D-4715-A529-2AE7DAEF622C}"/>
              </a:ext>
            </a:extLst>
          </p:cNvPr>
          <p:cNvSpPr txBox="1">
            <a:spLocks noChangeArrowheads="1"/>
          </p:cNvSpPr>
          <p:nvPr/>
        </p:nvSpPr>
        <p:spPr bwMode="auto">
          <a:xfrm>
            <a:off x="1627188" y="2460625"/>
            <a:ext cx="9215437" cy="579438"/>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i="1">
                <a:solidFill>
                  <a:srgbClr val="B2B2B2"/>
                </a:solidFill>
                <a:latin typeface="Times New Roman" panose="02020603050405020304" pitchFamily="18" charset="0"/>
                <a:cs typeface="Arial" panose="020B0604020202020204" pitchFamily="34" charset="0"/>
              </a:rPr>
              <a:t>2. </a:t>
            </a:r>
            <a:r>
              <a:rPr lang="fr-FR" altLang="fr-FR" sz="2400" i="1" u="sng">
                <a:solidFill>
                  <a:srgbClr val="B2B2B2"/>
                </a:solidFill>
                <a:latin typeface="Times New Roman" panose="02020603050405020304" pitchFamily="18" charset="0"/>
                <a:cs typeface="Arial" panose="020B0604020202020204" pitchFamily="34" charset="0"/>
              </a:rPr>
              <a:t>Des enjeux liés aux ressources et à aux passages stratégiques</a:t>
            </a:r>
          </a:p>
        </p:txBody>
      </p:sp>
      <p:sp>
        <p:nvSpPr>
          <p:cNvPr id="3" name="ZoneTexte 1">
            <a:extLst>
              <a:ext uri="{FF2B5EF4-FFF2-40B4-BE49-F238E27FC236}">
                <a16:creationId xmlns:a16="http://schemas.microsoft.com/office/drawing/2014/main" id="{85A6C165-C29B-4C81-AFF8-F0F153233CBB}"/>
              </a:ext>
            </a:extLst>
          </p:cNvPr>
          <p:cNvSpPr txBox="1">
            <a:spLocks noChangeArrowheads="1"/>
          </p:cNvSpPr>
          <p:nvPr/>
        </p:nvSpPr>
        <p:spPr bwMode="auto">
          <a:xfrm>
            <a:off x="1609725" y="3314700"/>
            <a:ext cx="9215438" cy="579438"/>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i="1">
                <a:solidFill>
                  <a:srgbClr val="B2B2B2"/>
                </a:solidFill>
                <a:latin typeface="Times New Roman" panose="02020603050405020304" pitchFamily="18" charset="0"/>
                <a:cs typeface="Arial" panose="020B0604020202020204" pitchFamily="34" charset="0"/>
              </a:rPr>
              <a:t>3. </a:t>
            </a:r>
            <a:r>
              <a:rPr lang="fr-FR" altLang="fr-FR" sz="2400" i="1" u="sng">
                <a:solidFill>
                  <a:srgbClr val="B2B2B2"/>
                </a:solidFill>
                <a:latin typeface="Times New Roman" panose="02020603050405020304" pitchFamily="18" charset="0"/>
                <a:cs typeface="Arial" panose="020B0604020202020204" pitchFamily="34" charset="0"/>
              </a:rPr>
              <a:t>Des enjeux liés aux Etats et à l’ingérence des puissances étrangères</a:t>
            </a:r>
          </a:p>
        </p:txBody>
      </p:sp>
      <p:sp>
        <p:nvSpPr>
          <p:cNvPr id="7173" name="ZoneTexte 1">
            <a:extLst>
              <a:ext uri="{FF2B5EF4-FFF2-40B4-BE49-F238E27FC236}">
                <a16:creationId xmlns:a16="http://schemas.microsoft.com/office/drawing/2014/main" id="{F7D0F868-33CB-46F8-B3A8-4B1BF3F1C362}"/>
              </a:ext>
            </a:extLst>
          </p:cNvPr>
          <p:cNvSpPr txBox="1">
            <a:spLocks noChangeArrowheads="1"/>
          </p:cNvSpPr>
          <p:nvPr/>
        </p:nvSpPr>
        <p:spPr bwMode="auto">
          <a:xfrm>
            <a:off x="1617663" y="1628775"/>
            <a:ext cx="9150350" cy="579438"/>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i="1">
                <a:solidFill>
                  <a:srgbClr val="B2B2B2"/>
                </a:solidFill>
                <a:latin typeface="Times New Roman" panose="02020603050405020304" pitchFamily="18" charset="0"/>
                <a:cs typeface="Arial" panose="020B0604020202020204" pitchFamily="34" charset="0"/>
              </a:rPr>
              <a:t>1. </a:t>
            </a:r>
            <a:r>
              <a:rPr lang="fr-FR" altLang="fr-FR" sz="2400" i="1" u="sng">
                <a:solidFill>
                  <a:srgbClr val="B2B2B2"/>
                </a:solidFill>
                <a:latin typeface="Times New Roman" panose="02020603050405020304" pitchFamily="18" charset="0"/>
                <a:cs typeface="Arial" panose="020B0604020202020204" pitchFamily="34" charset="0"/>
              </a:rPr>
              <a:t>Des enjeux religieux et culturels</a:t>
            </a:r>
          </a:p>
        </p:txBody>
      </p:sp>
      <p:pic>
        <p:nvPicPr>
          <p:cNvPr id="7176" name="Picture 8" descr="bouton Ok&quot; : photos, illustrations, vecteurs et vidéos libres de ...">
            <a:hlinkClick r:id="rId2" action="ppaction://hlinksldjump"/>
            <a:extLst>
              <a:ext uri="{FF2B5EF4-FFF2-40B4-BE49-F238E27FC236}">
                <a16:creationId xmlns:a16="http://schemas.microsoft.com/office/drawing/2014/main" id="{67B33154-A99A-438A-A2F1-8478AE452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2863" y="0"/>
            <a:ext cx="719137" cy="719138"/>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93B7CA56-D4F7-41C4-9358-11E423E2F345}"/>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rgbClr val="808080"/>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3" presetClass="emph" presetSubtype="2" fill="hold" nodeType="withEffect">
                                  <p:stCondLst>
                                    <p:cond delay="0"/>
                                  </p:stCondLst>
                                  <p:childTnLst>
                                    <p:animClr clrSpc="rgb" dir="cw">
                                      <p:cBhvr override="childStyle">
                                        <p:cTn id="10" dur="2000" fill="hold"/>
                                        <p:tgtEl>
                                          <p:spTgt spid="3">
                                            <p:txEl>
                                              <p:pRg st="0" end="0"/>
                                            </p:txEl>
                                          </p:spTgt>
                                        </p:tgtEl>
                                        <p:attrNameLst>
                                          <p:attrName>style.color</p:attrName>
                                        </p:attrNameLst>
                                      </p:cBhvr>
                                      <p:to>
                                        <a:srgbClr val="EAEAE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6" name="Picture 4">
            <a:extLst>
              <a:ext uri="{FF2B5EF4-FFF2-40B4-BE49-F238E27FC236}">
                <a16:creationId xmlns:a16="http://schemas.microsoft.com/office/drawing/2014/main" id="{D3EC92DD-84C1-44CD-92CF-C87F16225A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475" y="0"/>
            <a:ext cx="9864725"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4437" name="Picture 5">
            <a:extLst>
              <a:ext uri="{FF2B5EF4-FFF2-40B4-BE49-F238E27FC236}">
                <a16:creationId xmlns:a16="http://schemas.microsoft.com/office/drawing/2014/main" id="{F192C7B6-7AC5-432C-AFC7-BB3F1F10B7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 y="0"/>
            <a:ext cx="104775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4438" name="Text Box 6">
            <a:extLst>
              <a:ext uri="{FF2B5EF4-FFF2-40B4-BE49-F238E27FC236}">
                <a16:creationId xmlns:a16="http://schemas.microsoft.com/office/drawing/2014/main" id="{F9123CB0-4CC3-42D4-B33D-9E4F16F00350}"/>
              </a:ext>
            </a:extLst>
          </p:cNvPr>
          <p:cNvSpPr txBox="1">
            <a:spLocks noChangeArrowheads="1"/>
          </p:cNvSpPr>
          <p:nvPr/>
        </p:nvSpPr>
        <p:spPr bwMode="auto">
          <a:xfrm>
            <a:off x="0" y="6340475"/>
            <a:ext cx="12192000" cy="517525"/>
          </a:xfrm>
          <a:prstGeom prst="rect">
            <a:avLst/>
          </a:prstGeom>
          <a:solidFill>
            <a:srgbClr val="8389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a:latin typeface="Times New Roman" panose="02020603050405020304" pitchFamily="18" charset="0"/>
              </a:rPr>
              <a:t>Un garçon à Kobané  (Nord de la Syrie) en mars 2015, quelques semaines après que le groupe armé État islamique a été chassé de la ville par les forces kurdes et leurs alliés.  Photo: Yasin Akgul AFP (ledevoir.com)</a:t>
            </a:r>
          </a:p>
        </p:txBody>
      </p:sp>
      <p:sp>
        <p:nvSpPr>
          <p:cNvPr id="5" name="ZoneTexte 4">
            <a:extLst>
              <a:ext uri="{FF2B5EF4-FFF2-40B4-BE49-F238E27FC236}">
                <a16:creationId xmlns:a16="http://schemas.microsoft.com/office/drawing/2014/main" id="{FFCA7915-2A5C-4968-AAB4-13C739BB0ABD}"/>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274437"/>
                                        </p:tgtEl>
                                        <p:attrNameLst>
                                          <p:attrName>style.visibility</p:attrName>
                                        </p:attrNameLst>
                                      </p:cBhvr>
                                      <p:to>
                                        <p:strVal val="visible"/>
                                      </p:to>
                                    </p:set>
                                    <p:anim calcmode="lin" valueType="num">
                                      <p:cBhvr>
                                        <p:cTn id="7" dur="1000" fill="hold"/>
                                        <p:tgtEl>
                                          <p:spTgt spid="274437"/>
                                        </p:tgtEl>
                                        <p:attrNameLst>
                                          <p:attrName>ppt_w</p:attrName>
                                        </p:attrNameLst>
                                      </p:cBhvr>
                                      <p:tavLst>
                                        <p:tav tm="0">
                                          <p:val>
                                            <p:strVal val="4*#ppt_w"/>
                                          </p:val>
                                        </p:tav>
                                        <p:tav tm="100000">
                                          <p:val>
                                            <p:strVal val="#ppt_w"/>
                                          </p:val>
                                        </p:tav>
                                      </p:tavLst>
                                    </p:anim>
                                    <p:anim calcmode="lin" valueType="num">
                                      <p:cBhvr>
                                        <p:cTn id="8" dur="1000" fill="hold"/>
                                        <p:tgtEl>
                                          <p:spTgt spid="274437"/>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1000"/>
                            </p:stCondLst>
                            <p:childTnLst>
                              <p:par>
                                <p:cTn id="10" presetID="15" presetClass="entr" presetSubtype="0" fill="hold" grpId="0" nodeType="afterEffect">
                                  <p:stCondLst>
                                    <p:cond delay="0"/>
                                  </p:stCondLst>
                                  <p:childTnLst>
                                    <p:set>
                                      <p:cBhvr>
                                        <p:cTn id="11" dur="1" fill="hold">
                                          <p:stCondLst>
                                            <p:cond delay="0"/>
                                          </p:stCondLst>
                                        </p:cTn>
                                        <p:tgtEl>
                                          <p:spTgt spid="274438"/>
                                        </p:tgtEl>
                                        <p:attrNameLst>
                                          <p:attrName>style.visibility</p:attrName>
                                        </p:attrNameLst>
                                      </p:cBhvr>
                                      <p:to>
                                        <p:strVal val="visible"/>
                                      </p:to>
                                    </p:set>
                                    <p:anim calcmode="lin" valueType="num">
                                      <p:cBhvr>
                                        <p:cTn id="12" dur="1000" fill="hold"/>
                                        <p:tgtEl>
                                          <p:spTgt spid="274438"/>
                                        </p:tgtEl>
                                        <p:attrNameLst>
                                          <p:attrName>ppt_w</p:attrName>
                                        </p:attrNameLst>
                                      </p:cBhvr>
                                      <p:tavLst>
                                        <p:tav tm="0">
                                          <p:val>
                                            <p:fltVal val="0"/>
                                          </p:val>
                                        </p:tav>
                                        <p:tav tm="100000">
                                          <p:val>
                                            <p:strVal val="#ppt_w"/>
                                          </p:val>
                                        </p:tav>
                                      </p:tavLst>
                                    </p:anim>
                                    <p:anim calcmode="lin" valueType="num">
                                      <p:cBhvr>
                                        <p:cTn id="13" dur="1000" fill="hold"/>
                                        <p:tgtEl>
                                          <p:spTgt spid="274438"/>
                                        </p:tgtEl>
                                        <p:attrNameLst>
                                          <p:attrName>ppt_h</p:attrName>
                                        </p:attrNameLst>
                                      </p:cBhvr>
                                      <p:tavLst>
                                        <p:tav tm="0">
                                          <p:val>
                                            <p:fltVal val="0"/>
                                          </p:val>
                                        </p:tav>
                                        <p:tav tm="100000">
                                          <p:val>
                                            <p:strVal val="#ppt_h"/>
                                          </p:val>
                                        </p:tav>
                                      </p:tavLst>
                                    </p:anim>
                                    <p:anim calcmode="lin" valueType="num">
                                      <p:cBhvr>
                                        <p:cTn id="14" dur="1000" fill="hold"/>
                                        <p:tgtEl>
                                          <p:spTgt spid="27443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744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xit" presetSubtype="32" fill="hold" nodeType="clickEffect">
                                  <p:stCondLst>
                                    <p:cond delay="0"/>
                                  </p:stCondLst>
                                  <p:childTnLst>
                                    <p:anim calcmode="lin" valueType="num">
                                      <p:cBhvr>
                                        <p:cTn id="19" dur="2000"/>
                                        <p:tgtEl>
                                          <p:spTgt spid="274437"/>
                                        </p:tgtEl>
                                        <p:attrNameLst>
                                          <p:attrName>ppt_w</p:attrName>
                                        </p:attrNameLst>
                                      </p:cBhvr>
                                      <p:tavLst>
                                        <p:tav tm="0">
                                          <p:val>
                                            <p:strVal val="ppt_w"/>
                                          </p:val>
                                        </p:tav>
                                        <p:tav tm="100000">
                                          <p:val>
                                            <p:fltVal val="0"/>
                                          </p:val>
                                        </p:tav>
                                      </p:tavLst>
                                    </p:anim>
                                    <p:anim calcmode="lin" valueType="num">
                                      <p:cBhvr>
                                        <p:cTn id="20" dur="2000"/>
                                        <p:tgtEl>
                                          <p:spTgt spid="274437"/>
                                        </p:tgtEl>
                                        <p:attrNameLst>
                                          <p:attrName>ppt_h</p:attrName>
                                        </p:attrNameLst>
                                      </p:cBhvr>
                                      <p:tavLst>
                                        <p:tav tm="0">
                                          <p:val>
                                            <p:strVal val="ppt_h"/>
                                          </p:val>
                                        </p:tav>
                                        <p:tav tm="100000">
                                          <p:val>
                                            <p:fltVal val="0"/>
                                          </p:val>
                                        </p:tav>
                                      </p:tavLst>
                                    </p:anim>
                                    <p:set>
                                      <p:cBhvr>
                                        <p:cTn id="21" dur="1" fill="hold">
                                          <p:stCondLst>
                                            <p:cond delay="1999"/>
                                          </p:stCondLst>
                                        </p:cTn>
                                        <p:tgtEl>
                                          <p:spTgt spid="274437"/>
                                        </p:tgtEl>
                                        <p:attrNameLst>
                                          <p:attrName>style.visibility</p:attrName>
                                        </p:attrNameLst>
                                      </p:cBhvr>
                                      <p:to>
                                        <p:strVal val="hidden"/>
                                      </p:to>
                                    </p:set>
                                  </p:childTnLst>
                                </p:cTn>
                              </p:par>
                              <p:par>
                                <p:cTn id="22" presetID="15" presetClass="exit" presetSubtype="0" fill="hold" grpId="1" nodeType="withEffect">
                                  <p:stCondLst>
                                    <p:cond delay="0"/>
                                  </p:stCondLst>
                                  <p:childTnLst>
                                    <p:anim calcmode="lin" valueType="num">
                                      <p:cBhvr>
                                        <p:cTn id="23" dur="1000"/>
                                        <p:tgtEl>
                                          <p:spTgt spid="274438"/>
                                        </p:tgtEl>
                                        <p:attrNameLst>
                                          <p:attrName>ppt_w</p:attrName>
                                        </p:attrNameLst>
                                      </p:cBhvr>
                                      <p:tavLst>
                                        <p:tav tm="0">
                                          <p:val>
                                            <p:strVal val="ppt_w"/>
                                          </p:val>
                                        </p:tav>
                                        <p:tav tm="100000">
                                          <p:val>
                                            <p:fltVal val="0"/>
                                          </p:val>
                                        </p:tav>
                                      </p:tavLst>
                                    </p:anim>
                                    <p:anim calcmode="lin" valueType="num">
                                      <p:cBhvr>
                                        <p:cTn id="24" dur="1000"/>
                                        <p:tgtEl>
                                          <p:spTgt spid="274438"/>
                                        </p:tgtEl>
                                        <p:attrNameLst>
                                          <p:attrName>ppt_h</p:attrName>
                                        </p:attrNameLst>
                                      </p:cBhvr>
                                      <p:tavLst>
                                        <p:tav tm="0">
                                          <p:val>
                                            <p:strVal val="ppt_h"/>
                                          </p:val>
                                        </p:tav>
                                        <p:tav tm="100000">
                                          <p:val>
                                            <p:fltVal val="0"/>
                                          </p:val>
                                        </p:tav>
                                      </p:tavLst>
                                    </p:anim>
                                    <p:anim calcmode="lin" valueType="num">
                                      <p:cBhvr>
                                        <p:cTn id="25" dur="1000"/>
                                        <p:tgtEl>
                                          <p:spTgt spid="27443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6" dur="1000"/>
                                        <p:tgtEl>
                                          <p:spTgt spid="27443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7" dur="1" fill="hold">
                                          <p:stCondLst>
                                            <p:cond delay="999"/>
                                          </p:stCondLst>
                                        </p:cTn>
                                        <p:tgtEl>
                                          <p:spTgt spid="274438"/>
                                        </p:tgtEl>
                                        <p:attrNameLst>
                                          <p:attrName>style.visibility</p:attrName>
                                        </p:attrNameLst>
                                      </p:cBhvr>
                                      <p:to>
                                        <p:strVal val="hidden"/>
                                      </p:to>
                                    </p:set>
                                  </p:childTnLst>
                                </p:cTn>
                              </p:par>
                              <p:par>
                                <p:cTn id="28" presetID="35" presetClass="path" presetSubtype="0" accel="50000" decel="50000" fill="hold" nodeType="withEffect">
                                  <p:stCondLst>
                                    <p:cond delay="0"/>
                                  </p:stCondLst>
                                  <p:childTnLst>
                                    <p:animMotion origin="layout" path="M 1.66667E-6 1.11111E-6 L -0.04271 0.0037 " pathEditMode="relative" rAng="0" ptsTypes="AA">
                                      <p:cBhvr>
                                        <p:cTn id="29" dur="2000" fill="hold"/>
                                        <p:tgtEl>
                                          <p:spTgt spid="274437"/>
                                        </p:tgtEl>
                                        <p:attrNameLst>
                                          <p:attrName>ppt_x</p:attrName>
                                          <p:attrName>ppt_y</p:attrName>
                                        </p:attrNameLst>
                                      </p:cBhvr>
                                      <p:rCtr x="-2135" y="185"/>
                                    </p:animMotion>
                                  </p:childTnLst>
                                </p:cTn>
                              </p:par>
                              <p:par>
                                <p:cTn id="30" presetID="10" presetClass="entr" presetSubtype="0" fill="hold" nodeType="withEffect">
                                  <p:stCondLst>
                                    <p:cond delay="0"/>
                                  </p:stCondLst>
                                  <p:childTnLst>
                                    <p:set>
                                      <p:cBhvr>
                                        <p:cTn id="31" dur="1" fill="hold">
                                          <p:stCondLst>
                                            <p:cond delay="0"/>
                                          </p:stCondLst>
                                        </p:cTn>
                                        <p:tgtEl>
                                          <p:spTgt spid="274436"/>
                                        </p:tgtEl>
                                        <p:attrNameLst>
                                          <p:attrName>style.visibility</p:attrName>
                                        </p:attrNameLst>
                                      </p:cBhvr>
                                      <p:to>
                                        <p:strVal val="visible"/>
                                      </p:to>
                                    </p:set>
                                    <p:animEffect transition="in" filter="fade">
                                      <p:cBhvr>
                                        <p:cTn id="32" dur="2000"/>
                                        <p:tgtEl>
                                          <p:spTgt spid="274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8" grpId="0" animBg="1"/>
      <p:bldP spid="274438"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9" name="Picture 9">
            <a:extLst>
              <a:ext uri="{FF2B5EF4-FFF2-40B4-BE49-F238E27FC236}">
                <a16:creationId xmlns:a16="http://schemas.microsoft.com/office/drawing/2014/main" id="{30446AA8-A1AE-4C5C-8697-D691E76A7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1371" name="Text Box 11">
            <a:extLst>
              <a:ext uri="{FF2B5EF4-FFF2-40B4-BE49-F238E27FC236}">
                <a16:creationId xmlns:a16="http://schemas.microsoft.com/office/drawing/2014/main" id="{C89616D1-4510-459F-B5D9-B707C02648B3}"/>
              </a:ext>
            </a:extLst>
          </p:cNvPr>
          <p:cNvSpPr txBox="1">
            <a:spLocks noChangeArrowheads="1"/>
          </p:cNvSpPr>
          <p:nvPr/>
        </p:nvSpPr>
        <p:spPr bwMode="auto">
          <a:xfrm>
            <a:off x="609600" y="1041400"/>
            <a:ext cx="341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800">
                <a:latin typeface="Bahnschrift Light" panose="020B0502040204020203" pitchFamily="34" charset="0"/>
              </a:rPr>
              <a:t>Conflits interétatiques</a:t>
            </a:r>
          </a:p>
        </p:txBody>
      </p:sp>
      <p:sp>
        <p:nvSpPr>
          <p:cNvPr id="271372" name="Text Box 12">
            <a:extLst>
              <a:ext uri="{FF2B5EF4-FFF2-40B4-BE49-F238E27FC236}">
                <a16:creationId xmlns:a16="http://schemas.microsoft.com/office/drawing/2014/main" id="{EE2A8C96-06F4-4034-8487-164956FB57AD}"/>
              </a:ext>
            </a:extLst>
          </p:cNvPr>
          <p:cNvSpPr txBox="1">
            <a:spLocks noChangeArrowheads="1"/>
          </p:cNvSpPr>
          <p:nvPr/>
        </p:nvSpPr>
        <p:spPr bwMode="auto">
          <a:xfrm>
            <a:off x="787400" y="1993900"/>
            <a:ext cx="3416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800">
                <a:latin typeface="Bahnschrift Light" panose="020B0502040204020203" pitchFamily="34" charset="0"/>
              </a:rPr>
              <a:t>Conflits interétatiques dissymétriques</a:t>
            </a:r>
          </a:p>
        </p:txBody>
      </p:sp>
      <p:sp>
        <p:nvSpPr>
          <p:cNvPr id="271373" name="Text Box 13">
            <a:extLst>
              <a:ext uri="{FF2B5EF4-FFF2-40B4-BE49-F238E27FC236}">
                <a16:creationId xmlns:a16="http://schemas.microsoft.com/office/drawing/2014/main" id="{418503FF-02C6-4C55-B40D-ED0185F38FA3}"/>
              </a:ext>
            </a:extLst>
          </p:cNvPr>
          <p:cNvSpPr txBox="1">
            <a:spLocks noChangeArrowheads="1"/>
          </p:cNvSpPr>
          <p:nvPr/>
        </p:nvSpPr>
        <p:spPr bwMode="auto">
          <a:xfrm>
            <a:off x="723900" y="2895600"/>
            <a:ext cx="341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800">
                <a:latin typeface="Bahnschrift Light" panose="020B0502040204020203" pitchFamily="34" charset="0"/>
              </a:rPr>
              <a:t>Conflits asymétriques</a:t>
            </a:r>
          </a:p>
        </p:txBody>
      </p:sp>
      <p:sp>
        <p:nvSpPr>
          <p:cNvPr id="271374" name="Text Box 14">
            <a:extLst>
              <a:ext uri="{FF2B5EF4-FFF2-40B4-BE49-F238E27FC236}">
                <a16:creationId xmlns:a16="http://schemas.microsoft.com/office/drawing/2014/main" id="{4DB46B4E-A488-437E-ADD2-C35E49FA2B35}"/>
              </a:ext>
            </a:extLst>
          </p:cNvPr>
          <p:cNvSpPr txBox="1">
            <a:spLocks noChangeArrowheads="1"/>
          </p:cNvSpPr>
          <p:nvPr/>
        </p:nvSpPr>
        <p:spPr bwMode="auto">
          <a:xfrm>
            <a:off x="825500" y="4165600"/>
            <a:ext cx="341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800">
                <a:latin typeface="Bahnschrift Light" panose="020B0502040204020203" pitchFamily="34" charset="0"/>
              </a:rPr>
              <a:t>Guerres civiles</a:t>
            </a:r>
          </a:p>
        </p:txBody>
      </p:sp>
      <p:sp>
        <p:nvSpPr>
          <p:cNvPr id="271375" name="Text Box 15">
            <a:extLst>
              <a:ext uri="{FF2B5EF4-FFF2-40B4-BE49-F238E27FC236}">
                <a16:creationId xmlns:a16="http://schemas.microsoft.com/office/drawing/2014/main" id="{1F29EACF-0CE4-459B-B7D7-CCA41E4A9FB4}"/>
              </a:ext>
            </a:extLst>
          </p:cNvPr>
          <p:cNvSpPr txBox="1">
            <a:spLocks noChangeArrowheads="1"/>
          </p:cNvSpPr>
          <p:nvPr/>
        </p:nvSpPr>
        <p:spPr bwMode="auto">
          <a:xfrm>
            <a:off x="723900" y="5232400"/>
            <a:ext cx="34163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800">
                <a:latin typeface="Bahnschrift Light" panose="020B0502040204020203" pitchFamily="34" charset="0"/>
              </a:rPr>
              <a:t>Guerres irrégulières</a:t>
            </a:r>
          </a:p>
          <a:p>
            <a:pPr algn="ctr">
              <a:spcBef>
                <a:spcPct val="50000"/>
              </a:spcBef>
            </a:pPr>
            <a:r>
              <a:rPr lang="fr-FR" altLang="fr-FR" sz="1800">
                <a:latin typeface="Bahnschrift Light" panose="020B0502040204020203" pitchFamily="34" charset="0"/>
              </a:rPr>
              <a:t>Terrorisme</a:t>
            </a:r>
          </a:p>
        </p:txBody>
      </p:sp>
      <p:pic>
        <p:nvPicPr>
          <p:cNvPr id="271376" name="Picture 16">
            <a:extLst>
              <a:ext uri="{FF2B5EF4-FFF2-40B4-BE49-F238E27FC236}">
                <a16:creationId xmlns:a16="http://schemas.microsoft.com/office/drawing/2014/main" id="{37E1A085-44BC-4E05-A3AC-63D1219C5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075" y="0"/>
            <a:ext cx="9305925" cy="641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1379" name="Picture 19">
            <a:extLst>
              <a:ext uri="{FF2B5EF4-FFF2-40B4-BE49-F238E27FC236}">
                <a16:creationId xmlns:a16="http://schemas.microsoft.com/office/drawing/2014/main" id="{EED9ED86-7FDB-45E8-9B37-8B172FEA67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650" y="4972050"/>
            <a:ext cx="294640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1380" name="Text Box 20">
            <a:extLst>
              <a:ext uri="{FF2B5EF4-FFF2-40B4-BE49-F238E27FC236}">
                <a16:creationId xmlns:a16="http://schemas.microsoft.com/office/drawing/2014/main" id="{39D3E8BD-84D8-4E3B-AE90-C09E2391FC23}"/>
              </a:ext>
            </a:extLst>
          </p:cNvPr>
          <p:cNvSpPr txBox="1">
            <a:spLocks noChangeArrowheads="1"/>
          </p:cNvSpPr>
          <p:nvPr/>
        </p:nvSpPr>
        <p:spPr bwMode="auto">
          <a:xfrm>
            <a:off x="3352800" y="1244600"/>
            <a:ext cx="341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800">
                <a:latin typeface="Bahnschrift Light" panose="020B0502040204020203" pitchFamily="34" charset="0"/>
              </a:rPr>
              <a:t>Coalitions internationales</a:t>
            </a:r>
          </a:p>
        </p:txBody>
      </p:sp>
      <p:sp>
        <p:nvSpPr>
          <p:cNvPr id="271382" name="Text Box 22">
            <a:extLst>
              <a:ext uri="{FF2B5EF4-FFF2-40B4-BE49-F238E27FC236}">
                <a16:creationId xmlns:a16="http://schemas.microsoft.com/office/drawing/2014/main" id="{B7206295-BB8B-4C05-B642-BE586E45BD32}"/>
              </a:ext>
            </a:extLst>
          </p:cNvPr>
          <p:cNvSpPr txBox="1">
            <a:spLocks noChangeArrowheads="1"/>
          </p:cNvSpPr>
          <p:nvPr/>
        </p:nvSpPr>
        <p:spPr bwMode="auto">
          <a:xfrm>
            <a:off x="3416300" y="2362200"/>
            <a:ext cx="341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800">
                <a:latin typeface="Bahnschrift Light" panose="020B0502040204020203" pitchFamily="34" charset="0"/>
              </a:rPr>
              <a:t>Grandes puissances</a:t>
            </a:r>
          </a:p>
        </p:txBody>
      </p:sp>
      <p:sp>
        <p:nvSpPr>
          <p:cNvPr id="271383" name="Text Box 23">
            <a:extLst>
              <a:ext uri="{FF2B5EF4-FFF2-40B4-BE49-F238E27FC236}">
                <a16:creationId xmlns:a16="http://schemas.microsoft.com/office/drawing/2014/main" id="{C5EC1E16-B6C1-4632-A305-718814FDE91A}"/>
              </a:ext>
            </a:extLst>
          </p:cNvPr>
          <p:cNvSpPr txBox="1">
            <a:spLocks noChangeArrowheads="1"/>
          </p:cNvSpPr>
          <p:nvPr/>
        </p:nvSpPr>
        <p:spPr bwMode="auto">
          <a:xfrm>
            <a:off x="3403600" y="3327400"/>
            <a:ext cx="341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800">
                <a:latin typeface="Bahnschrift Light" panose="020B0502040204020203" pitchFamily="34" charset="0"/>
              </a:rPr>
              <a:t>Etats régionaux</a:t>
            </a:r>
          </a:p>
        </p:txBody>
      </p:sp>
      <p:sp>
        <p:nvSpPr>
          <p:cNvPr id="271384" name="Text Box 24">
            <a:extLst>
              <a:ext uri="{FF2B5EF4-FFF2-40B4-BE49-F238E27FC236}">
                <a16:creationId xmlns:a16="http://schemas.microsoft.com/office/drawing/2014/main" id="{152A5C1B-93E6-4BA6-8AF8-E5F74F301C98}"/>
              </a:ext>
            </a:extLst>
          </p:cNvPr>
          <p:cNvSpPr txBox="1">
            <a:spLocks noChangeArrowheads="1"/>
          </p:cNvSpPr>
          <p:nvPr/>
        </p:nvSpPr>
        <p:spPr bwMode="auto">
          <a:xfrm>
            <a:off x="3276600" y="4368800"/>
            <a:ext cx="3416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800">
                <a:latin typeface="Bahnschrift Light" panose="020B0502040204020203" pitchFamily="34" charset="0"/>
              </a:rPr>
              <a:t>Organisations terroristes (ou considérées comme telle)</a:t>
            </a:r>
          </a:p>
        </p:txBody>
      </p:sp>
      <p:sp>
        <p:nvSpPr>
          <p:cNvPr id="271385" name="Text Box 25">
            <a:extLst>
              <a:ext uri="{FF2B5EF4-FFF2-40B4-BE49-F238E27FC236}">
                <a16:creationId xmlns:a16="http://schemas.microsoft.com/office/drawing/2014/main" id="{FB804C25-2B00-4A38-9DD5-3B15FDDA7A2C}"/>
              </a:ext>
            </a:extLst>
          </p:cNvPr>
          <p:cNvSpPr txBox="1">
            <a:spLocks noChangeArrowheads="1"/>
          </p:cNvSpPr>
          <p:nvPr/>
        </p:nvSpPr>
        <p:spPr bwMode="auto">
          <a:xfrm>
            <a:off x="3149600" y="4953000"/>
            <a:ext cx="3416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800">
                <a:latin typeface="Bahnschrift Light" panose="020B0502040204020203" pitchFamily="34" charset="0"/>
              </a:rPr>
              <a:t>Groupes de mercenaires étrangers</a:t>
            </a:r>
          </a:p>
        </p:txBody>
      </p:sp>
      <p:sp>
        <p:nvSpPr>
          <p:cNvPr id="271386" name="Text Box 26">
            <a:extLst>
              <a:ext uri="{FF2B5EF4-FFF2-40B4-BE49-F238E27FC236}">
                <a16:creationId xmlns:a16="http://schemas.microsoft.com/office/drawing/2014/main" id="{E7093FE5-C187-424F-988B-F510E03096A0}"/>
              </a:ext>
            </a:extLst>
          </p:cNvPr>
          <p:cNvSpPr txBox="1">
            <a:spLocks noChangeArrowheads="1"/>
          </p:cNvSpPr>
          <p:nvPr/>
        </p:nvSpPr>
        <p:spPr bwMode="auto">
          <a:xfrm>
            <a:off x="3225800" y="5511800"/>
            <a:ext cx="3416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800">
                <a:latin typeface="Bahnschrift Light" panose="020B0502040204020203" pitchFamily="34" charset="0"/>
              </a:rPr>
              <a:t>Organisations combattantes  non étatiques</a:t>
            </a:r>
          </a:p>
        </p:txBody>
      </p:sp>
      <p:sp>
        <p:nvSpPr>
          <p:cNvPr id="16" name="ZoneTexte 15">
            <a:extLst>
              <a:ext uri="{FF2B5EF4-FFF2-40B4-BE49-F238E27FC236}">
                <a16:creationId xmlns:a16="http://schemas.microsoft.com/office/drawing/2014/main" id="{5CD04D04-F50C-4E34-8C5F-D3A3D9CAD318}"/>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71369"/>
                                        </p:tgtEl>
                                        <p:attrNameLst>
                                          <p:attrName>style.visibility</p:attrName>
                                        </p:attrNameLst>
                                      </p:cBhvr>
                                      <p:to>
                                        <p:strVal val="visible"/>
                                      </p:to>
                                    </p:set>
                                    <p:animEffect transition="in" filter="wipe(left)">
                                      <p:cBhvr>
                                        <p:cTn id="7" dur="500"/>
                                        <p:tgtEl>
                                          <p:spTgt spid="271369"/>
                                        </p:tgtEl>
                                      </p:cBhvr>
                                    </p:animEffect>
                                  </p:childTnLst>
                                </p:cTn>
                              </p:par>
                              <p:par>
                                <p:cTn id="8" presetID="22" presetClass="entr" presetSubtype="4" fill="hold" nodeType="withEffect">
                                  <p:stCondLst>
                                    <p:cond delay="0"/>
                                  </p:stCondLst>
                                  <p:childTnLst>
                                    <p:set>
                                      <p:cBhvr>
                                        <p:cTn id="9" dur="1" fill="hold">
                                          <p:stCondLst>
                                            <p:cond delay="0"/>
                                          </p:stCondLst>
                                        </p:cTn>
                                        <p:tgtEl>
                                          <p:spTgt spid="271379"/>
                                        </p:tgtEl>
                                        <p:attrNameLst>
                                          <p:attrName>style.visibility</p:attrName>
                                        </p:attrNameLst>
                                      </p:cBhvr>
                                      <p:to>
                                        <p:strVal val="visible"/>
                                      </p:to>
                                    </p:set>
                                    <p:animEffect transition="in" filter="wipe(down)">
                                      <p:cBhvr>
                                        <p:cTn id="10" dur="500"/>
                                        <p:tgtEl>
                                          <p:spTgt spid="27137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271371">
                                            <p:txEl>
                                              <p:pRg st="0" end="0"/>
                                            </p:txEl>
                                          </p:spTgt>
                                        </p:tgtEl>
                                        <p:attrNameLst>
                                          <p:attrName>style.visibility</p:attrName>
                                        </p:attrNameLst>
                                      </p:cBhvr>
                                      <p:to>
                                        <p:strVal val="visible"/>
                                      </p:to>
                                    </p:set>
                                    <p:anim calcmode="lin" valueType="num">
                                      <p:cBhvr>
                                        <p:cTn id="15" dur="500" fill="hold"/>
                                        <p:tgtEl>
                                          <p:spTgt spid="271371">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271371">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271371">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271371">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271372">
                                            <p:txEl>
                                              <p:pRg st="0" end="0"/>
                                            </p:txEl>
                                          </p:spTgt>
                                        </p:tgtEl>
                                        <p:attrNameLst>
                                          <p:attrName>style.visibility</p:attrName>
                                        </p:attrNameLst>
                                      </p:cBhvr>
                                      <p:to>
                                        <p:strVal val="visible"/>
                                      </p:to>
                                    </p:set>
                                    <p:anim calcmode="lin" valueType="num">
                                      <p:cBhvr>
                                        <p:cTn id="23" dur="500" fill="hold"/>
                                        <p:tgtEl>
                                          <p:spTgt spid="271372">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271372">
                                            <p:txEl>
                                              <p:pRg st="0" end="0"/>
                                            </p:txEl>
                                          </p:spTgt>
                                        </p:tgtEl>
                                        <p:attrNameLst>
                                          <p:attrName>ppt_h</p:attrName>
                                        </p:attrNameLst>
                                      </p:cBhvr>
                                      <p:tavLst>
                                        <p:tav tm="0">
                                          <p:val>
                                            <p:fltVal val="0"/>
                                          </p:val>
                                        </p:tav>
                                        <p:tav tm="100000">
                                          <p:val>
                                            <p:strVal val="#ppt_h"/>
                                          </p:val>
                                        </p:tav>
                                      </p:tavLst>
                                    </p:anim>
                                    <p:anim calcmode="lin" valueType="num">
                                      <p:cBhvr>
                                        <p:cTn id="25" dur="500" fill="hold"/>
                                        <p:tgtEl>
                                          <p:spTgt spid="271372">
                                            <p:txEl>
                                              <p:pRg st="0" end="0"/>
                                            </p:txEl>
                                          </p:spTgt>
                                        </p:tgtEl>
                                        <p:attrNameLst>
                                          <p:attrName>style.rotation</p:attrName>
                                        </p:attrNameLst>
                                      </p:cBhvr>
                                      <p:tavLst>
                                        <p:tav tm="0">
                                          <p:val>
                                            <p:fltVal val="360"/>
                                          </p:val>
                                        </p:tav>
                                        <p:tav tm="100000">
                                          <p:val>
                                            <p:fltVal val="0"/>
                                          </p:val>
                                        </p:tav>
                                      </p:tavLst>
                                    </p:anim>
                                    <p:animEffect transition="in" filter="fade">
                                      <p:cBhvr>
                                        <p:cTn id="26" dur="500"/>
                                        <p:tgtEl>
                                          <p:spTgt spid="271372">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271373">
                                            <p:txEl>
                                              <p:pRg st="0" end="0"/>
                                            </p:txEl>
                                          </p:spTgt>
                                        </p:tgtEl>
                                        <p:attrNameLst>
                                          <p:attrName>style.visibility</p:attrName>
                                        </p:attrNameLst>
                                      </p:cBhvr>
                                      <p:to>
                                        <p:strVal val="visible"/>
                                      </p:to>
                                    </p:set>
                                    <p:anim calcmode="lin" valueType="num">
                                      <p:cBhvr>
                                        <p:cTn id="31" dur="500" fill="hold"/>
                                        <p:tgtEl>
                                          <p:spTgt spid="271373">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271373">
                                            <p:txEl>
                                              <p:pRg st="0" end="0"/>
                                            </p:txEl>
                                          </p:spTgt>
                                        </p:tgtEl>
                                        <p:attrNameLst>
                                          <p:attrName>ppt_h</p:attrName>
                                        </p:attrNameLst>
                                      </p:cBhvr>
                                      <p:tavLst>
                                        <p:tav tm="0">
                                          <p:val>
                                            <p:fltVal val="0"/>
                                          </p:val>
                                        </p:tav>
                                        <p:tav tm="100000">
                                          <p:val>
                                            <p:strVal val="#ppt_h"/>
                                          </p:val>
                                        </p:tav>
                                      </p:tavLst>
                                    </p:anim>
                                    <p:anim calcmode="lin" valueType="num">
                                      <p:cBhvr>
                                        <p:cTn id="33" dur="500" fill="hold"/>
                                        <p:tgtEl>
                                          <p:spTgt spid="271373">
                                            <p:txEl>
                                              <p:pRg st="0" end="0"/>
                                            </p:txEl>
                                          </p:spTgt>
                                        </p:tgtEl>
                                        <p:attrNameLst>
                                          <p:attrName>style.rotation</p:attrName>
                                        </p:attrNameLst>
                                      </p:cBhvr>
                                      <p:tavLst>
                                        <p:tav tm="0">
                                          <p:val>
                                            <p:fltVal val="360"/>
                                          </p:val>
                                        </p:tav>
                                        <p:tav tm="100000">
                                          <p:val>
                                            <p:fltVal val="0"/>
                                          </p:val>
                                        </p:tav>
                                      </p:tavLst>
                                    </p:anim>
                                    <p:animEffect transition="in" filter="fade">
                                      <p:cBhvr>
                                        <p:cTn id="34" dur="500"/>
                                        <p:tgtEl>
                                          <p:spTgt spid="271373">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271374">
                                            <p:txEl>
                                              <p:pRg st="0" end="0"/>
                                            </p:txEl>
                                          </p:spTgt>
                                        </p:tgtEl>
                                        <p:attrNameLst>
                                          <p:attrName>style.visibility</p:attrName>
                                        </p:attrNameLst>
                                      </p:cBhvr>
                                      <p:to>
                                        <p:strVal val="visible"/>
                                      </p:to>
                                    </p:set>
                                    <p:anim calcmode="lin" valueType="num">
                                      <p:cBhvr>
                                        <p:cTn id="39" dur="500" fill="hold"/>
                                        <p:tgtEl>
                                          <p:spTgt spid="271374">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271374">
                                            <p:txEl>
                                              <p:pRg st="0" end="0"/>
                                            </p:txEl>
                                          </p:spTgt>
                                        </p:tgtEl>
                                        <p:attrNameLst>
                                          <p:attrName>ppt_h</p:attrName>
                                        </p:attrNameLst>
                                      </p:cBhvr>
                                      <p:tavLst>
                                        <p:tav tm="0">
                                          <p:val>
                                            <p:fltVal val="0"/>
                                          </p:val>
                                        </p:tav>
                                        <p:tav tm="100000">
                                          <p:val>
                                            <p:strVal val="#ppt_h"/>
                                          </p:val>
                                        </p:tav>
                                      </p:tavLst>
                                    </p:anim>
                                    <p:anim calcmode="lin" valueType="num">
                                      <p:cBhvr>
                                        <p:cTn id="41" dur="500" fill="hold"/>
                                        <p:tgtEl>
                                          <p:spTgt spid="271374">
                                            <p:txEl>
                                              <p:pRg st="0" end="0"/>
                                            </p:txEl>
                                          </p:spTgt>
                                        </p:tgtEl>
                                        <p:attrNameLst>
                                          <p:attrName>style.rotation</p:attrName>
                                        </p:attrNameLst>
                                      </p:cBhvr>
                                      <p:tavLst>
                                        <p:tav tm="0">
                                          <p:val>
                                            <p:fltVal val="360"/>
                                          </p:val>
                                        </p:tav>
                                        <p:tav tm="100000">
                                          <p:val>
                                            <p:fltVal val="0"/>
                                          </p:val>
                                        </p:tav>
                                      </p:tavLst>
                                    </p:anim>
                                    <p:animEffect transition="in" filter="fade">
                                      <p:cBhvr>
                                        <p:cTn id="42" dur="500"/>
                                        <p:tgtEl>
                                          <p:spTgt spid="271374">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271375">
                                            <p:txEl>
                                              <p:pRg st="0" end="0"/>
                                            </p:txEl>
                                          </p:spTgt>
                                        </p:tgtEl>
                                        <p:attrNameLst>
                                          <p:attrName>style.visibility</p:attrName>
                                        </p:attrNameLst>
                                      </p:cBhvr>
                                      <p:to>
                                        <p:strVal val="visible"/>
                                      </p:to>
                                    </p:set>
                                    <p:anim calcmode="lin" valueType="num">
                                      <p:cBhvr>
                                        <p:cTn id="47" dur="500" fill="hold"/>
                                        <p:tgtEl>
                                          <p:spTgt spid="271375">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71375">
                                            <p:txEl>
                                              <p:pRg st="0" end="0"/>
                                            </p:txEl>
                                          </p:spTgt>
                                        </p:tgtEl>
                                        <p:attrNameLst>
                                          <p:attrName>ppt_h</p:attrName>
                                        </p:attrNameLst>
                                      </p:cBhvr>
                                      <p:tavLst>
                                        <p:tav tm="0">
                                          <p:val>
                                            <p:fltVal val="0"/>
                                          </p:val>
                                        </p:tav>
                                        <p:tav tm="100000">
                                          <p:val>
                                            <p:strVal val="#ppt_h"/>
                                          </p:val>
                                        </p:tav>
                                      </p:tavLst>
                                    </p:anim>
                                    <p:anim calcmode="lin" valueType="num">
                                      <p:cBhvr>
                                        <p:cTn id="49" dur="500" fill="hold"/>
                                        <p:tgtEl>
                                          <p:spTgt spid="271375">
                                            <p:txEl>
                                              <p:pRg st="0" end="0"/>
                                            </p:txEl>
                                          </p:spTgt>
                                        </p:tgtEl>
                                        <p:attrNameLst>
                                          <p:attrName>style.rotation</p:attrName>
                                        </p:attrNameLst>
                                      </p:cBhvr>
                                      <p:tavLst>
                                        <p:tav tm="0">
                                          <p:val>
                                            <p:fltVal val="360"/>
                                          </p:val>
                                        </p:tav>
                                        <p:tav tm="100000">
                                          <p:val>
                                            <p:fltVal val="0"/>
                                          </p:val>
                                        </p:tav>
                                      </p:tavLst>
                                    </p:anim>
                                    <p:animEffect transition="in" filter="fade">
                                      <p:cBhvr>
                                        <p:cTn id="50" dur="500"/>
                                        <p:tgtEl>
                                          <p:spTgt spid="271375">
                                            <p:txEl>
                                              <p:pRg st="0" end="0"/>
                                            </p:txEl>
                                          </p:spTgt>
                                        </p:tgtEl>
                                      </p:cBhvr>
                                    </p:animEffect>
                                  </p:childTnLst>
                                </p:cTn>
                              </p:par>
                            </p:childTnLst>
                          </p:cTn>
                        </p:par>
                        <p:par>
                          <p:cTn id="51" fill="hold" nodeType="afterGroup">
                            <p:stCondLst>
                              <p:cond delay="500"/>
                            </p:stCondLst>
                            <p:childTnLst>
                              <p:par>
                                <p:cTn id="52" presetID="49" presetClass="entr" presetSubtype="0" decel="100000" fill="hold" nodeType="afterEffect">
                                  <p:stCondLst>
                                    <p:cond delay="0"/>
                                  </p:stCondLst>
                                  <p:childTnLst>
                                    <p:set>
                                      <p:cBhvr>
                                        <p:cTn id="53" dur="1" fill="hold">
                                          <p:stCondLst>
                                            <p:cond delay="0"/>
                                          </p:stCondLst>
                                        </p:cTn>
                                        <p:tgtEl>
                                          <p:spTgt spid="271375">
                                            <p:txEl>
                                              <p:pRg st="1" end="1"/>
                                            </p:txEl>
                                          </p:spTgt>
                                        </p:tgtEl>
                                        <p:attrNameLst>
                                          <p:attrName>style.visibility</p:attrName>
                                        </p:attrNameLst>
                                      </p:cBhvr>
                                      <p:to>
                                        <p:strVal val="visible"/>
                                      </p:to>
                                    </p:set>
                                    <p:anim calcmode="lin" valueType="num">
                                      <p:cBhvr>
                                        <p:cTn id="54" dur="500" fill="hold"/>
                                        <p:tgtEl>
                                          <p:spTgt spid="271375">
                                            <p:txEl>
                                              <p:pRg st="1" end="1"/>
                                            </p:txEl>
                                          </p:spTgt>
                                        </p:tgtEl>
                                        <p:attrNameLst>
                                          <p:attrName>ppt_w</p:attrName>
                                        </p:attrNameLst>
                                      </p:cBhvr>
                                      <p:tavLst>
                                        <p:tav tm="0">
                                          <p:val>
                                            <p:fltVal val="0"/>
                                          </p:val>
                                        </p:tav>
                                        <p:tav tm="100000">
                                          <p:val>
                                            <p:strVal val="#ppt_w"/>
                                          </p:val>
                                        </p:tav>
                                      </p:tavLst>
                                    </p:anim>
                                    <p:anim calcmode="lin" valueType="num">
                                      <p:cBhvr>
                                        <p:cTn id="55" dur="500" fill="hold"/>
                                        <p:tgtEl>
                                          <p:spTgt spid="271375">
                                            <p:txEl>
                                              <p:pRg st="1" end="1"/>
                                            </p:txEl>
                                          </p:spTgt>
                                        </p:tgtEl>
                                        <p:attrNameLst>
                                          <p:attrName>ppt_h</p:attrName>
                                        </p:attrNameLst>
                                      </p:cBhvr>
                                      <p:tavLst>
                                        <p:tav tm="0">
                                          <p:val>
                                            <p:fltVal val="0"/>
                                          </p:val>
                                        </p:tav>
                                        <p:tav tm="100000">
                                          <p:val>
                                            <p:strVal val="#ppt_h"/>
                                          </p:val>
                                        </p:tav>
                                      </p:tavLst>
                                    </p:anim>
                                    <p:anim calcmode="lin" valueType="num">
                                      <p:cBhvr>
                                        <p:cTn id="56" dur="500" fill="hold"/>
                                        <p:tgtEl>
                                          <p:spTgt spid="271375">
                                            <p:txEl>
                                              <p:pRg st="1" end="1"/>
                                            </p:txEl>
                                          </p:spTgt>
                                        </p:tgtEl>
                                        <p:attrNameLst>
                                          <p:attrName>style.rotation</p:attrName>
                                        </p:attrNameLst>
                                      </p:cBhvr>
                                      <p:tavLst>
                                        <p:tav tm="0">
                                          <p:val>
                                            <p:fltVal val="360"/>
                                          </p:val>
                                        </p:tav>
                                        <p:tav tm="100000">
                                          <p:val>
                                            <p:fltVal val="0"/>
                                          </p:val>
                                        </p:tav>
                                      </p:tavLst>
                                    </p:anim>
                                    <p:animEffect transition="in" filter="fade">
                                      <p:cBhvr>
                                        <p:cTn id="57" dur="500"/>
                                        <p:tgtEl>
                                          <p:spTgt spid="271375">
                                            <p:txEl>
                                              <p:pRg st="1" end="1"/>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7" presetClass="exit" presetSubtype="0" fill="hold" nodeType="clickEffect">
                                  <p:stCondLst>
                                    <p:cond delay="0"/>
                                  </p:stCondLst>
                                  <p:childTnLst>
                                    <p:animEffect transition="out" filter="fade">
                                      <p:cBhvr>
                                        <p:cTn id="61" dur="1000"/>
                                        <p:tgtEl>
                                          <p:spTgt spid="271369"/>
                                        </p:tgtEl>
                                      </p:cBhvr>
                                    </p:animEffect>
                                    <p:anim calcmode="lin" valueType="num">
                                      <p:cBhvr>
                                        <p:cTn id="62" dur="1000"/>
                                        <p:tgtEl>
                                          <p:spTgt spid="271369"/>
                                        </p:tgtEl>
                                        <p:attrNameLst>
                                          <p:attrName>ppt_x</p:attrName>
                                        </p:attrNameLst>
                                      </p:cBhvr>
                                      <p:tavLst>
                                        <p:tav tm="0">
                                          <p:val>
                                            <p:strVal val="ppt_x"/>
                                          </p:val>
                                        </p:tav>
                                        <p:tav tm="100000">
                                          <p:val>
                                            <p:strVal val="ppt_x"/>
                                          </p:val>
                                        </p:tav>
                                      </p:tavLst>
                                    </p:anim>
                                    <p:anim calcmode="lin" valueType="num">
                                      <p:cBhvr>
                                        <p:cTn id="63" dur="100" decel="100000"/>
                                        <p:tgtEl>
                                          <p:spTgt spid="271369"/>
                                        </p:tgtEl>
                                        <p:attrNameLst>
                                          <p:attrName>ppt_y</p:attrName>
                                        </p:attrNameLst>
                                      </p:cBhvr>
                                      <p:tavLst>
                                        <p:tav tm="0">
                                          <p:val>
                                            <p:strVal val="ppt_y"/>
                                          </p:val>
                                        </p:tav>
                                        <p:tav tm="100000">
                                          <p:val>
                                            <p:strVal val="ppt_y-.03"/>
                                          </p:val>
                                        </p:tav>
                                      </p:tavLst>
                                    </p:anim>
                                    <p:anim calcmode="lin" valueType="num">
                                      <p:cBhvr>
                                        <p:cTn id="64" dur="900" accel="100000">
                                          <p:stCondLst>
                                            <p:cond delay="100"/>
                                          </p:stCondLst>
                                        </p:cTn>
                                        <p:tgtEl>
                                          <p:spTgt spid="271369"/>
                                        </p:tgtEl>
                                        <p:attrNameLst>
                                          <p:attrName>ppt_y</p:attrName>
                                        </p:attrNameLst>
                                      </p:cBhvr>
                                      <p:tavLst>
                                        <p:tav tm="0">
                                          <p:val>
                                            <p:strVal val="ppt_y"/>
                                          </p:val>
                                        </p:tav>
                                        <p:tav tm="100000">
                                          <p:val>
                                            <p:strVal val="ppt_y+1"/>
                                          </p:val>
                                        </p:tav>
                                      </p:tavLst>
                                    </p:anim>
                                    <p:set>
                                      <p:cBhvr>
                                        <p:cTn id="65" dur="1" fill="hold">
                                          <p:stCondLst>
                                            <p:cond delay="999"/>
                                          </p:stCondLst>
                                        </p:cTn>
                                        <p:tgtEl>
                                          <p:spTgt spid="271369"/>
                                        </p:tgtEl>
                                        <p:attrNameLst>
                                          <p:attrName>style.visibility</p:attrName>
                                        </p:attrNameLst>
                                      </p:cBhvr>
                                      <p:to>
                                        <p:strVal val="hidden"/>
                                      </p:to>
                                    </p:set>
                                  </p:childTnLst>
                                </p:cTn>
                              </p:par>
                              <p:par>
                                <p:cTn id="66" presetID="37" presetClass="exit" presetSubtype="0" fill="hold" grpId="0" nodeType="withEffect">
                                  <p:stCondLst>
                                    <p:cond delay="0"/>
                                  </p:stCondLst>
                                  <p:childTnLst>
                                    <p:animEffect transition="out" filter="fade">
                                      <p:cBhvr>
                                        <p:cTn id="67" dur="1000"/>
                                        <p:tgtEl>
                                          <p:spTgt spid="271371">
                                            <p:txEl>
                                              <p:pRg st="0" end="0"/>
                                            </p:txEl>
                                          </p:spTgt>
                                        </p:tgtEl>
                                      </p:cBhvr>
                                    </p:animEffect>
                                    <p:anim calcmode="lin" valueType="num">
                                      <p:cBhvr>
                                        <p:cTn id="68" dur="1000"/>
                                        <p:tgtEl>
                                          <p:spTgt spid="271371">
                                            <p:txEl>
                                              <p:pRg st="0" end="0"/>
                                            </p:txEl>
                                          </p:spTgt>
                                        </p:tgtEl>
                                        <p:attrNameLst>
                                          <p:attrName>ppt_x</p:attrName>
                                        </p:attrNameLst>
                                      </p:cBhvr>
                                      <p:tavLst>
                                        <p:tav tm="0">
                                          <p:val>
                                            <p:strVal val="ppt_x"/>
                                          </p:val>
                                        </p:tav>
                                        <p:tav tm="100000">
                                          <p:val>
                                            <p:strVal val="ppt_x"/>
                                          </p:val>
                                        </p:tav>
                                      </p:tavLst>
                                    </p:anim>
                                    <p:anim calcmode="lin" valueType="num">
                                      <p:cBhvr>
                                        <p:cTn id="69" dur="100" decel="100000"/>
                                        <p:tgtEl>
                                          <p:spTgt spid="271371">
                                            <p:txEl>
                                              <p:pRg st="0" end="0"/>
                                            </p:txEl>
                                          </p:spTgt>
                                        </p:tgtEl>
                                        <p:attrNameLst>
                                          <p:attrName>ppt_y</p:attrName>
                                        </p:attrNameLst>
                                      </p:cBhvr>
                                      <p:tavLst>
                                        <p:tav tm="0">
                                          <p:val>
                                            <p:strVal val="ppt_y"/>
                                          </p:val>
                                        </p:tav>
                                        <p:tav tm="100000">
                                          <p:val>
                                            <p:strVal val="ppt_y-.03"/>
                                          </p:val>
                                        </p:tav>
                                      </p:tavLst>
                                    </p:anim>
                                    <p:anim calcmode="lin" valueType="num">
                                      <p:cBhvr>
                                        <p:cTn id="70" dur="900" accel="100000">
                                          <p:stCondLst>
                                            <p:cond delay="100"/>
                                          </p:stCondLst>
                                        </p:cTn>
                                        <p:tgtEl>
                                          <p:spTgt spid="271371">
                                            <p:txEl>
                                              <p:pRg st="0" end="0"/>
                                            </p:txEl>
                                          </p:spTgt>
                                        </p:tgtEl>
                                        <p:attrNameLst>
                                          <p:attrName>ppt_y</p:attrName>
                                        </p:attrNameLst>
                                      </p:cBhvr>
                                      <p:tavLst>
                                        <p:tav tm="0">
                                          <p:val>
                                            <p:strVal val="ppt_y"/>
                                          </p:val>
                                        </p:tav>
                                        <p:tav tm="100000">
                                          <p:val>
                                            <p:strVal val="ppt_y+1"/>
                                          </p:val>
                                        </p:tav>
                                      </p:tavLst>
                                    </p:anim>
                                    <p:set>
                                      <p:cBhvr>
                                        <p:cTn id="71" dur="1" fill="hold">
                                          <p:stCondLst>
                                            <p:cond delay="999"/>
                                          </p:stCondLst>
                                        </p:cTn>
                                        <p:tgtEl>
                                          <p:spTgt spid="271371">
                                            <p:txEl>
                                              <p:pRg st="0" end="0"/>
                                            </p:txEl>
                                          </p:spTgt>
                                        </p:tgtEl>
                                        <p:attrNameLst>
                                          <p:attrName>style.visibility</p:attrName>
                                        </p:attrNameLst>
                                      </p:cBhvr>
                                      <p:to>
                                        <p:strVal val="hidden"/>
                                      </p:to>
                                    </p:set>
                                  </p:childTnLst>
                                </p:cTn>
                              </p:par>
                              <p:par>
                                <p:cTn id="72" presetID="37" presetClass="exit" presetSubtype="0" fill="hold" grpId="0" nodeType="withEffect">
                                  <p:stCondLst>
                                    <p:cond delay="0"/>
                                  </p:stCondLst>
                                  <p:childTnLst>
                                    <p:animEffect transition="out" filter="fade">
                                      <p:cBhvr>
                                        <p:cTn id="73" dur="1000"/>
                                        <p:tgtEl>
                                          <p:spTgt spid="271372">
                                            <p:txEl>
                                              <p:pRg st="0" end="0"/>
                                            </p:txEl>
                                          </p:spTgt>
                                        </p:tgtEl>
                                      </p:cBhvr>
                                    </p:animEffect>
                                    <p:anim calcmode="lin" valueType="num">
                                      <p:cBhvr>
                                        <p:cTn id="74" dur="1000"/>
                                        <p:tgtEl>
                                          <p:spTgt spid="271372">
                                            <p:txEl>
                                              <p:pRg st="0" end="0"/>
                                            </p:txEl>
                                          </p:spTgt>
                                        </p:tgtEl>
                                        <p:attrNameLst>
                                          <p:attrName>ppt_x</p:attrName>
                                        </p:attrNameLst>
                                      </p:cBhvr>
                                      <p:tavLst>
                                        <p:tav tm="0">
                                          <p:val>
                                            <p:strVal val="ppt_x"/>
                                          </p:val>
                                        </p:tav>
                                        <p:tav tm="100000">
                                          <p:val>
                                            <p:strVal val="ppt_x"/>
                                          </p:val>
                                        </p:tav>
                                      </p:tavLst>
                                    </p:anim>
                                    <p:anim calcmode="lin" valueType="num">
                                      <p:cBhvr>
                                        <p:cTn id="75" dur="100" decel="100000"/>
                                        <p:tgtEl>
                                          <p:spTgt spid="271372">
                                            <p:txEl>
                                              <p:pRg st="0" end="0"/>
                                            </p:txEl>
                                          </p:spTgt>
                                        </p:tgtEl>
                                        <p:attrNameLst>
                                          <p:attrName>ppt_y</p:attrName>
                                        </p:attrNameLst>
                                      </p:cBhvr>
                                      <p:tavLst>
                                        <p:tav tm="0">
                                          <p:val>
                                            <p:strVal val="ppt_y"/>
                                          </p:val>
                                        </p:tav>
                                        <p:tav tm="100000">
                                          <p:val>
                                            <p:strVal val="ppt_y-.03"/>
                                          </p:val>
                                        </p:tav>
                                      </p:tavLst>
                                    </p:anim>
                                    <p:anim calcmode="lin" valueType="num">
                                      <p:cBhvr>
                                        <p:cTn id="76" dur="900" accel="100000">
                                          <p:stCondLst>
                                            <p:cond delay="100"/>
                                          </p:stCondLst>
                                        </p:cTn>
                                        <p:tgtEl>
                                          <p:spTgt spid="271372">
                                            <p:txEl>
                                              <p:pRg st="0" end="0"/>
                                            </p:txEl>
                                          </p:spTgt>
                                        </p:tgtEl>
                                        <p:attrNameLst>
                                          <p:attrName>ppt_y</p:attrName>
                                        </p:attrNameLst>
                                      </p:cBhvr>
                                      <p:tavLst>
                                        <p:tav tm="0">
                                          <p:val>
                                            <p:strVal val="ppt_y"/>
                                          </p:val>
                                        </p:tav>
                                        <p:tav tm="100000">
                                          <p:val>
                                            <p:strVal val="ppt_y+1"/>
                                          </p:val>
                                        </p:tav>
                                      </p:tavLst>
                                    </p:anim>
                                    <p:set>
                                      <p:cBhvr>
                                        <p:cTn id="77" dur="1" fill="hold">
                                          <p:stCondLst>
                                            <p:cond delay="999"/>
                                          </p:stCondLst>
                                        </p:cTn>
                                        <p:tgtEl>
                                          <p:spTgt spid="271372">
                                            <p:txEl>
                                              <p:pRg st="0" end="0"/>
                                            </p:txEl>
                                          </p:spTgt>
                                        </p:tgtEl>
                                        <p:attrNameLst>
                                          <p:attrName>style.visibility</p:attrName>
                                        </p:attrNameLst>
                                      </p:cBhvr>
                                      <p:to>
                                        <p:strVal val="hidden"/>
                                      </p:to>
                                    </p:set>
                                  </p:childTnLst>
                                </p:cTn>
                              </p:par>
                              <p:par>
                                <p:cTn id="78" presetID="37" presetClass="exit" presetSubtype="0" fill="hold" grpId="0" nodeType="withEffect">
                                  <p:stCondLst>
                                    <p:cond delay="0"/>
                                  </p:stCondLst>
                                  <p:childTnLst>
                                    <p:animEffect transition="out" filter="fade">
                                      <p:cBhvr>
                                        <p:cTn id="79" dur="1000"/>
                                        <p:tgtEl>
                                          <p:spTgt spid="271373">
                                            <p:txEl>
                                              <p:pRg st="0" end="0"/>
                                            </p:txEl>
                                          </p:spTgt>
                                        </p:tgtEl>
                                      </p:cBhvr>
                                    </p:animEffect>
                                    <p:anim calcmode="lin" valueType="num">
                                      <p:cBhvr>
                                        <p:cTn id="80" dur="1000"/>
                                        <p:tgtEl>
                                          <p:spTgt spid="271373">
                                            <p:txEl>
                                              <p:pRg st="0" end="0"/>
                                            </p:txEl>
                                          </p:spTgt>
                                        </p:tgtEl>
                                        <p:attrNameLst>
                                          <p:attrName>ppt_x</p:attrName>
                                        </p:attrNameLst>
                                      </p:cBhvr>
                                      <p:tavLst>
                                        <p:tav tm="0">
                                          <p:val>
                                            <p:strVal val="ppt_x"/>
                                          </p:val>
                                        </p:tav>
                                        <p:tav tm="100000">
                                          <p:val>
                                            <p:strVal val="ppt_x"/>
                                          </p:val>
                                        </p:tav>
                                      </p:tavLst>
                                    </p:anim>
                                    <p:anim calcmode="lin" valueType="num">
                                      <p:cBhvr>
                                        <p:cTn id="81" dur="100" decel="100000"/>
                                        <p:tgtEl>
                                          <p:spTgt spid="271373">
                                            <p:txEl>
                                              <p:pRg st="0" end="0"/>
                                            </p:txEl>
                                          </p:spTgt>
                                        </p:tgtEl>
                                        <p:attrNameLst>
                                          <p:attrName>ppt_y</p:attrName>
                                        </p:attrNameLst>
                                      </p:cBhvr>
                                      <p:tavLst>
                                        <p:tav tm="0">
                                          <p:val>
                                            <p:strVal val="ppt_y"/>
                                          </p:val>
                                        </p:tav>
                                        <p:tav tm="100000">
                                          <p:val>
                                            <p:strVal val="ppt_y-.03"/>
                                          </p:val>
                                        </p:tav>
                                      </p:tavLst>
                                    </p:anim>
                                    <p:anim calcmode="lin" valueType="num">
                                      <p:cBhvr>
                                        <p:cTn id="82" dur="900" accel="100000">
                                          <p:stCondLst>
                                            <p:cond delay="100"/>
                                          </p:stCondLst>
                                        </p:cTn>
                                        <p:tgtEl>
                                          <p:spTgt spid="271373">
                                            <p:txEl>
                                              <p:pRg st="0" end="0"/>
                                            </p:txEl>
                                          </p:spTgt>
                                        </p:tgtEl>
                                        <p:attrNameLst>
                                          <p:attrName>ppt_y</p:attrName>
                                        </p:attrNameLst>
                                      </p:cBhvr>
                                      <p:tavLst>
                                        <p:tav tm="0">
                                          <p:val>
                                            <p:strVal val="ppt_y"/>
                                          </p:val>
                                        </p:tav>
                                        <p:tav tm="100000">
                                          <p:val>
                                            <p:strVal val="ppt_y+1"/>
                                          </p:val>
                                        </p:tav>
                                      </p:tavLst>
                                    </p:anim>
                                    <p:set>
                                      <p:cBhvr>
                                        <p:cTn id="83" dur="1" fill="hold">
                                          <p:stCondLst>
                                            <p:cond delay="999"/>
                                          </p:stCondLst>
                                        </p:cTn>
                                        <p:tgtEl>
                                          <p:spTgt spid="271373">
                                            <p:txEl>
                                              <p:pRg st="0" end="0"/>
                                            </p:txEl>
                                          </p:spTgt>
                                        </p:tgtEl>
                                        <p:attrNameLst>
                                          <p:attrName>style.visibility</p:attrName>
                                        </p:attrNameLst>
                                      </p:cBhvr>
                                      <p:to>
                                        <p:strVal val="hidden"/>
                                      </p:to>
                                    </p:set>
                                  </p:childTnLst>
                                </p:cTn>
                              </p:par>
                              <p:par>
                                <p:cTn id="84" presetID="37" presetClass="exit" presetSubtype="0" fill="hold" grpId="0" nodeType="withEffect">
                                  <p:stCondLst>
                                    <p:cond delay="0"/>
                                  </p:stCondLst>
                                  <p:childTnLst>
                                    <p:animEffect transition="out" filter="fade">
                                      <p:cBhvr>
                                        <p:cTn id="85" dur="1000"/>
                                        <p:tgtEl>
                                          <p:spTgt spid="271374">
                                            <p:txEl>
                                              <p:pRg st="0" end="0"/>
                                            </p:txEl>
                                          </p:spTgt>
                                        </p:tgtEl>
                                      </p:cBhvr>
                                    </p:animEffect>
                                    <p:anim calcmode="lin" valueType="num">
                                      <p:cBhvr>
                                        <p:cTn id="86" dur="1000"/>
                                        <p:tgtEl>
                                          <p:spTgt spid="271374">
                                            <p:txEl>
                                              <p:pRg st="0" end="0"/>
                                            </p:txEl>
                                          </p:spTgt>
                                        </p:tgtEl>
                                        <p:attrNameLst>
                                          <p:attrName>ppt_x</p:attrName>
                                        </p:attrNameLst>
                                      </p:cBhvr>
                                      <p:tavLst>
                                        <p:tav tm="0">
                                          <p:val>
                                            <p:strVal val="ppt_x"/>
                                          </p:val>
                                        </p:tav>
                                        <p:tav tm="100000">
                                          <p:val>
                                            <p:strVal val="ppt_x"/>
                                          </p:val>
                                        </p:tav>
                                      </p:tavLst>
                                    </p:anim>
                                    <p:anim calcmode="lin" valueType="num">
                                      <p:cBhvr>
                                        <p:cTn id="87" dur="100" decel="100000"/>
                                        <p:tgtEl>
                                          <p:spTgt spid="271374">
                                            <p:txEl>
                                              <p:pRg st="0" end="0"/>
                                            </p:txEl>
                                          </p:spTgt>
                                        </p:tgtEl>
                                        <p:attrNameLst>
                                          <p:attrName>ppt_y</p:attrName>
                                        </p:attrNameLst>
                                      </p:cBhvr>
                                      <p:tavLst>
                                        <p:tav tm="0">
                                          <p:val>
                                            <p:strVal val="ppt_y"/>
                                          </p:val>
                                        </p:tav>
                                        <p:tav tm="100000">
                                          <p:val>
                                            <p:strVal val="ppt_y-.03"/>
                                          </p:val>
                                        </p:tav>
                                      </p:tavLst>
                                    </p:anim>
                                    <p:anim calcmode="lin" valueType="num">
                                      <p:cBhvr>
                                        <p:cTn id="88" dur="900" accel="100000">
                                          <p:stCondLst>
                                            <p:cond delay="100"/>
                                          </p:stCondLst>
                                        </p:cTn>
                                        <p:tgtEl>
                                          <p:spTgt spid="271374">
                                            <p:txEl>
                                              <p:pRg st="0" end="0"/>
                                            </p:txEl>
                                          </p:spTgt>
                                        </p:tgtEl>
                                        <p:attrNameLst>
                                          <p:attrName>ppt_y</p:attrName>
                                        </p:attrNameLst>
                                      </p:cBhvr>
                                      <p:tavLst>
                                        <p:tav tm="0">
                                          <p:val>
                                            <p:strVal val="ppt_y"/>
                                          </p:val>
                                        </p:tav>
                                        <p:tav tm="100000">
                                          <p:val>
                                            <p:strVal val="ppt_y+1"/>
                                          </p:val>
                                        </p:tav>
                                      </p:tavLst>
                                    </p:anim>
                                    <p:set>
                                      <p:cBhvr>
                                        <p:cTn id="89" dur="1" fill="hold">
                                          <p:stCondLst>
                                            <p:cond delay="999"/>
                                          </p:stCondLst>
                                        </p:cTn>
                                        <p:tgtEl>
                                          <p:spTgt spid="271374">
                                            <p:txEl>
                                              <p:pRg st="0" end="0"/>
                                            </p:txEl>
                                          </p:spTgt>
                                        </p:tgtEl>
                                        <p:attrNameLst>
                                          <p:attrName>style.visibility</p:attrName>
                                        </p:attrNameLst>
                                      </p:cBhvr>
                                      <p:to>
                                        <p:strVal val="hidden"/>
                                      </p:to>
                                    </p:set>
                                  </p:childTnLst>
                                </p:cTn>
                              </p:par>
                              <p:par>
                                <p:cTn id="90" presetID="37" presetClass="exit" presetSubtype="0" fill="hold" grpId="0" nodeType="withEffect">
                                  <p:stCondLst>
                                    <p:cond delay="0"/>
                                  </p:stCondLst>
                                  <p:childTnLst>
                                    <p:animEffect transition="out" filter="fade">
                                      <p:cBhvr>
                                        <p:cTn id="91" dur="1000"/>
                                        <p:tgtEl>
                                          <p:spTgt spid="271375">
                                            <p:txEl>
                                              <p:pRg st="0" end="0"/>
                                            </p:txEl>
                                          </p:spTgt>
                                        </p:tgtEl>
                                      </p:cBhvr>
                                    </p:animEffect>
                                    <p:anim calcmode="lin" valueType="num">
                                      <p:cBhvr>
                                        <p:cTn id="92" dur="1000"/>
                                        <p:tgtEl>
                                          <p:spTgt spid="271375">
                                            <p:txEl>
                                              <p:pRg st="0" end="0"/>
                                            </p:txEl>
                                          </p:spTgt>
                                        </p:tgtEl>
                                        <p:attrNameLst>
                                          <p:attrName>ppt_x</p:attrName>
                                        </p:attrNameLst>
                                      </p:cBhvr>
                                      <p:tavLst>
                                        <p:tav tm="0">
                                          <p:val>
                                            <p:strVal val="ppt_x"/>
                                          </p:val>
                                        </p:tav>
                                        <p:tav tm="100000">
                                          <p:val>
                                            <p:strVal val="ppt_x"/>
                                          </p:val>
                                        </p:tav>
                                      </p:tavLst>
                                    </p:anim>
                                    <p:anim calcmode="lin" valueType="num">
                                      <p:cBhvr>
                                        <p:cTn id="93" dur="100" decel="100000"/>
                                        <p:tgtEl>
                                          <p:spTgt spid="271375">
                                            <p:txEl>
                                              <p:pRg st="0" end="0"/>
                                            </p:txEl>
                                          </p:spTgt>
                                        </p:tgtEl>
                                        <p:attrNameLst>
                                          <p:attrName>ppt_y</p:attrName>
                                        </p:attrNameLst>
                                      </p:cBhvr>
                                      <p:tavLst>
                                        <p:tav tm="0">
                                          <p:val>
                                            <p:strVal val="ppt_y"/>
                                          </p:val>
                                        </p:tav>
                                        <p:tav tm="100000">
                                          <p:val>
                                            <p:strVal val="ppt_y-.03"/>
                                          </p:val>
                                        </p:tav>
                                      </p:tavLst>
                                    </p:anim>
                                    <p:anim calcmode="lin" valueType="num">
                                      <p:cBhvr>
                                        <p:cTn id="94" dur="900" accel="100000">
                                          <p:stCondLst>
                                            <p:cond delay="100"/>
                                          </p:stCondLst>
                                        </p:cTn>
                                        <p:tgtEl>
                                          <p:spTgt spid="271375">
                                            <p:txEl>
                                              <p:pRg st="0" end="0"/>
                                            </p:txEl>
                                          </p:spTgt>
                                        </p:tgtEl>
                                        <p:attrNameLst>
                                          <p:attrName>ppt_y</p:attrName>
                                        </p:attrNameLst>
                                      </p:cBhvr>
                                      <p:tavLst>
                                        <p:tav tm="0">
                                          <p:val>
                                            <p:strVal val="ppt_y"/>
                                          </p:val>
                                        </p:tav>
                                        <p:tav tm="100000">
                                          <p:val>
                                            <p:strVal val="ppt_y+1"/>
                                          </p:val>
                                        </p:tav>
                                      </p:tavLst>
                                    </p:anim>
                                    <p:set>
                                      <p:cBhvr>
                                        <p:cTn id="95" dur="1" fill="hold">
                                          <p:stCondLst>
                                            <p:cond delay="999"/>
                                          </p:stCondLst>
                                        </p:cTn>
                                        <p:tgtEl>
                                          <p:spTgt spid="271375">
                                            <p:txEl>
                                              <p:pRg st="0" end="0"/>
                                            </p:txEl>
                                          </p:spTgt>
                                        </p:tgtEl>
                                        <p:attrNameLst>
                                          <p:attrName>style.visibility</p:attrName>
                                        </p:attrNameLst>
                                      </p:cBhvr>
                                      <p:to>
                                        <p:strVal val="hidden"/>
                                      </p:to>
                                    </p:set>
                                  </p:childTnLst>
                                </p:cTn>
                              </p:par>
                              <p:par>
                                <p:cTn id="96" presetID="37" presetClass="exit" presetSubtype="0" fill="hold" grpId="0" nodeType="withEffect">
                                  <p:stCondLst>
                                    <p:cond delay="0"/>
                                  </p:stCondLst>
                                  <p:childTnLst>
                                    <p:animEffect transition="out" filter="fade">
                                      <p:cBhvr>
                                        <p:cTn id="97" dur="1000"/>
                                        <p:tgtEl>
                                          <p:spTgt spid="271375">
                                            <p:txEl>
                                              <p:pRg st="1" end="1"/>
                                            </p:txEl>
                                          </p:spTgt>
                                        </p:tgtEl>
                                      </p:cBhvr>
                                    </p:animEffect>
                                    <p:anim calcmode="lin" valueType="num">
                                      <p:cBhvr>
                                        <p:cTn id="98" dur="1000"/>
                                        <p:tgtEl>
                                          <p:spTgt spid="271375">
                                            <p:txEl>
                                              <p:pRg st="1" end="1"/>
                                            </p:txEl>
                                          </p:spTgt>
                                        </p:tgtEl>
                                        <p:attrNameLst>
                                          <p:attrName>ppt_x</p:attrName>
                                        </p:attrNameLst>
                                      </p:cBhvr>
                                      <p:tavLst>
                                        <p:tav tm="0">
                                          <p:val>
                                            <p:strVal val="ppt_x"/>
                                          </p:val>
                                        </p:tav>
                                        <p:tav tm="100000">
                                          <p:val>
                                            <p:strVal val="ppt_x"/>
                                          </p:val>
                                        </p:tav>
                                      </p:tavLst>
                                    </p:anim>
                                    <p:anim calcmode="lin" valueType="num">
                                      <p:cBhvr>
                                        <p:cTn id="99" dur="100" decel="100000"/>
                                        <p:tgtEl>
                                          <p:spTgt spid="271375">
                                            <p:txEl>
                                              <p:pRg st="1" end="1"/>
                                            </p:txEl>
                                          </p:spTgt>
                                        </p:tgtEl>
                                        <p:attrNameLst>
                                          <p:attrName>ppt_y</p:attrName>
                                        </p:attrNameLst>
                                      </p:cBhvr>
                                      <p:tavLst>
                                        <p:tav tm="0">
                                          <p:val>
                                            <p:strVal val="ppt_y"/>
                                          </p:val>
                                        </p:tav>
                                        <p:tav tm="100000">
                                          <p:val>
                                            <p:strVal val="ppt_y-.03"/>
                                          </p:val>
                                        </p:tav>
                                      </p:tavLst>
                                    </p:anim>
                                    <p:anim calcmode="lin" valueType="num">
                                      <p:cBhvr>
                                        <p:cTn id="100" dur="900" accel="100000">
                                          <p:stCondLst>
                                            <p:cond delay="100"/>
                                          </p:stCondLst>
                                        </p:cTn>
                                        <p:tgtEl>
                                          <p:spTgt spid="271375">
                                            <p:txEl>
                                              <p:pRg st="1" end="1"/>
                                            </p:txEl>
                                          </p:spTgt>
                                        </p:tgtEl>
                                        <p:attrNameLst>
                                          <p:attrName>ppt_y</p:attrName>
                                        </p:attrNameLst>
                                      </p:cBhvr>
                                      <p:tavLst>
                                        <p:tav tm="0">
                                          <p:val>
                                            <p:strVal val="ppt_y"/>
                                          </p:val>
                                        </p:tav>
                                        <p:tav tm="100000">
                                          <p:val>
                                            <p:strVal val="ppt_y+1"/>
                                          </p:val>
                                        </p:tav>
                                      </p:tavLst>
                                    </p:anim>
                                    <p:set>
                                      <p:cBhvr>
                                        <p:cTn id="101" dur="1" fill="hold">
                                          <p:stCondLst>
                                            <p:cond delay="999"/>
                                          </p:stCondLst>
                                        </p:cTn>
                                        <p:tgtEl>
                                          <p:spTgt spid="271375">
                                            <p:txEl>
                                              <p:pRg st="1" end="1"/>
                                            </p:txEl>
                                          </p:spTgt>
                                        </p:tgtEl>
                                        <p:attrNameLst>
                                          <p:attrName>style.visibility</p:attrName>
                                        </p:attrNameLst>
                                      </p:cBhvr>
                                      <p:to>
                                        <p:strVal val="hidden"/>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2" presetClass="entr" presetSubtype="2" fill="hold" nodeType="clickEffect">
                                  <p:stCondLst>
                                    <p:cond delay="0"/>
                                  </p:stCondLst>
                                  <p:childTnLst>
                                    <p:set>
                                      <p:cBhvr>
                                        <p:cTn id="105" dur="1" fill="hold">
                                          <p:stCondLst>
                                            <p:cond delay="0"/>
                                          </p:stCondLst>
                                        </p:cTn>
                                        <p:tgtEl>
                                          <p:spTgt spid="271376"/>
                                        </p:tgtEl>
                                        <p:attrNameLst>
                                          <p:attrName>style.visibility</p:attrName>
                                        </p:attrNameLst>
                                      </p:cBhvr>
                                      <p:to>
                                        <p:strVal val="visible"/>
                                      </p:to>
                                    </p:set>
                                    <p:animEffect transition="in" filter="wipe(right)">
                                      <p:cBhvr>
                                        <p:cTn id="106" dur="500"/>
                                        <p:tgtEl>
                                          <p:spTgt spid="271376"/>
                                        </p:tgtEl>
                                      </p:cBhvr>
                                    </p:animEffect>
                                  </p:childTnLst>
                                </p:cTn>
                              </p:par>
                              <p:par>
                                <p:cTn id="107" presetID="35" presetClass="path" presetSubtype="0" accel="50000" decel="50000" fill="hold" nodeType="withEffect">
                                  <p:stCondLst>
                                    <p:cond delay="0"/>
                                  </p:stCondLst>
                                  <p:childTnLst>
                                    <p:animMotion origin="layout" path="M 4.16667E-6 0 L -0.50313 0.00139 " pathEditMode="relative" rAng="0" ptsTypes="AA">
                                      <p:cBhvr>
                                        <p:cTn id="108" dur="2000" fill="hold"/>
                                        <p:tgtEl>
                                          <p:spTgt spid="271379"/>
                                        </p:tgtEl>
                                        <p:attrNameLst>
                                          <p:attrName>ppt_x</p:attrName>
                                          <p:attrName>ppt_y</p:attrName>
                                        </p:attrNameLst>
                                      </p:cBhvr>
                                      <p:rCtr x="-25156" y="69"/>
                                    </p:animMotion>
                                  </p:childTnLst>
                                </p:cTn>
                              </p:par>
                            </p:childTnLst>
                          </p:cTn>
                        </p:par>
                      </p:childTnLst>
                    </p:cTn>
                  </p:par>
                  <p:par>
                    <p:cTn id="109" fill="hold" nodeType="clickPar">
                      <p:stCondLst>
                        <p:cond delay="indefinite"/>
                      </p:stCondLst>
                      <p:childTnLst>
                        <p:par>
                          <p:cTn id="110" fill="hold" nodeType="withGroup">
                            <p:stCondLst>
                              <p:cond delay="0"/>
                            </p:stCondLst>
                            <p:childTnLst>
                              <p:par>
                                <p:cTn id="111" presetID="49" presetClass="entr" presetSubtype="0" decel="100000" fill="hold" nodeType="clickEffect">
                                  <p:stCondLst>
                                    <p:cond delay="0"/>
                                  </p:stCondLst>
                                  <p:childTnLst>
                                    <p:set>
                                      <p:cBhvr>
                                        <p:cTn id="112" dur="1" fill="hold">
                                          <p:stCondLst>
                                            <p:cond delay="0"/>
                                          </p:stCondLst>
                                        </p:cTn>
                                        <p:tgtEl>
                                          <p:spTgt spid="271380">
                                            <p:txEl>
                                              <p:pRg st="0" end="0"/>
                                            </p:txEl>
                                          </p:spTgt>
                                        </p:tgtEl>
                                        <p:attrNameLst>
                                          <p:attrName>style.visibility</p:attrName>
                                        </p:attrNameLst>
                                      </p:cBhvr>
                                      <p:to>
                                        <p:strVal val="visible"/>
                                      </p:to>
                                    </p:set>
                                    <p:anim calcmode="lin" valueType="num">
                                      <p:cBhvr>
                                        <p:cTn id="113" dur="500" fill="hold"/>
                                        <p:tgtEl>
                                          <p:spTgt spid="271380">
                                            <p:txEl>
                                              <p:pRg st="0" end="0"/>
                                            </p:txEl>
                                          </p:spTgt>
                                        </p:tgtEl>
                                        <p:attrNameLst>
                                          <p:attrName>ppt_w</p:attrName>
                                        </p:attrNameLst>
                                      </p:cBhvr>
                                      <p:tavLst>
                                        <p:tav tm="0">
                                          <p:val>
                                            <p:fltVal val="0"/>
                                          </p:val>
                                        </p:tav>
                                        <p:tav tm="100000">
                                          <p:val>
                                            <p:strVal val="#ppt_w"/>
                                          </p:val>
                                        </p:tav>
                                      </p:tavLst>
                                    </p:anim>
                                    <p:anim calcmode="lin" valueType="num">
                                      <p:cBhvr>
                                        <p:cTn id="114" dur="500" fill="hold"/>
                                        <p:tgtEl>
                                          <p:spTgt spid="271380">
                                            <p:txEl>
                                              <p:pRg st="0" end="0"/>
                                            </p:txEl>
                                          </p:spTgt>
                                        </p:tgtEl>
                                        <p:attrNameLst>
                                          <p:attrName>ppt_h</p:attrName>
                                        </p:attrNameLst>
                                      </p:cBhvr>
                                      <p:tavLst>
                                        <p:tav tm="0">
                                          <p:val>
                                            <p:fltVal val="0"/>
                                          </p:val>
                                        </p:tav>
                                        <p:tav tm="100000">
                                          <p:val>
                                            <p:strVal val="#ppt_h"/>
                                          </p:val>
                                        </p:tav>
                                      </p:tavLst>
                                    </p:anim>
                                    <p:anim calcmode="lin" valueType="num">
                                      <p:cBhvr>
                                        <p:cTn id="115" dur="500" fill="hold"/>
                                        <p:tgtEl>
                                          <p:spTgt spid="271380">
                                            <p:txEl>
                                              <p:pRg st="0" end="0"/>
                                            </p:txEl>
                                          </p:spTgt>
                                        </p:tgtEl>
                                        <p:attrNameLst>
                                          <p:attrName>style.rotation</p:attrName>
                                        </p:attrNameLst>
                                      </p:cBhvr>
                                      <p:tavLst>
                                        <p:tav tm="0">
                                          <p:val>
                                            <p:fltVal val="360"/>
                                          </p:val>
                                        </p:tav>
                                        <p:tav tm="100000">
                                          <p:val>
                                            <p:fltVal val="0"/>
                                          </p:val>
                                        </p:tav>
                                      </p:tavLst>
                                    </p:anim>
                                    <p:animEffect transition="in" filter="fade">
                                      <p:cBhvr>
                                        <p:cTn id="116" dur="500"/>
                                        <p:tgtEl>
                                          <p:spTgt spid="271380">
                                            <p:txEl>
                                              <p:pRg st="0" end="0"/>
                                            </p:txEl>
                                          </p:spTgt>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49" presetClass="entr" presetSubtype="0" decel="100000" fill="hold" nodeType="clickEffect">
                                  <p:stCondLst>
                                    <p:cond delay="0"/>
                                  </p:stCondLst>
                                  <p:childTnLst>
                                    <p:set>
                                      <p:cBhvr>
                                        <p:cTn id="120" dur="1" fill="hold">
                                          <p:stCondLst>
                                            <p:cond delay="0"/>
                                          </p:stCondLst>
                                        </p:cTn>
                                        <p:tgtEl>
                                          <p:spTgt spid="271382">
                                            <p:txEl>
                                              <p:pRg st="0" end="0"/>
                                            </p:txEl>
                                          </p:spTgt>
                                        </p:tgtEl>
                                        <p:attrNameLst>
                                          <p:attrName>style.visibility</p:attrName>
                                        </p:attrNameLst>
                                      </p:cBhvr>
                                      <p:to>
                                        <p:strVal val="visible"/>
                                      </p:to>
                                    </p:set>
                                    <p:anim calcmode="lin" valueType="num">
                                      <p:cBhvr>
                                        <p:cTn id="121" dur="500" fill="hold"/>
                                        <p:tgtEl>
                                          <p:spTgt spid="271382">
                                            <p:txEl>
                                              <p:pRg st="0" end="0"/>
                                            </p:txEl>
                                          </p:spTgt>
                                        </p:tgtEl>
                                        <p:attrNameLst>
                                          <p:attrName>ppt_w</p:attrName>
                                        </p:attrNameLst>
                                      </p:cBhvr>
                                      <p:tavLst>
                                        <p:tav tm="0">
                                          <p:val>
                                            <p:fltVal val="0"/>
                                          </p:val>
                                        </p:tav>
                                        <p:tav tm="100000">
                                          <p:val>
                                            <p:strVal val="#ppt_w"/>
                                          </p:val>
                                        </p:tav>
                                      </p:tavLst>
                                    </p:anim>
                                    <p:anim calcmode="lin" valueType="num">
                                      <p:cBhvr>
                                        <p:cTn id="122" dur="500" fill="hold"/>
                                        <p:tgtEl>
                                          <p:spTgt spid="271382">
                                            <p:txEl>
                                              <p:pRg st="0" end="0"/>
                                            </p:txEl>
                                          </p:spTgt>
                                        </p:tgtEl>
                                        <p:attrNameLst>
                                          <p:attrName>ppt_h</p:attrName>
                                        </p:attrNameLst>
                                      </p:cBhvr>
                                      <p:tavLst>
                                        <p:tav tm="0">
                                          <p:val>
                                            <p:fltVal val="0"/>
                                          </p:val>
                                        </p:tav>
                                        <p:tav tm="100000">
                                          <p:val>
                                            <p:strVal val="#ppt_h"/>
                                          </p:val>
                                        </p:tav>
                                      </p:tavLst>
                                    </p:anim>
                                    <p:anim calcmode="lin" valueType="num">
                                      <p:cBhvr>
                                        <p:cTn id="123" dur="500" fill="hold"/>
                                        <p:tgtEl>
                                          <p:spTgt spid="271382">
                                            <p:txEl>
                                              <p:pRg st="0" end="0"/>
                                            </p:txEl>
                                          </p:spTgt>
                                        </p:tgtEl>
                                        <p:attrNameLst>
                                          <p:attrName>style.rotation</p:attrName>
                                        </p:attrNameLst>
                                      </p:cBhvr>
                                      <p:tavLst>
                                        <p:tav tm="0">
                                          <p:val>
                                            <p:fltVal val="360"/>
                                          </p:val>
                                        </p:tav>
                                        <p:tav tm="100000">
                                          <p:val>
                                            <p:fltVal val="0"/>
                                          </p:val>
                                        </p:tav>
                                      </p:tavLst>
                                    </p:anim>
                                    <p:animEffect transition="in" filter="fade">
                                      <p:cBhvr>
                                        <p:cTn id="124" dur="500"/>
                                        <p:tgtEl>
                                          <p:spTgt spid="271382">
                                            <p:txEl>
                                              <p:pRg st="0" end="0"/>
                                            </p:txEl>
                                          </p:spTgt>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49" presetClass="entr" presetSubtype="0" decel="100000" fill="hold" nodeType="clickEffect">
                                  <p:stCondLst>
                                    <p:cond delay="0"/>
                                  </p:stCondLst>
                                  <p:childTnLst>
                                    <p:set>
                                      <p:cBhvr>
                                        <p:cTn id="128" dur="1" fill="hold">
                                          <p:stCondLst>
                                            <p:cond delay="0"/>
                                          </p:stCondLst>
                                        </p:cTn>
                                        <p:tgtEl>
                                          <p:spTgt spid="271383">
                                            <p:txEl>
                                              <p:pRg st="0" end="0"/>
                                            </p:txEl>
                                          </p:spTgt>
                                        </p:tgtEl>
                                        <p:attrNameLst>
                                          <p:attrName>style.visibility</p:attrName>
                                        </p:attrNameLst>
                                      </p:cBhvr>
                                      <p:to>
                                        <p:strVal val="visible"/>
                                      </p:to>
                                    </p:set>
                                    <p:anim calcmode="lin" valueType="num">
                                      <p:cBhvr>
                                        <p:cTn id="129" dur="500" fill="hold"/>
                                        <p:tgtEl>
                                          <p:spTgt spid="271383">
                                            <p:txEl>
                                              <p:pRg st="0" end="0"/>
                                            </p:txEl>
                                          </p:spTgt>
                                        </p:tgtEl>
                                        <p:attrNameLst>
                                          <p:attrName>ppt_w</p:attrName>
                                        </p:attrNameLst>
                                      </p:cBhvr>
                                      <p:tavLst>
                                        <p:tav tm="0">
                                          <p:val>
                                            <p:fltVal val="0"/>
                                          </p:val>
                                        </p:tav>
                                        <p:tav tm="100000">
                                          <p:val>
                                            <p:strVal val="#ppt_w"/>
                                          </p:val>
                                        </p:tav>
                                      </p:tavLst>
                                    </p:anim>
                                    <p:anim calcmode="lin" valueType="num">
                                      <p:cBhvr>
                                        <p:cTn id="130" dur="500" fill="hold"/>
                                        <p:tgtEl>
                                          <p:spTgt spid="271383">
                                            <p:txEl>
                                              <p:pRg st="0" end="0"/>
                                            </p:txEl>
                                          </p:spTgt>
                                        </p:tgtEl>
                                        <p:attrNameLst>
                                          <p:attrName>ppt_h</p:attrName>
                                        </p:attrNameLst>
                                      </p:cBhvr>
                                      <p:tavLst>
                                        <p:tav tm="0">
                                          <p:val>
                                            <p:fltVal val="0"/>
                                          </p:val>
                                        </p:tav>
                                        <p:tav tm="100000">
                                          <p:val>
                                            <p:strVal val="#ppt_h"/>
                                          </p:val>
                                        </p:tav>
                                      </p:tavLst>
                                    </p:anim>
                                    <p:anim calcmode="lin" valueType="num">
                                      <p:cBhvr>
                                        <p:cTn id="131" dur="500" fill="hold"/>
                                        <p:tgtEl>
                                          <p:spTgt spid="271383">
                                            <p:txEl>
                                              <p:pRg st="0" end="0"/>
                                            </p:txEl>
                                          </p:spTgt>
                                        </p:tgtEl>
                                        <p:attrNameLst>
                                          <p:attrName>style.rotation</p:attrName>
                                        </p:attrNameLst>
                                      </p:cBhvr>
                                      <p:tavLst>
                                        <p:tav tm="0">
                                          <p:val>
                                            <p:fltVal val="360"/>
                                          </p:val>
                                        </p:tav>
                                        <p:tav tm="100000">
                                          <p:val>
                                            <p:fltVal val="0"/>
                                          </p:val>
                                        </p:tav>
                                      </p:tavLst>
                                    </p:anim>
                                    <p:animEffect transition="in" filter="fade">
                                      <p:cBhvr>
                                        <p:cTn id="132" dur="500"/>
                                        <p:tgtEl>
                                          <p:spTgt spid="271383">
                                            <p:txEl>
                                              <p:pRg st="0" end="0"/>
                                            </p:txEl>
                                          </p:spTgt>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9" presetClass="entr" presetSubtype="0" decel="100000" fill="hold" nodeType="clickEffect">
                                  <p:stCondLst>
                                    <p:cond delay="0"/>
                                  </p:stCondLst>
                                  <p:childTnLst>
                                    <p:set>
                                      <p:cBhvr>
                                        <p:cTn id="136" dur="1" fill="hold">
                                          <p:stCondLst>
                                            <p:cond delay="0"/>
                                          </p:stCondLst>
                                        </p:cTn>
                                        <p:tgtEl>
                                          <p:spTgt spid="271384">
                                            <p:txEl>
                                              <p:pRg st="0" end="0"/>
                                            </p:txEl>
                                          </p:spTgt>
                                        </p:tgtEl>
                                        <p:attrNameLst>
                                          <p:attrName>style.visibility</p:attrName>
                                        </p:attrNameLst>
                                      </p:cBhvr>
                                      <p:to>
                                        <p:strVal val="visible"/>
                                      </p:to>
                                    </p:set>
                                    <p:anim calcmode="lin" valueType="num">
                                      <p:cBhvr>
                                        <p:cTn id="137" dur="500" fill="hold"/>
                                        <p:tgtEl>
                                          <p:spTgt spid="271384">
                                            <p:txEl>
                                              <p:pRg st="0" end="0"/>
                                            </p:txEl>
                                          </p:spTgt>
                                        </p:tgtEl>
                                        <p:attrNameLst>
                                          <p:attrName>ppt_w</p:attrName>
                                        </p:attrNameLst>
                                      </p:cBhvr>
                                      <p:tavLst>
                                        <p:tav tm="0">
                                          <p:val>
                                            <p:fltVal val="0"/>
                                          </p:val>
                                        </p:tav>
                                        <p:tav tm="100000">
                                          <p:val>
                                            <p:strVal val="#ppt_w"/>
                                          </p:val>
                                        </p:tav>
                                      </p:tavLst>
                                    </p:anim>
                                    <p:anim calcmode="lin" valueType="num">
                                      <p:cBhvr>
                                        <p:cTn id="138" dur="500" fill="hold"/>
                                        <p:tgtEl>
                                          <p:spTgt spid="271384">
                                            <p:txEl>
                                              <p:pRg st="0" end="0"/>
                                            </p:txEl>
                                          </p:spTgt>
                                        </p:tgtEl>
                                        <p:attrNameLst>
                                          <p:attrName>ppt_h</p:attrName>
                                        </p:attrNameLst>
                                      </p:cBhvr>
                                      <p:tavLst>
                                        <p:tav tm="0">
                                          <p:val>
                                            <p:fltVal val="0"/>
                                          </p:val>
                                        </p:tav>
                                        <p:tav tm="100000">
                                          <p:val>
                                            <p:strVal val="#ppt_h"/>
                                          </p:val>
                                        </p:tav>
                                      </p:tavLst>
                                    </p:anim>
                                    <p:anim calcmode="lin" valueType="num">
                                      <p:cBhvr>
                                        <p:cTn id="139" dur="500" fill="hold"/>
                                        <p:tgtEl>
                                          <p:spTgt spid="271384">
                                            <p:txEl>
                                              <p:pRg st="0" end="0"/>
                                            </p:txEl>
                                          </p:spTgt>
                                        </p:tgtEl>
                                        <p:attrNameLst>
                                          <p:attrName>style.rotation</p:attrName>
                                        </p:attrNameLst>
                                      </p:cBhvr>
                                      <p:tavLst>
                                        <p:tav tm="0">
                                          <p:val>
                                            <p:fltVal val="360"/>
                                          </p:val>
                                        </p:tav>
                                        <p:tav tm="100000">
                                          <p:val>
                                            <p:fltVal val="0"/>
                                          </p:val>
                                        </p:tav>
                                      </p:tavLst>
                                    </p:anim>
                                    <p:animEffect transition="in" filter="fade">
                                      <p:cBhvr>
                                        <p:cTn id="140" dur="500"/>
                                        <p:tgtEl>
                                          <p:spTgt spid="271384">
                                            <p:txEl>
                                              <p:pRg st="0" end="0"/>
                                            </p:txEl>
                                          </p:spTgt>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49" presetClass="entr" presetSubtype="0" decel="100000" fill="hold" nodeType="clickEffect">
                                  <p:stCondLst>
                                    <p:cond delay="0"/>
                                  </p:stCondLst>
                                  <p:childTnLst>
                                    <p:set>
                                      <p:cBhvr>
                                        <p:cTn id="144" dur="1" fill="hold">
                                          <p:stCondLst>
                                            <p:cond delay="0"/>
                                          </p:stCondLst>
                                        </p:cTn>
                                        <p:tgtEl>
                                          <p:spTgt spid="271385">
                                            <p:txEl>
                                              <p:pRg st="0" end="0"/>
                                            </p:txEl>
                                          </p:spTgt>
                                        </p:tgtEl>
                                        <p:attrNameLst>
                                          <p:attrName>style.visibility</p:attrName>
                                        </p:attrNameLst>
                                      </p:cBhvr>
                                      <p:to>
                                        <p:strVal val="visible"/>
                                      </p:to>
                                    </p:set>
                                    <p:anim calcmode="lin" valueType="num">
                                      <p:cBhvr>
                                        <p:cTn id="145" dur="500" fill="hold"/>
                                        <p:tgtEl>
                                          <p:spTgt spid="271385">
                                            <p:txEl>
                                              <p:pRg st="0" end="0"/>
                                            </p:txEl>
                                          </p:spTgt>
                                        </p:tgtEl>
                                        <p:attrNameLst>
                                          <p:attrName>ppt_w</p:attrName>
                                        </p:attrNameLst>
                                      </p:cBhvr>
                                      <p:tavLst>
                                        <p:tav tm="0">
                                          <p:val>
                                            <p:fltVal val="0"/>
                                          </p:val>
                                        </p:tav>
                                        <p:tav tm="100000">
                                          <p:val>
                                            <p:strVal val="#ppt_w"/>
                                          </p:val>
                                        </p:tav>
                                      </p:tavLst>
                                    </p:anim>
                                    <p:anim calcmode="lin" valueType="num">
                                      <p:cBhvr>
                                        <p:cTn id="146" dur="500" fill="hold"/>
                                        <p:tgtEl>
                                          <p:spTgt spid="271385">
                                            <p:txEl>
                                              <p:pRg st="0" end="0"/>
                                            </p:txEl>
                                          </p:spTgt>
                                        </p:tgtEl>
                                        <p:attrNameLst>
                                          <p:attrName>ppt_h</p:attrName>
                                        </p:attrNameLst>
                                      </p:cBhvr>
                                      <p:tavLst>
                                        <p:tav tm="0">
                                          <p:val>
                                            <p:fltVal val="0"/>
                                          </p:val>
                                        </p:tav>
                                        <p:tav tm="100000">
                                          <p:val>
                                            <p:strVal val="#ppt_h"/>
                                          </p:val>
                                        </p:tav>
                                      </p:tavLst>
                                    </p:anim>
                                    <p:anim calcmode="lin" valueType="num">
                                      <p:cBhvr>
                                        <p:cTn id="147" dur="500" fill="hold"/>
                                        <p:tgtEl>
                                          <p:spTgt spid="271385">
                                            <p:txEl>
                                              <p:pRg st="0" end="0"/>
                                            </p:txEl>
                                          </p:spTgt>
                                        </p:tgtEl>
                                        <p:attrNameLst>
                                          <p:attrName>style.rotation</p:attrName>
                                        </p:attrNameLst>
                                      </p:cBhvr>
                                      <p:tavLst>
                                        <p:tav tm="0">
                                          <p:val>
                                            <p:fltVal val="360"/>
                                          </p:val>
                                        </p:tav>
                                        <p:tav tm="100000">
                                          <p:val>
                                            <p:fltVal val="0"/>
                                          </p:val>
                                        </p:tav>
                                      </p:tavLst>
                                    </p:anim>
                                    <p:animEffect transition="in" filter="fade">
                                      <p:cBhvr>
                                        <p:cTn id="148" dur="500"/>
                                        <p:tgtEl>
                                          <p:spTgt spid="271385">
                                            <p:txEl>
                                              <p:pRg st="0" end="0"/>
                                            </p:txEl>
                                          </p:spTgt>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49" presetClass="entr" presetSubtype="0" decel="100000" fill="hold" nodeType="clickEffect">
                                  <p:stCondLst>
                                    <p:cond delay="0"/>
                                  </p:stCondLst>
                                  <p:childTnLst>
                                    <p:set>
                                      <p:cBhvr>
                                        <p:cTn id="152" dur="1" fill="hold">
                                          <p:stCondLst>
                                            <p:cond delay="0"/>
                                          </p:stCondLst>
                                        </p:cTn>
                                        <p:tgtEl>
                                          <p:spTgt spid="271386">
                                            <p:txEl>
                                              <p:pRg st="0" end="0"/>
                                            </p:txEl>
                                          </p:spTgt>
                                        </p:tgtEl>
                                        <p:attrNameLst>
                                          <p:attrName>style.visibility</p:attrName>
                                        </p:attrNameLst>
                                      </p:cBhvr>
                                      <p:to>
                                        <p:strVal val="visible"/>
                                      </p:to>
                                    </p:set>
                                    <p:anim calcmode="lin" valueType="num">
                                      <p:cBhvr>
                                        <p:cTn id="153" dur="500" fill="hold"/>
                                        <p:tgtEl>
                                          <p:spTgt spid="271386">
                                            <p:txEl>
                                              <p:pRg st="0" end="0"/>
                                            </p:txEl>
                                          </p:spTgt>
                                        </p:tgtEl>
                                        <p:attrNameLst>
                                          <p:attrName>ppt_w</p:attrName>
                                        </p:attrNameLst>
                                      </p:cBhvr>
                                      <p:tavLst>
                                        <p:tav tm="0">
                                          <p:val>
                                            <p:fltVal val="0"/>
                                          </p:val>
                                        </p:tav>
                                        <p:tav tm="100000">
                                          <p:val>
                                            <p:strVal val="#ppt_w"/>
                                          </p:val>
                                        </p:tav>
                                      </p:tavLst>
                                    </p:anim>
                                    <p:anim calcmode="lin" valueType="num">
                                      <p:cBhvr>
                                        <p:cTn id="154" dur="500" fill="hold"/>
                                        <p:tgtEl>
                                          <p:spTgt spid="271386">
                                            <p:txEl>
                                              <p:pRg st="0" end="0"/>
                                            </p:txEl>
                                          </p:spTgt>
                                        </p:tgtEl>
                                        <p:attrNameLst>
                                          <p:attrName>ppt_h</p:attrName>
                                        </p:attrNameLst>
                                      </p:cBhvr>
                                      <p:tavLst>
                                        <p:tav tm="0">
                                          <p:val>
                                            <p:fltVal val="0"/>
                                          </p:val>
                                        </p:tav>
                                        <p:tav tm="100000">
                                          <p:val>
                                            <p:strVal val="#ppt_h"/>
                                          </p:val>
                                        </p:tav>
                                      </p:tavLst>
                                    </p:anim>
                                    <p:anim calcmode="lin" valueType="num">
                                      <p:cBhvr>
                                        <p:cTn id="155" dur="500" fill="hold"/>
                                        <p:tgtEl>
                                          <p:spTgt spid="271386">
                                            <p:txEl>
                                              <p:pRg st="0" end="0"/>
                                            </p:txEl>
                                          </p:spTgt>
                                        </p:tgtEl>
                                        <p:attrNameLst>
                                          <p:attrName>style.rotation</p:attrName>
                                        </p:attrNameLst>
                                      </p:cBhvr>
                                      <p:tavLst>
                                        <p:tav tm="0">
                                          <p:val>
                                            <p:fltVal val="360"/>
                                          </p:val>
                                        </p:tav>
                                        <p:tav tm="100000">
                                          <p:val>
                                            <p:fltVal val="0"/>
                                          </p:val>
                                        </p:tav>
                                      </p:tavLst>
                                    </p:anim>
                                    <p:animEffect transition="in" filter="fade">
                                      <p:cBhvr>
                                        <p:cTn id="156" dur="500"/>
                                        <p:tgtEl>
                                          <p:spTgt spid="271386">
                                            <p:txEl>
                                              <p:pRg st="0" end="0"/>
                                            </p:txEl>
                                          </p:spTgt>
                                        </p:tgtEl>
                                      </p:cBhvr>
                                    </p:animEffec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37" presetClass="exit" presetSubtype="0" fill="hold" grpId="0" nodeType="clickEffect">
                                  <p:stCondLst>
                                    <p:cond delay="0"/>
                                  </p:stCondLst>
                                  <p:childTnLst>
                                    <p:animEffect transition="out" filter="fade">
                                      <p:cBhvr>
                                        <p:cTn id="160" dur="1000"/>
                                        <p:tgtEl>
                                          <p:spTgt spid="271380">
                                            <p:txEl>
                                              <p:pRg st="0" end="0"/>
                                            </p:txEl>
                                          </p:spTgt>
                                        </p:tgtEl>
                                      </p:cBhvr>
                                    </p:animEffect>
                                    <p:anim calcmode="lin" valueType="num">
                                      <p:cBhvr>
                                        <p:cTn id="161" dur="1000"/>
                                        <p:tgtEl>
                                          <p:spTgt spid="271380">
                                            <p:txEl>
                                              <p:pRg st="0" end="0"/>
                                            </p:txEl>
                                          </p:spTgt>
                                        </p:tgtEl>
                                        <p:attrNameLst>
                                          <p:attrName>ppt_x</p:attrName>
                                        </p:attrNameLst>
                                      </p:cBhvr>
                                      <p:tavLst>
                                        <p:tav tm="0">
                                          <p:val>
                                            <p:strVal val="ppt_x"/>
                                          </p:val>
                                        </p:tav>
                                        <p:tav tm="100000">
                                          <p:val>
                                            <p:strVal val="ppt_x"/>
                                          </p:val>
                                        </p:tav>
                                      </p:tavLst>
                                    </p:anim>
                                    <p:anim calcmode="lin" valueType="num">
                                      <p:cBhvr>
                                        <p:cTn id="162" dur="100" decel="100000"/>
                                        <p:tgtEl>
                                          <p:spTgt spid="271380">
                                            <p:txEl>
                                              <p:pRg st="0" end="0"/>
                                            </p:txEl>
                                          </p:spTgt>
                                        </p:tgtEl>
                                        <p:attrNameLst>
                                          <p:attrName>ppt_y</p:attrName>
                                        </p:attrNameLst>
                                      </p:cBhvr>
                                      <p:tavLst>
                                        <p:tav tm="0">
                                          <p:val>
                                            <p:strVal val="ppt_y"/>
                                          </p:val>
                                        </p:tav>
                                        <p:tav tm="100000">
                                          <p:val>
                                            <p:strVal val="ppt_y-.03"/>
                                          </p:val>
                                        </p:tav>
                                      </p:tavLst>
                                    </p:anim>
                                    <p:anim calcmode="lin" valueType="num">
                                      <p:cBhvr>
                                        <p:cTn id="163" dur="900" accel="100000">
                                          <p:stCondLst>
                                            <p:cond delay="100"/>
                                          </p:stCondLst>
                                        </p:cTn>
                                        <p:tgtEl>
                                          <p:spTgt spid="271380">
                                            <p:txEl>
                                              <p:pRg st="0" end="0"/>
                                            </p:txEl>
                                          </p:spTgt>
                                        </p:tgtEl>
                                        <p:attrNameLst>
                                          <p:attrName>ppt_y</p:attrName>
                                        </p:attrNameLst>
                                      </p:cBhvr>
                                      <p:tavLst>
                                        <p:tav tm="0">
                                          <p:val>
                                            <p:strVal val="ppt_y"/>
                                          </p:val>
                                        </p:tav>
                                        <p:tav tm="100000">
                                          <p:val>
                                            <p:strVal val="ppt_y+1"/>
                                          </p:val>
                                        </p:tav>
                                      </p:tavLst>
                                    </p:anim>
                                    <p:set>
                                      <p:cBhvr>
                                        <p:cTn id="164" dur="1" fill="hold">
                                          <p:stCondLst>
                                            <p:cond delay="999"/>
                                          </p:stCondLst>
                                        </p:cTn>
                                        <p:tgtEl>
                                          <p:spTgt spid="271380">
                                            <p:txEl>
                                              <p:pRg st="0" end="0"/>
                                            </p:txEl>
                                          </p:spTgt>
                                        </p:tgtEl>
                                        <p:attrNameLst>
                                          <p:attrName>style.visibility</p:attrName>
                                        </p:attrNameLst>
                                      </p:cBhvr>
                                      <p:to>
                                        <p:strVal val="hidden"/>
                                      </p:to>
                                    </p:set>
                                  </p:childTnLst>
                                </p:cTn>
                              </p:par>
                              <p:par>
                                <p:cTn id="165" presetID="37" presetClass="exit" presetSubtype="0" fill="hold" grpId="0" nodeType="withEffect">
                                  <p:stCondLst>
                                    <p:cond delay="0"/>
                                  </p:stCondLst>
                                  <p:childTnLst>
                                    <p:animEffect transition="out" filter="fade">
                                      <p:cBhvr>
                                        <p:cTn id="166" dur="1000"/>
                                        <p:tgtEl>
                                          <p:spTgt spid="271382">
                                            <p:txEl>
                                              <p:pRg st="0" end="0"/>
                                            </p:txEl>
                                          </p:spTgt>
                                        </p:tgtEl>
                                      </p:cBhvr>
                                    </p:animEffect>
                                    <p:anim calcmode="lin" valueType="num">
                                      <p:cBhvr>
                                        <p:cTn id="167" dur="1000"/>
                                        <p:tgtEl>
                                          <p:spTgt spid="271382">
                                            <p:txEl>
                                              <p:pRg st="0" end="0"/>
                                            </p:txEl>
                                          </p:spTgt>
                                        </p:tgtEl>
                                        <p:attrNameLst>
                                          <p:attrName>ppt_x</p:attrName>
                                        </p:attrNameLst>
                                      </p:cBhvr>
                                      <p:tavLst>
                                        <p:tav tm="0">
                                          <p:val>
                                            <p:strVal val="ppt_x"/>
                                          </p:val>
                                        </p:tav>
                                        <p:tav tm="100000">
                                          <p:val>
                                            <p:strVal val="ppt_x"/>
                                          </p:val>
                                        </p:tav>
                                      </p:tavLst>
                                    </p:anim>
                                    <p:anim calcmode="lin" valueType="num">
                                      <p:cBhvr>
                                        <p:cTn id="168" dur="100" decel="100000"/>
                                        <p:tgtEl>
                                          <p:spTgt spid="271382">
                                            <p:txEl>
                                              <p:pRg st="0" end="0"/>
                                            </p:txEl>
                                          </p:spTgt>
                                        </p:tgtEl>
                                        <p:attrNameLst>
                                          <p:attrName>ppt_y</p:attrName>
                                        </p:attrNameLst>
                                      </p:cBhvr>
                                      <p:tavLst>
                                        <p:tav tm="0">
                                          <p:val>
                                            <p:strVal val="ppt_y"/>
                                          </p:val>
                                        </p:tav>
                                        <p:tav tm="100000">
                                          <p:val>
                                            <p:strVal val="ppt_y-.03"/>
                                          </p:val>
                                        </p:tav>
                                      </p:tavLst>
                                    </p:anim>
                                    <p:anim calcmode="lin" valueType="num">
                                      <p:cBhvr>
                                        <p:cTn id="169" dur="900" accel="100000">
                                          <p:stCondLst>
                                            <p:cond delay="100"/>
                                          </p:stCondLst>
                                        </p:cTn>
                                        <p:tgtEl>
                                          <p:spTgt spid="271382">
                                            <p:txEl>
                                              <p:pRg st="0" end="0"/>
                                            </p:txEl>
                                          </p:spTgt>
                                        </p:tgtEl>
                                        <p:attrNameLst>
                                          <p:attrName>ppt_y</p:attrName>
                                        </p:attrNameLst>
                                      </p:cBhvr>
                                      <p:tavLst>
                                        <p:tav tm="0">
                                          <p:val>
                                            <p:strVal val="ppt_y"/>
                                          </p:val>
                                        </p:tav>
                                        <p:tav tm="100000">
                                          <p:val>
                                            <p:strVal val="ppt_y+1"/>
                                          </p:val>
                                        </p:tav>
                                      </p:tavLst>
                                    </p:anim>
                                    <p:set>
                                      <p:cBhvr>
                                        <p:cTn id="170" dur="1" fill="hold">
                                          <p:stCondLst>
                                            <p:cond delay="999"/>
                                          </p:stCondLst>
                                        </p:cTn>
                                        <p:tgtEl>
                                          <p:spTgt spid="271382">
                                            <p:txEl>
                                              <p:pRg st="0" end="0"/>
                                            </p:txEl>
                                          </p:spTgt>
                                        </p:tgtEl>
                                        <p:attrNameLst>
                                          <p:attrName>style.visibility</p:attrName>
                                        </p:attrNameLst>
                                      </p:cBhvr>
                                      <p:to>
                                        <p:strVal val="hidden"/>
                                      </p:to>
                                    </p:set>
                                  </p:childTnLst>
                                </p:cTn>
                              </p:par>
                              <p:par>
                                <p:cTn id="171" presetID="37" presetClass="exit" presetSubtype="0" fill="hold" grpId="0" nodeType="withEffect">
                                  <p:stCondLst>
                                    <p:cond delay="0"/>
                                  </p:stCondLst>
                                  <p:childTnLst>
                                    <p:animEffect transition="out" filter="fade">
                                      <p:cBhvr>
                                        <p:cTn id="172" dur="1000"/>
                                        <p:tgtEl>
                                          <p:spTgt spid="271383">
                                            <p:txEl>
                                              <p:pRg st="0" end="0"/>
                                            </p:txEl>
                                          </p:spTgt>
                                        </p:tgtEl>
                                      </p:cBhvr>
                                    </p:animEffect>
                                    <p:anim calcmode="lin" valueType="num">
                                      <p:cBhvr>
                                        <p:cTn id="173" dur="1000"/>
                                        <p:tgtEl>
                                          <p:spTgt spid="271383">
                                            <p:txEl>
                                              <p:pRg st="0" end="0"/>
                                            </p:txEl>
                                          </p:spTgt>
                                        </p:tgtEl>
                                        <p:attrNameLst>
                                          <p:attrName>ppt_x</p:attrName>
                                        </p:attrNameLst>
                                      </p:cBhvr>
                                      <p:tavLst>
                                        <p:tav tm="0">
                                          <p:val>
                                            <p:strVal val="ppt_x"/>
                                          </p:val>
                                        </p:tav>
                                        <p:tav tm="100000">
                                          <p:val>
                                            <p:strVal val="ppt_x"/>
                                          </p:val>
                                        </p:tav>
                                      </p:tavLst>
                                    </p:anim>
                                    <p:anim calcmode="lin" valueType="num">
                                      <p:cBhvr>
                                        <p:cTn id="174" dur="100" decel="100000"/>
                                        <p:tgtEl>
                                          <p:spTgt spid="271383">
                                            <p:txEl>
                                              <p:pRg st="0" end="0"/>
                                            </p:txEl>
                                          </p:spTgt>
                                        </p:tgtEl>
                                        <p:attrNameLst>
                                          <p:attrName>ppt_y</p:attrName>
                                        </p:attrNameLst>
                                      </p:cBhvr>
                                      <p:tavLst>
                                        <p:tav tm="0">
                                          <p:val>
                                            <p:strVal val="ppt_y"/>
                                          </p:val>
                                        </p:tav>
                                        <p:tav tm="100000">
                                          <p:val>
                                            <p:strVal val="ppt_y-.03"/>
                                          </p:val>
                                        </p:tav>
                                      </p:tavLst>
                                    </p:anim>
                                    <p:anim calcmode="lin" valueType="num">
                                      <p:cBhvr>
                                        <p:cTn id="175" dur="900" accel="100000">
                                          <p:stCondLst>
                                            <p:cond delay="100"/>
                                          </p:stCondLst>
                                        </p:cTn>
                                        <p:tgtEl>
                                          <p:spTgt spid="271383">
                                            <p:txEl>
                                              <p:pRg st="0" end="0"/>
                                            </p:txEl>
                                          </p:spTgt>
                                        </p:tgtEl>
                                        <p:attrNameLst>
                                          <p:attrName>ppt_y</p:attrName>
                                        </p:attrNameLst>
                                      </p:cBhvr>
                                      <p:tavLst>
                                        <p:tav tm="0">
                                          <p:val>
                                            <p:strVal val="ppt_y"/>
                                          </p:val>
                                        </p:tav>
                                        <p:tav tm="100000">
                                          <p:val>
                                            <p:strVal val="ppt_y+1"/>
                                          </p:val>
                                        </p:tav>
                                      </p:tavLst>
                                    </p:anim>
                                    <p:set>
                                      <p:cBhvr>
                                        <p:cTn id="176" dur="1" fill="hold">
                                          <p:stCondLst>
                                            <p:cond delay="999"/>
                                          </p:stCondLst>
                                        </p:cTn>
                                        <p:tgtEl>
                                          <p:spTgt spid="271383">
                                            <p:txEl>
                                              <p:pRg st="0" end="0"/>
                                            </p:txEl>
                                          </p:spTgt>
                                        </p:tgtEl>
                                        <p:attrNameLst>
                                          <p:attrName>style.visibility</p:attrName>
                                        </p:attrNameLst>
                                      </p:cBhvr>
                                      <p:to>
                                        <p:strVal val="hidden"/>
                                      </p:to>
                                    </p:set>
                                  </p:childTnLst>
                                </p:cTn>
                              </p:par>
                              <p:par>
                                <p:cTn id="177" presetID="37" presetClass="exit" presetSubtype="0" fill="hold" grpId="0" nodeType="withEffect">
                                  <p:stCondLst>
                                    <p:cond delay="0"/>
                                  </p:stCondLst>
                                  <p:childTnLst>
                                    <p:animEffect transition="out" filter="fade">
                                      <p:cBhvr>
                                        <p:cTn id="178" dur="1000"/>
                                        <p:tgtEl>
                                          <p:spTgt spid="271384">
                                            <p:txEl>
                                              <p:pRg st="0" end="0"/>
                                            </p:txEl>
                                          </p:spTgt>
                                        </p:tgtEl>
                                      </p:cBhvr>
                                    </p:animEffect>
                                    <p:anim calcmode="lin" valueType="num">
                                      <p:cBhvr>
                                        <p:cTn id="179" dur="1000"/>
                                        <p:tgtEl>
                                          <p:spTgt spid="271384">
                                            <p:txEl>
                                              <p:pRg st="0" end="0"/>
                                            </p:txEl>
                                          </p:spTgt>
                                        </p:tgtEl>
                                        <p:attrNameLst>
                                          <p:attrName>ppt_x</p:attrName>
                                        </p:attrNameLst>
                                      </p:cBhvr>
                                      <p:tavLst>
                                        <p:tav tm="0">
                                          <p:val>
                                            <p:strVal val="ppt_x"/>
                                          </p:val>
                                        </p:tav>
                                        <p:tav tm="100000">
                                          <p:val>
                                            <p:strVal val="ppt_x"/>
                                          </p:val>
                                        </p:tav>
                                      </p:tavLst>
                                    </p:anim>
                                    <p:anim calcmode="lin" valueType="num">
                                      <p:cBhvr>
                                        <p:cTn id="180" dur="100" decel="100000"/>
                                        <p:tgtEl>
                                          <p:spTgt spid="271384">
                                            <p:txEl>
                                              <p:pRg st="0" end="0"/>
                                            </p:txEl>
                                          </p:spTgt>
                                        </p:tgtEl>
                                        <p:attrNameLst>
                                          <p:attrName>ppt_y</p:attrName>
                                        </p:attrNameLst>
                                      </p:cBhvr>
                                      <p:tavLst>
                                        <p:tav tm="0">
                                          <p:val>
                                            <p:strVal val="ppt_y"/>
                                          </p:val>
                                        </p:tav>
                                        <p:tav tm="100000">
                                          <p:val>
                                            <p:strVal val="ppt_y-.03"/>
                                          </p:val>
                                        </p:tav>
                                      </p:tavLst>
                                    </p:anim>
                                    <p:anim calcmode="lin" valueType="num">
                                      <p:cBhvr>
                                        <p:cTn id="181" dur="900" accel="100000">
                                          <p:stCondLst>
                                            <p:cond delay="100"/>
                                          </p:stCondLst>
                                        </p:cTn>
                                        <p:tgtEl>
                                          <p:spTgt spid="271384">
                                            <p:txEl>
                                              <p:pRg st="0" end="0"/>
                                            </p:txEl>
                                          </p:spTgt>
                                        </p:tgtEl>
                                        <p:attrNameLst>
                                          <p:attrName>ppt_y</p:attrName>
                                        </p:attrNameLst>
                                      </p:cBhvr>
                                      <p:tavLst>
                                        <p:tav tm="0">
                                          <p:val>
                                            <p:strVal val="ppt_y"/>
                                          </p:val>
                                        </p:tav>
                                        <p:tav tm="100000">
                                          <p:val>
                                            <p:strVal val="ppt_y+1"/>
                                          </p:val>
                                        </p:tav>
                                      </p:tavLst>
                                    </p:anim>
                                    <p:set>
                                      <p:cBhvr>
                                        <p:cTn id="182" dur="1" fill="hold">
                                          <p:stCondLst>
                                            <p:cond delay="999"/>
                                          </p:stCondLst>
                                        </p:cTn>
                                        <p:tgtEl>
                                          <p:spTgt spid="271384">
                                            <p:txEl>
                                              <p:pRg st="0" end="0"/>
                                            </p:txEl>
                                          </p:spTgt>
                                        </p:tgtEl>
                                        <p:attrNameLst>
                                          <p:attrName>style.visibility</p:attrName>
                                        </p:attrNameLst>
                                      </p:cBhvr>
                                      <p:to>
                                        <p:strVal val="hidden"/>
                                      </p:to>
                                    </p:set>
                                  </p:childTnLst>
                                </p:cTn>
                              </p:par>
                              <p:par>
                                <p:cTn id="183" presetID="37" presetClass="exit" presetSubtype="0" fill="hold" grpId="0" nodeType="withEffect">
                                  <p:stCondLst>
                                    <p:cond delay="0"/>
                                  </p:stCondLst>
                                  <p:childTnLst>
                                    <p:animEffect transition="out" filter="fade">
                                      <p:cBhvr>
                                        <p:cTn id="184" dur="1000"/>
                                        <p:tgtEl>
                                          <p:spTgt spid="271385">
                                            <p:txEl>
                                              <p:pRg st="0" end="0"/>
                                            </p:txEl>
                                          </p:spTgt>
                                        </p:tgtEl>
                                      </p:cBhvr>
                                    </p:animEffect>
                                    <p:anim calcmode="lin" valueType="num">
                                      <p:cBhvr>
                                        <p:cTn id="185" dur="1000"/>
                                        <p:tgtEl>
                                          <p:spTgt spid="271385">
                                            <p:txEl>
                                              <p:pRg st="0" end="0"/>
                                            </p:txEl>
                                          </p:spTgt>
                                        </p:tgtEl>
                                        <p:attrNameLst>
                                          <p:attrName>ppt_x</p:attrName>
                                        </p:attrNameLst>
                                      </p:cBhvr>
                                      <p:tavLst>
                                        <p:tav tm="0">
                                          <p:val>
                                            <p:strVal val="ppt_x"/>
                                          </p:val>
                                        </p:tav>
                                        <p:tav tm="100000">
                                          <p:val>
                                            <p:strVal val="ppt_x"/>
                                          </p:val>
                                        </p:tav>
                                      </p:tavLst>
                                    </p:anim>
                                    <p:anim calcmode="lin" valueType="num">
                                      <p:cBhvr>
                                        <p:cTn id="186" dur="100" decel="100000"/>
                                        <p:tgtEl>
                                          <p:spTgt spid="271385">
                                            <p:txEl>
                                              <p:pRg st="0" end="0"/>
                                            </p:txEl>
                                          </p:spTgt>
                                        </p:tgtEl>
                                        <p:attrNameLst>
                                          <p:attrName>ppt_y</p:attrName>
                                        </p:attrNameLst>
                                      </p:cBhvr>
                                      <p:tavLst>
                                        <p:tav tm="0">
                                          <p:val>
                                            <p:strVal val="ppt_y"/>
                                          </p:val>
                                        </p:tav>
                                        <p:tav tm="100000">
                                          <p:val>
                                            <p:strVal val="ppt_y-.03"/>
                                          </p:val>
                                        </p:tav>
                                      </p:tavLst>
                                    </p:anim>
                                    <p:anim calcmode="lin" valueType="num">
                                      <p:cBhvr>
                                        <p:cTn id="187" dur="900" accel="100000">
                                          <p:stCondLst>
                                            <p:cond delay="100"/>
                                          </p:stCondLst>
                                        </p:cTn>
                                        <p:tgtEl>
                                          <p:spTgt spid="271385">
                                            <p:txEl>
                                              <p:pRg st="0" end="0"/>
                                            </p:txEl>
                                          </p:spTgt>
                                        </p:tgtEl>
                                        <p:attrNameLst>
                                          <p:attrName>ppt_y</p:attrName>
                                        </p:attrNameLst>
                                      </p:cBhvr>
                                      <p:tavLst>
                                        <p:tav tm="0">
                                          <p:val>
                                            <p:strVal val="ppt_y"/>
                                          </p:val>
                                        </p:tav>
                                        <p:tav tm="100000">
                                          <p:val>
                                            <p:strVal val="ppt_y+1"/>
                                          </p:val>
                                        </p:tav>
                                      </p:tavLst>
                                    </p:anim>
                                    <p:set>
                                      <p:cBhvr>
                                        <p:cTn id="188" dur="1" fill="hold">
                                          <p:stCondLst>
                                            <p:cond delay="999"/>
                                          </p:stCondLst>
                                        </p:cTn>
                                        <p:tgtEl>
                                          <p:spTgt spid="271385">
                                            <p:txEl>
                                              <p:pRg st="0" end="0"/>
                                            </p:txEl>
                                          </p:spTgt>
                                        </p:tgtEl>
                                        <p:attrNameLst>
                                          <p:attrName>style.visibility</p:attrName>
                                        </p:attrNameLst>
                                      </p:cBhvr>
                                      <p:to>
                                        <p:strVal val="hidden"/>
                                      </p:to>
                                    </p:set>
                                  </p:childTnLst>
                                </p:cTn>
                              </p:par>
                              <p:par>
                                <p:cTn id="189" presetID="37" presetClass="exit" presetSubtype="0" fill="hold" grpId="0" nodeType="withEffect">
                                  <p:stCondLst>
                                    <p:cond delay="0"/>
                                  </p:stCondLst>
                                  <p:childTnLst>
                                    <p:animEffect transition="out" filter="fade">
                                      <p:cBhvr>
                                        <p:cTn id="190" dur="1000"/>
                                        <p:tgtEl>
                                          <p:spTgt spid="271386">
                                            <p:txEl>
                                              <p:pRg st="0" end="0"/>
                                            </p:txEl>
                                          </p:spTgt>
                                        </p:tgtEl>
                                      </p:cBhvr>
                                    </p:animEffect>
                                    <p:anim calcmode="lin" valueType="num">
                                      <p:cBhvr>
                                        <p:cTn id="191" dur="1000"/>
                                        <p:tgtEl>
                                          <p:spTgt spid="271386">
                                            <p:txEl>
                                              <p:pRg st="0" end="0"/>
                                            </p:txEl>
                                          </p:spTgt>
                                        </p:tgtEl>
                                        <p:attrNameLst>
                                          <p:attrName>ppt_x</p:attrName>
                                        </p:attrNameLst>
                                      </p:cBhvr>
                                      <p:tavLst>
                                        <p:tav tm="0">
                                          <p:val>
                                            <p:strVal val="ppt_x"/>
                                          </p:val>
                                        </p:tav>
                                        <p:tav tm="100000">
                                          <p:val>
                                            <p:strVal val="ppt_x"/>
                                          </p:val>
                                        </p:tav>
                                      </p:tavLst>
                                    </p:anim>
                                    <p:anim calcmode="lin" valueType="num">
                                      <p:cBhvr>
                                        <p:cTn id="192" dur="100" decel="100000"/>
                                        <p:tgtEl>
                                          <p:spTgt spid="271386">
                                            <p:txEl>
                                              <p:pRg st="0" end="0"/>
                                            </p:txEl>
                                          </p:spTgt>
                                        </p:tgtEl>
                                        <p:attrNameLst>
                                          <p:attrName>ppt_y</p:attrName>
                                        </p:attrNameLst>
                                      </p:cBhvr>
                                      <p:tavLst>
                                        <p:tav tm="0">
                                          <p:val>
                                            <p:strVal val="ppt_y"/>
                                          </p:val>
                                        </p:tav>
                                        <p:tav tm="100000">
                                          <p:val>
                                            <p:strVal val="ppt_y-.03"/>
                                          </p:val>
                                        </p:tav>
                                      </p:tavLst>
                                    </p:anim>
                                    <p:anim calcmode="lin" valueType="num">
                                      <p:cBhvr>
                                        <p:cTn id="193" dur="900" accel="100000">
                                          <p:stCondLst>
                                            <p:cond delay="100"/>
                                          </p:stCondLst>
                                        </p:cTn>
                                        <p:tgtEl>
                                          <p:spTgt spid="271386">
                                            <p:txEl>
                                              <p:pRg st="0" end="0"/>
                                            </p:txEl>
                                          </p:spTgt>
                                        </p:tgtEl>
                                        <p:attrNameLst>
                                          <p:attrName>ppt_y</p:attrName>
                                        </p:attrNameLst>
                                      </p:cBhvr>
                                      <p:tavLst>
                                        <p:tav tm="0">
                                          <p:val>
                                            <p:strVal val="ppt_y"/>
                                          </p:val>
                                        </p:tav>
                                        <p:tav tm="100000">
                                          <p:val>
                                            <p:strVal val="ppt_y+1"/>
                                          </p:val>
                                        </p:tav>
                                      </p:tavLst>
                                    </p:anim>
                                    <p:set>
                                      <p:cBhvr>
                                        <p:cTn id="194" dur="1" fill="hold">
                                          <p:stCondLst>
                                            <p:cond delay="999"/>
                                          </p:stCondLst>
                                        </p:cTn>
                                        <p:tgtEl>
                                          <p:spTgt spid="271386">
                                            <p:txEl>
                                              <p:pRg st="0" end="0"/>
                                            </p:txEl>
                                          </p:spTgt>
                                        </p:tgtEl>
                                        <p:attrNameLst>
                                          <p:attrName>style.visibility</p:attrName>
                                        </p:attrNameLst>
                                      </p:cBhvr>
                                      <p:to>
                                        <p:strVal val="hidden"/>
                                      </p:to>
                                    </p:set>
                                  </p:childTnLst>
                                </p:cTn>
                              </p:par>
                              <p:par>
                                <p:cTn id="195" presetID="37" presetClass="exit" presetSubtype="0" fill="hold" nodeType="withEffect">
                                  <p:stCondLst>
                                    <p:cond delay="0"/>
                                  </p:stCondLst>
                                  <p:childTnLst>
                                    <p:animEffect transition="out" filter="fade">
                                      <p:cBhvr>
                                        <p:cTn id="196" dur="1000"/>
                                        <p:tgtEl>
                                          <p:spTgt spid="271376"/>
                                        </p:tgtEl>
                                      </p:cBhvr>
                                    </p:animEffect>
                                    <p:anim calcmode="lin" valueType="num">
                                      <p:cBhvr>
                                        <p:cTn id="197" dur="1000"/>
                                        <p:tgtEl>
                                          <p:spTgt spid="271376"/>
                                        </p:tgtEl>
                                        <p:attrNameLst>
                                          <p:attrName>ppt_x</p:attrName>
                                        </p:attrNameLst>
                                      </p:cBhvr>
                                      <p:tavLst>
                                        <p:tav tm="0">
                                          <p:val>
                                            <p:strVal val="ppt_x"/>
                                          </p:val>
                                        </p:tav>
                                        <p:tav tm="100000">
                                          <p:val>
                                            <p:strVal val="ppt_x"/>
                                          </p:val>
                                        </p:tav>
                                      </p:tavLst>
                                    </p:anim>
                                    <p:anim calcmode="lin" valueType="num">
                                      <p:cBhvr>
                                        <p:cTn id="198" dur="100" decel="100000"/>
                                        <p:tgtEl>
                                          <p:spTgt spid="271376"/>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71376"/>
                                        </p:tgtEl>
                                        <p:attrNameLst>
                                          <p:attrName>ppt_y</p:attrName>
                                        </p:attrNameLst>
                                      </p:cBhvr>
                                      <p:tavLst>
                                        <p:tav tm="0">
                                          <p:val>
                                            <p:strVal val="ppt_y"/>
                                          </p:val>
                                        </p:tav>
                                        <p:tav tm="100000">
                                          <p:val>
                                            <p:strVal val="ppt_y+1"/>
                                          </p:val>
                                        </p:tav>
                                      </p:tavLst>
                                    </p:anim>
                                    <p:set>
                                      <p:cBhvr>
                                        <p:cTn id="200" dur="1" fill="hold">
                                          <p:stCondLst>
                                            <p:cond delay="999"/>
                                          </p:stCondLst>
                                        </p:cTn>
                                        <p:tgtEl>
                                          <p:spTgt spid="2713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71" grpId="0" build="allAtOnce"/>
      <p:bldP spid="271372" grpId="0" build="allAtOnce"/>
      <p:bldP spid="271373" grpId="0" build="allAtOnce"/>
      <p:bldP spid="271374" grpId="0" build="allAtOnce"/>
      <p:bldP spid="271375" grpId="0" build="allAtOnce"/>
      <p:bldP spid="271380" grpId="0" build="allAtOnce"/>
      <p:bldP spid="271382" grpId="0" build="allAtOnce"/>
      <p:bldP spid="271383" grpId="0" build="allAtOnce"/>
      <p:bldP spid="271384" grpId="0" build="allAtOnce"/>
      <p:bldP spid="271385" grpId="0" build="allAtOnce"/>
      <p:bldP spid="271386" grpId="0" build="allAtOnce"/>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27" name="Picture 15">
            <a:extLst>
              <a:ext uri="{FF2B5EF4-FFF2-40B4-BE49-F238E27FC236}">
                <a16:creationId xmlns:a16="http://schemas.microsoft.com/office/drawing/2014/main" id="{87473653-998B-434B-A8BA-61097E43C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5850"/>
            <a:ext cx="8343900"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9330" name="Picture 18">
            <a:extLst>
              <a:ext uri="{FF2B5EF4-FFF2-40B4-BE49-F238E27FC236}">
                <a16:creationId xmlns:a16="http://schemas.microsoft.com/office/drawing/2014/main" id="{625E82CD-A0C1-457D-A162-30A478237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 y="4972050"/>
            <a:ext cx="294640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9332" name="Text Box 20">
            <a:extLst>
              <a:ext uri="{FF2B5EF4-FFF2-40B4-BE49-F238E27FC236}">
                <a16:creationId xmlns:a16="http://schemas.microsoft.com/office/drawing/2014/main" id="{F6361FAB-E570-4281-BE04-05B91F99DC77}"/>
              </a:ext>
            </a:extLst>
          </p:cNvPr>
          <p:cNvSpPr txBox="1">
            <a:spLocks noChangeArrowheads="1"/>
          </p:cNvSpPr>
          <p:nvPr/>
        </p:nvSpPr>
        <p:spPr bwMode="auto">
          <a:xfrm>
            <a:off x="3556000" y="1244600"/>
            <a:ext cx="2070100"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i="1">
                <a:latin typeface="Times New Roman" panose="02020603050405020304" pitchFamily="18" charset="0"/>
              </a:rPr>
              <a:t>Sunnites contre Chiites</a:t>
            </a:r>
          </a:p>
          <a:p>
            <a:pPr algn="ctr">
              <a:spcBef>
                <a:spcPct val="50000"/>
              </a:spcBef>
            </a:pPr>
            <a:r>
              <a:rPr lang="fr-FR" altLang="fr-FR" sz="1400" i="1">
                <a:latin typeface="Times New Roman" panose="02020603050405020304" pitchFamily="18" charset="0"/>
              </a:rPr>
              <a:t>Conflits confessionnels en Irak ou au Liban</a:t>
            </a:r>
          </a:p>
        </p:txBody>
      </p:sp>
      <p:sp>
        <p:nvSpPr>
          <p:cNvPr id="269334" name="Text Box 22">
            <a:extLst>
              <a:ext uri="{FF2B5EF4-FFF2-40B4-BE49-F238E27FC236}">
                <a16:creationId xmlns:a16="http://schemas.microsoft.com/office/drawing/2014/main" id="{38D99795-35C8-4F83-B059-F4222CDF891F}"/>
              </a:ext>
            </a:extLst>
          </p:cNvPr>
          <p:cNvSpPr txBox="1">
            <a:spLocks noChangeArrowheads="1"/>
          </p:cNvSpPr>
          <p:nvPr/>
        </p:nvSpPr>
        <p:spPr bwMode="auto">
          <a:xfrm>
            <a:off x="3492500" y="2133600"/>
            <a:ext cx="20701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i="1">
                <a:latin typeface="Times New Roman" panose="02020603050405020304" pitchFamily="18" charset="0"/>
              </a:rPr>
              <a:t>1</a:t>
            </a:r>
            <a:r>
              <a:rPr lang="fr-FR" altLang="fr-FR" sz="1400" i="1" baseline="30000">
                <a:latin typeface="Times New Roman" panose="02020603050405020304" pitchFamily="18" charset="0"/>
              </a:rPr>
              <a:t>ère</a:t>
            </a:r>
            <a:r>
              <a:rPr lang="fr-FR" altLang="fr-FR" sz="1400" i="1">
                <a:latin typeface="Times New Roman" panose="02020603050405020304" pitchFamily="18" charset="0"/>
              </a:rPr>
              <a:t> Guerre du Golfe (invasion du Koweït par l’Irak et réaction internationale)</a:t>
            </a:r>
          </a:p>
        </p:txBody>
      </p:sp>
      <p:sp>
        <p:nvSpPr>
          <p:cNvPr id="269335" name="Text Box 23">
            <a:extLst>
              <a:ext uri="{FF2B5EF4-FFF2-40B4-BE49-F238E27FC236}">
                <a16:creationId xmlns:a16="http://schemas.microsoft.com/office/drawing/2014/main" id="{CFE38BE0-5891-4ECC-BCF6-F6D303678D9A}"/>
              </a:ext>
            </a:extLst>
          </p:cNvPr>
          <p:cNvSpPr txBox="1">
            <a:spLocks noChangeArrowheads="1"/>
          </p:cNvSpPr>
          <p:nvPr/>
        </p:nvSpPr>
        <p:spPr bwMode="auto">
          <a:xfrm>
            <a:off x="3670300" y="3022600"/>
            <a:ext cx="2070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i="1">
                <a:latin typeface="Times New Roman" panose="02020603050405020304" pitchFamily="18" charset="0"/>
              </a:rPr>
              <a:t>Conflits confessionnels en Irak ou au Liban</a:t>
            </a:r>
          </a:p>
        </p:txBody>
      </p:sp>
      <p:sp>
        <p:nvSpPr>
          <p:cNvPr id="269336" name="Text Box 24">
            <a:extLst>
              <a:ext uri="{FF2B5EF4-FFF2-40B4-BE49-F238E27FC236}">
                <a16:creationId xmlns:a16="http://schemas.microsoft.com/office/drawing/2014/main" id="{0F0DEB05-EA01-42DC-9E46-22ED6EB21601}"/>
              </a:ext>
            </a:extLst>
          </p:cNvPr>
          <p:cNvSpPr txBox="1">
            <a:spLocks noChangeArrowheads="1"/>
          </p:cNvSpPr>
          <p:nvPr/>
        </p:nvSpPr>
        <p:spPr bwMode="auto">
          <a:xfrm>
            <a:off x="3556000" y="3670300"/>
            <a:ext cx="2070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i="1">
                <a:latin typeface="Times New Roman" panose="02020603050405020304" pitchFamily="18" charset="0"/>
              </a:rPr>
              <a:t>Conflit israélo-palestinien</a:t>
            </a:r>
          </a:p>
        </p:txBody>
      </p:sp>
      <p:sp>
        <p:nvSpPr>
          <p:cNvPr id="269337" name="Text Box 25">
            <a:extLst>
              <a:ext uri="{FF2B5EF4-FFF2-40B4-BE49-F238E27FC236}">
                <a16:creationId xmlns:a16="http://schemas.microsoft.com/office/drawing/2014/main" id="{99ECEABB-65C0-4618-867A-5060C9EE63CC}"/>
              </a:ext>
            </a:extLst>
          </p:cNvPr>
          <p:cNvSpPr txBox="1">
            <a:spLocks noChangeArrowheads="1"/>
          </p:cNvSpPr>
          <p:nvPr/>
        </p:nvSpPr>
        <p:spPr bwMode="auto">
          <a:xfrm>
            <a:off x="3606800" y="4292600"/>
            <a:ext cx="20701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i="1">
                <a:latin typeface="Times New Roman" panose="02020603050405020304" pitchFamily="18" charset="0"/>
              </a:rPr>
              <a:t>Intervention russe et turque en Syrie depuis 2013 et 2018</a:t>
            </a:r>
          </a:p>
        </p:txBody>
      </p:sp>
      <p:sp>
        <p:nvSpPr>
          <p:cNvPr id="269338" name="Text Box 26">
            <a:extLst>
              <a:ext uri="{FF2B5EF4-FFF2-40B4-BE49-F238E27FC236}">
                <a16:creationId xmlns:a16="http://schemas.microsoft.com/office/drawing/2014/main" id="{91FD75AE-F320-45C0-B150-33051E4A7063}"/>
              </a:ext>
            </a:extLst>
          </p:cNvPr>
          <p:cNvSpPr txBox="1">
            <a:spLocks noChangeArrowheads="1"/>
          </p:cNvSpPr>
          <p:nvPr/>
        </p:nvSpPr>
        <p:spPr bwMode="auto">
          <a:xfrm>
            <a:off x="3657600" y="5130800"/>
            <a:ext cx="20701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i="1">
                <a:latin typeface="Times New Roman" panose="02020603050405020304" pitchFamily="18" charset="0"/>
              </a:rPr>
              <a:t>Intervention Arabie Saoudite au Yémen depuis 2015</a:t>
            </a:r>
          </a:p>
        </p:txBody>
      </p:sp>
      <p:sp>
        <p:nvSpPr>
          <p:cNvPr id="10" name="ZoneTexte 9">
            <a:extLst>
              <a:ext uri="{FF2B5EF4-FFF2-40B4-BE49-F238E27FC236}">
                <a16:creationId xmlns:a16="http://schemas.microsoft.com/office/drawing/2014/main" id="{FF004FD5-D09A-40C8-85BF-72EF40853A25}"/>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withEffect">
                                  <p:stCondLst>
                                    <p:cond delay="0"/>
                                  </p:stCondLst>
                                  <p:childTnLst>
                                    <p:animMotion origin="layout" path="M 8.33333E-7 0 L 0.44375 -0.71157 " pathEditMode="relative" rAng="0" ptsTypes="AA">
                                      <p:cBhvr>
                                        <p:cTn id="6" dur="2000" fill="hold"/>
                                        <p:tgtEl>
                                          <p:spTgt spid="269330"/>
                                        </p:tgtEl>
                                        <p:attrNameLst>
                                          <p:attrName>ppt_x</p:attrName>
                                          <p:attrName>ppt_y</p:attrName>
                                        </p:attrNameLst>
                                      </p:cBhvr>
                                      <p:rCtr x="22187" y="-35579"/>
                                    </p:animMotion>
                                  </p:childTnLst>
                                </p:cTn>
                              </p:par>
                              <p:par>
                                <p:cTn id="7" presetID="22" presetClass="entr" presetSubtype="8" fill="hold" nodeType="withEffect">
                                  <p:stCondLst>
                                    <p:cond delay="0"/>
                                  </p:stCondLst>
                                  <p:childTnLst>
                                    <p:set>
                                      <p:cBhvr>
                                        <p:cTn id="8" dur="1" fill="hold">
                                          <p:stCondLst>
                                            <p:cond delay="0"/>
                                          </p:stCondLst>
                                        </p:cTn>
                                        <p:tgtEl>
                                          <p:spTgt spid="269327"/>
                                        </p:tgtEl>
                                        <p:attrNameLst>
                                          <p:attrName>style.visibility</p:attrName>
                                        </p:attrNameLst>
                                      </p:cBhvr>
                                      <p:to>
                                        <p:strVal val="visible"/>
                                      </p:to>
                                    </p:set>
                                    <p:animEffect transition="in" filter="wipe(left)">
                                      <p:cBhvr>
                                        <p:cTn id="9" dur="1000"/>
                                        <p:tgtEl>
                                          <p:spTgt spid="26932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269332"/>
                                        </p:tgtEl>
                                        <p:attrNameLst>
                                          <p:attrName>style.visibility</p:attrName>
                                        </p:attrNameLst>
                                      </p:cBhvr>
                                      <p:to>
                                        <p:strVal val="visible"/>
                                      </p:to>
                                    </p:set>
                                    <p:anim calcmode="lin" valueType="num">
                                      <p:cBhvr>
                                        <p:cTn id="14" dur="500" fill="hold"/>
                                        <p:tgtEl>
                                          <p:spTgt spid="269332"/>
                                        </p:tgtEl>
                                        <p:attrNameLst>
                                          <p:attrName>ppt_w</p:attrName>
                                        </p:attrNameLst>
                                      </p:cBhvr>
                                      <p:tavLst>
                                        <p:tav tm="0">
                                          <p:val>
                                            <p:fltVal val="0"/>
                                          </p:val>
                                        </p:tav>
                                        <p:tav tm="100000">
                                          <p:val>
                                            <p:strVal val="#ppt_w"/>
                                          </p:val>
                                        </p:tav>
                                      </p:tavLst>
                                    </p:anim>
                                    <p:anim calcmode="lin" valueType="num">
                                      <p:cBhvr>
                                        <p:cTn id="15" dur="500" fill="hold"/>
                                        <p:tgtEl>
                                          <p:spTgt spid="269332"/>
                                        </p:tgtEl>
                                        <p:attrNameLst>
                                          <p:attrName>ppt_h</p:attrName>
                                        </p:attrNameLst>
                                      </p:cBhvr>
                                      <p:tavLst>
                                        <p:tav tm="0">
                                          <p:val>
                                            <p:fltVal val="0"/>
                                          </p:val>
                                        </p:tav>
                                        <p:tav tm="100000">
                                          <p:val>
                                            <p:strVal val="#ppt_h"/>
                                          </p:val>
                                        </p:tav>
                                      </p:tavLst>
                                    </p:anim>
                                    <p:anim calcmode="lin" valueType="num">
                                      <p:cBhvr>
                                        <p:cTn id="16" dur="500" fill="hold"/>
                                        <p:tgtEl>
                                          <p:spTgt spid="269332"/>
                                        </p:tgtEl>
                                        <p:attrNameLst>
                                          <p:attrName>style.rotation</p:attrName>
                                        </p:attrNameLst>
                                      </p:cBhvr>
                                      <p:tavLst>
                                        <p:tav tm="0">
                                          <p:val>
                                            <p:fltVal val="360"/>
                                          </p:val>
                                        </p:tav>
                                        <p:tav tm="100000">
                                          <p:val>
                                            <p:fltVal val="0"/>
                                          </p:val>
                                        </p:tav>
                                      </p:tavLst>
                                    </p:anim>
                                    <p:animEffect transition="in" filter="fade">
                                      <p:cBhvr>
                                        <p:cTn id="17" dur="500"/>
                                        <p:tgtEl>
                                          <p:spTgt spid="2693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269334"/>
                                        </p:tgtEl>
                                        <p:attrNameLst>
                                          <p:attrName>style.visibility</p:attrName>
                                        </p:attrNameLst>
                                      </p:cBhvr>
                                      <p:to>
                                        <p:strVal val="visible"/>
                                      </p:to>
                                    </p:set>
                                    <p:anim calcmode="lin" valueType="num">
                                      <p:cBhvr>
                                        <p:cTn id="22" dur="500" fill="hold"/>
                                        <p:tgtEl>
                                          <p:spTgt spid="269334"/>
                                        </p:tgtEl>
                                        <p:attrNameLst>
                                          <p:attrName>ppt_w</p:attrName>
                                        </p:attrNameLst>
                                      </p:cBhvr>
                                      <p:tavLst>
                                        <p:tav tm="0">
                                          <p:val>
                                            <p:fltVal val="0"/>
                                          </p:val>
                                        </p:tav>
                                        <p:tav tm="100000">
                                          <p:val>
                                            <p:strVal val="#ppt_w"/>
                                          </p:val>
                                        </p:tav>
                                      </p:tavLst>
                                    </p:anim>
                                    <p:anim calcmode="lin" valueType="num">
                                      <p:cBhvr>
                                        <p:cTn id="23" dur="500" fill="hold"/>
                                        <p:tgtEl>
                                          <p:spTgt spid="269334"/>
                                        </p:tgtEl>
                                        <p:attrNameLst>
                                          <p:attrName>ppt_h</p:attrName>
                                        </p:attrNameLst>
                                      </p:cBhvr>
                                      <p:tavLst>
                                        <p:tav tm="0">
                                          <p:val>
                                            <p:fltVal val="0"/>
                                          </p:val>
                                        </p:tav>
                                        <p:tav tm="100000">
                                          <p:val>
                                            <p:strVal val="#ppt_h"/>
                                          </p:val>
                                        </p:tav>
                                      </p:tavLst>
                                    </p:anim>
                                    <p:anim calcmode="lin" valueType="num">
                                      <p:cBhvr>
                                        <p:cTn id="24" dur="500" fill="hold"/>
                                        <p:tgtEl>
                                          <p:spTgt spid="269334"/>
                                        </p:tgtEl>
                                        <p:attrNameLst>
                                          <p:attrName>style.rotation</p:attrName>
                                        </p:attrNameLst>
                                      </p:cBhvr>
                                      <p:tavLst>
                                        <p:tav tm="0">
                                          <p:val>
                                            <p:fltVal val="360"/>
                                          </p:val>
                                        </p:tav>
                                        <p:tav tm="100000">
                                          <p:val>
                                            <p:fltVal val="0"/>
                                          </p:val>
                                        </p:tav>
                                      </p:tavLst>
                                    </p:anim>
                                    <p:animEffect transition="in" filter="fade">
                                      <p:cBhvr>
                                        <p:cTn id="25" dur="500"/>
                                        <p:tgtEl>
                                          <p:spTgt spid="26933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9" presetClass="entr" presetSubtype="0" decel="100000" fill="hold" grpId="0" nodeType="clickEffect">
                                  <p:stCondLst>
                                    <p:cond delay="0"/>
                                  </p:stCondLst>
                                  <p:childTnLst>
                                    <p:set>
                                      <p:cBhvr>
                                        <p:cTn id="29" dur="1" fill="hold">
                                          <p:stCondLst>
                                            <p:cond delay="0"/>
                                          </p:stCondLst>
                                        </p:cTn>
                                        <p:tgtEl>
                                          <p:spTgt spid="269335"/>
                                        </p:tgtEl>
                                        <p:attrNameLst>
                                          <p:attrName>style.visibility</p:attrName>
                                        </p:attrNameLst>
                                      </p:cBhvr>
                                      <p:to>
                                        <p:strVal val="visible"/>
                                      </p:to>
                                    </p:set>
                                    <p:anim calcmode="lin" valueType="num">
                                      <p:cBhvr>
                                        <p:cTn id="30" dur="500" fill="hold"/>
                                        <p:tgtEl>
                                          <p:spTgt spid="269335"/>
                                        </p:tgtEl>
                                        <p:attrNameLst>
                                          <p:attrName>ppt_w</p:attrName>
                                        </p:attrNameLst>
                                      </p:cBhvr>
                                      <p:tavLst>
                                        <p:tav tm="0">
                                          <p:val>
                                            <p:fltVal val="0"/>
                                          </p:val>
                                        </p:tav>
                                        <p:tav tm="100000">
                                          <p:val>
                                            <p:strVal val="#ppt_w"/>
                                          </p:val>
                                        </p:tav>
                                      </p:tavLst>
                                    </p:anim>
                                    <p:anim calcmode="lin" valueType="num">
                                      <p:cBhvr>
                                        <p:cTn id="31" dur="500" fill="hold"/>
                                        <p:tgtEl>
                                          <p:spTgt spid="269335"/>
                                        </p:tgtEl>
                                        <p:attrNameLst>
                                          <p:attrName>ppt_h</p:attrName>
                                        </p:attrNameLst>
                                      </p:cBhvr>
                                      <p:tavLst>
                                        <p:tav tm="0">
                                          <p:val>
                                            <p:fltVal val="0"/>
                                          </p:val>
                                        </p:tav>
                                        <p:tav tm="100000">
                                          <p:val>
                                            <p:strVal val="#ppt_h"/>
                                          </p:val>
                                        </p:tav>
                                      </p:tavLst>
                                    </p:anim>
                                    <p:anim calcmode="lin" valueType="num">
                                      <p:cBhvr>
                                        <p:cTn id="32" dur="500" fill="hold"/>
                                        <p:tgtEl>
                                          <p:spTgt spid="269335"/>
                                        </p:tgtEl>
                                        <p:attrNameLst>
                                          <p:attrName>style.rotation</p:attrName>
                                        </p:attrNameLst>
                                      </p:cBhvr>
                                      <p:tavLst>
                                        <p:tav tm="0">
                                          <p:val>
                                            <p:fltVal val="360"/>
                                          </p:val>
                                        </p:tav>
                                        <p:tav tm="100000">
                                          <p:val>
                                            <p:fltVal val="0"/>
                                          </p:val>
                                        </p:tav>
                                      </p:tavLst>
                                    </p:anim>
                                    <p:animEffect transition="in" filter="fade">
                                      <p:cBhvr>
                                        <p:cTn id="33" dur="500"/>
                                        <p:tgtEl>
                                          <p:spTgt spid="26933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9" presetClass="entr" presetSubtype="0" decel="100000" fill="hold" grpId="0" nodeType="clickEffect">
                                  <p:stCondLst>
                                    <p:cond delay="0"/>
                                  </p:stCondLst>
                                  <p:childTnLst>
                                    <p:set>
                                      <p:cBhvr>
                                        <p:cTn id="37" dur="1" fill="hold">
                                          <p:stCondLst>
                                            <p:cond delay="0"/>
                                          </p:stCondLst>
                                        </p:cTn>
                                        <p:tgtEl>
                                          <p:spTgt spid="269336"/>
                                        </p:tgtEl>
                                        <p:attrNameLst>
                                          <p:attrName>style.visibility</p:attrName>
                                        </p:attrNameLst>
                                      </p:cBhvr>
                                      <p:to>
                                        <p:strVal val="visible"/>
                                      </p:to>
                                    </p:set>
                                    <p:anim calcmode="lin" valueType="num">
                                      <p:cBhvr>
                                        <p:cTn id="38" dur="500" fill="hold"/>
                                        <p:tgtEl>
                                          <p:spTgt spid="269336"/>
                                        </p:tgtEl>
                                        <p:attrNameLst>
                                          <p:attrName>ppt_w</p:attrName>
                                        </p:attrNameLst>
                                      </p:cBhvr>
                                      <p:tavLst>
                                        <p:tav tm="0">
                                          <p:val>
                                            <p:fltVal val="0"/>
                                          </p:val>
                                        </p:tav>
                                        <p:tav tm="100000">
                                          <p:val>
                                            <p:strVal val="#ppt_w"/>
                                          </p:val>
                                        </p:tav>
                                      </p:tavLst>
                                    </p:anim>
                                    <p:anim calcmode="lin" valueType="num">
                                      <p:cBhvr>
                                        <p:cTn id="39" dur="500" fill="hold"/>
                                        <p:tgtEl>
                                          <p:spTgt spid="269336"/>
                                        </p:tgtEl>
                                        <p:attrNameLst>
                                          <p:attrName>ppt_h</p:attrName>
                                        </p:attrNameLst>
                                      </p:cBhvr>
                                      <p:tavLst>
                                        <p:tav tm="0">
                                          <p:val>
                                            <p:fltVal val="0"/>
                                          </p:val>
                                        </p:tav>
                                        <p:tav tm="100000">
                                          <p:val>
                                            <p:strVal val="#ppt_h"/>
                                          </p:val>
                                        </p:tav>
                                      </p:tavLst>
                                    </p:anim>
                                    <p:anim calcmode="lin" valueType="num">
                                      <p:cBhvr>
                                        <p:cTn id="40" dur="500" fill="hold"/>
                                        <p:tgtEl>
                                          <p:spTgt spid="269336"/>
                                        </p:tgtEl>
                                        <p:attrNameLst>
                                          <p:attrName>style.rotation</p:attrName>
                                        </p:attrNameLst>
                                      </p:cBhvr>
                                      <p:tavLst>
                                        <p:tav tm="0">
                                          <p:val>
                                            <p:fltVal val="360"/>
                                          </p:val>
                                        </p:tav>
                                        <p:tav tm="100000">
                                          <p:val>
                                            <p:fltVal val="0"/>
                                          </p:val>
                                        </p:tav>
                                      </p:tavLst>
                                    </p:anim>
                                    <p:animEffect transition="in" filter="fade">
                                      <p:cBhvr>
                                        <p:cTn id="41" dur="500"/>
                                        <p:tgtEl>
                                          <p:spTgt spid="26933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9" presetClass="entr" presetSubtype="0" decel="100000" fill="hold" grpId="0" nodeType="clickEffect">
                                  <p:stCondLst>
                                    <p:cond delay="0"/>
                                  </p:stCondLst>
                                  <p:childTnLst>
                                    <p:set>
                                      <p:cBhvr>
                                        <p:cTn id="45" dur="1" fill="hold">
                                          <p:stCondLst>
                                            <p:cond delay="0"/>
                                          </p:stCondLst>
                                        </p:cTn>
                                        <p:tgtEl>
                                          <p:spTgt spid="269337"/>
                                        </p:tgtEl>
                                        <p:attrNameLst>
                                          <p:attrName>style.visibility</p:attrName>
                                        </p:attrNameLst>
                                      </p:cBhvr>
                                      <p:to>
                                        <p:strVal val="visible"/>
                                      </p:to>
                                    </p:set>
                                    <p:anim calcmode="lin" valueType="num">
                                      <p:cBhvr>
                                        <p:cTn id="46" dur="500" fill="hold"/>
                                        <p:tgtEl>
                                          <p:spTgt spid="269337"/>
                                        </p:tgtEl>
                                        <p:attrNameLst>
                                          <p:attrName>ppt_w</p:attrName>
                                        </p:attrNameLst>
                                      </p:cBhvr>
                                      <p:tavLst>
                                        <p:tav tm="0">
                                          <p:val>
                                            <p:fltVal val="0"/>
                                          </p:val>
                                        </p:tav>
                                        <p:tav tm="100000">
                                          <p:val>
                                            <p:strVal val="#ppt_w"/>
                                          </p:val>
                                        </p:tav>
                                      </p:tavLst>
                                    </p:anim>
                                    <p:anim calcmode="lin" valueType="num">
                                      <p:cBhvr>
                                        <p:cTn id="47" dur="500" fill="hold"/>
                                        <p:tgtEl>
                                          <p:spTgt spid="269337"/>
                                        </p:tgtEl>
                                        <p:attrNameLst>
                                          <p:attrName>ppt_h</p:attrName>
                                        </p:attrNameLst>
                                      </p:cBhvr>
                                      <p:tavLst>
                                        <p:tav tm="0">
                                          <p:val>
                                            <p:fltVal val="0"/>
                                          </p:val>
                                        </p:tav>
                                        <p:tav tm="100000">
                                          <p:val>
                                            <p:strVal val="#ppt_h"/>
                                          </p:val>
                                        </p:tav>
                                      </p:tavLst>
                                    </p:anim>
                                    <p:anim calcmode="lin" valueType="num">
                                      <p:cBhvr>
                                        <p:cTn id="48" dur="500" fill="hold"/>
                                        <p:tgtEl>
                                          <p:spTgt spid="269337"/>
                                        </p:tgtEl>
                                        <p:attrNameLst>
                                          <p:attrName>style.rotation</p:attrName>
                                        </p:attrNameLst>
                                      </p:cBhvr>
                                      <p:tavLst>
                                        <p:tav tm="0">
                                          <p:val>
                                            <p:fltVal val="360"/>
                                          </p:val>
                                        </p:tav>
                                        <p:tav tm="100000">
                                          <p:val>
                                            <p:fltVal val="0"/>
                                          </p:val>
                                        </p:tav>
                                      </p:tavLst>
                                    </p:anim>
                                    <p:animEffect transition="in" filter="fade">
                                      <p:cBhvr>
                                        <p:cTn id="49" dur="500"/>
                                        <p:tgtEl>
                                          <p:spTgt spid="26933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9" presetClass="entr" presetSubtype="0" decel="100000" fill="hold" grpId="0" nodeType="clickEffect">
                                  <p:stCondLst>
                                    <p:cond delay="0"/>
                                  </p:stCondLst>
                                  <p:childTnLst>
                                    <p:set>
                                      <p:cBhvr>
                                        <p:cTn id="53" dur="1" fill="hold">
                                          <p:stCondLst>
                                            <p:cond delay="0"/>
                                          </p:stCondLst>
                                        </p:cTn>
                                        <p:tgtEl>
                                          <p:spTgt spid="269338"/>
                                        </p:tgtEl>
                                        <p:attrNameLst>
                                          <p:attrName>style.visibility</p:attrName>
                                        </p:attrNameLst>
                                      </p:cBhvr>
                                      <p:to>
                                        <p:strVal val="visible"/>
                                      </p:to>
                                    </p:set>
                                    <p:anim calcmode="lin" valueType="num">
                                      <p:cBhvr>
                                        <p:cTn id="54" dur="500" fill="hold"/>
                                        <p:tgtEl>
                                          <p:spTgt spid="269338"/>
                                        </p:tgtEl>
                                        <p:attrNameLst>
                                          <p:attrName>ppt_w</p:attrName>
                                        </p:attrNameLst>
                                      </p:cBhvr>
                                      <p:tavLst>
                                        <p:tav tm="0">
                                          <p:val>
                                            <p:fltVal val="0"/>
                                          </p:val>
                                        </p:tav>
                                        <p:tav tm="100000">
                                          <p:val>
                                            <p:strVal val="#ppt_w"/>
                                          </p:val>
                                        </p:tav>
                                      </p:tavLst>
                                    </p:anim>
                                    <p:anim calcmode="lin" valueType="num">
                                      <p:cBhvr>
                                        <p:cTn id="55" dur="500" fill="hold"/>
                                        <p:tgtEl>
                                          <p:spTgt spid="269338"/>
                                        </p:tgtEl>
                                        <p:attrNameLst>
                                          <p:attrName>ppt_h</p:attrName>
                                        </p:attrNameLst>
                                      </p:cBhvr>
                                      <p:tavLst>
                                        <p:tav tm="0">
                                          <p:val>
                                            <p:fltVal val="0"/>
                                          </p:val>
                                        </p:tav>
                                        <p:tav tm="100000">
                                          <p:val>
                                            <p:strVal val="#ppt_h"/>
                                          </p:val>
                                        </p:tav>
                                      </p:tavLst>
                                    </p:anim>
                                    <p:anim calcmode="lin" valueType="num">
                                      <p:cBhvr>
                                        <p:cTn id="56" dur="500" fill="hold"/>
                                        <p:tgtEl>
                                          <p:spTgt spid="269338"/>
                                        </p:tgtEl>
                                        <p:attrNameLst>
                                          <p:attrName>style.rotation</p:attrName>
                                        </p:attrNameLst>
                                      </p:cBhvr>
                                      <p:tavLst>
                                        <p:tav tm="0">
                                          <p:val>
                                            <p:fltVal val="360"/>
                                          </p:val>
                                        </p:tav>
                                        <p:tav tm="100000">
                                          <p:val>
                                            <p:fltVal val="0"/>
                                          </p:val>
                                        </p:tav>
                                      </p:tavLst>
                                    </p:anim>
                                    <p:animEffect transition="in" filter="fade">
                                      <p:cBhvr>
                                        <p:cTn id="57" dur="500"/>
                                        <p:tgtEl>
                                          <p:spTgt spid="26933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7" presetClass="exit" presetSubtype="0" fill="hold" grpId="1" nodeType="clickEffect">
                                  <p:stCondLst>
                                    <p:cond delay="0"/>
                                  </p:stCondLst>
                                  <p:childTnLst>
                                    <p:animEffect transition="out" filter="fade">
                                      <p:cBhvr>
                                        <p:cTn id="61" dur="1000"/>
                                        <p:tgtEl>
                                          <p:spTgt spid="269338"/>
                                        </p:tgtEl>
                                      </p:cBhvr>
                                    </p:animEffect>
                                    <p:anim calcmode="lin" valueType="num">
                                      <p:cBhvr>
                                        <p:cTn id="62" dur="1000"/>
                                        <p:tgtEl>
                                          <p:spTgt spid="269338"/>
                                        </p:tgtEl>
                                        <p:attrNameLst>
                                          <p:attrName>ppt_x</p:attrName>
                                        </p:attrNameLst>
                                      </p:cBhvr>
                                      <p:tavLst>
                                        <p:tav tm="0">
                                          <p:val>
                                            <p:strVal val="ppt_x"/>
                                          </p:val>
                                        </p:tav>
                                        <p:tav tm="100000">
                                          <p:val>
                                            <p:strVal val="ppt_x"/>
                                          </p:val>
                                        </p:tav>
                                      </p:tavLst>
                                    </p:anim>
                                    <p:anim calcmode="lin" valueType="num">
                                      <p:cBhvr>
                                        <p:cTn id="63" dur="100" decel="100000"/>
                                        <p:tgtEl>
                                          <p:spTgt spid="269338"/>
                                        </p:tgtEl>
                                        <p:attrNameLst>
                                          <p:attrName>ppt_y</p:attrName>
                                        </p:attrNameLst>
                                      </p:cBhvr>
                                      <p:tavLst>
                                        <p:tav tm="0">
                                          <p:val>
                                            <p:strVal val="ppt_y"/>
                                          </p:val>
                                        </p:tav>
                                        <p:tav tm="100000">
                                          <p:val>
                                            <p:strVal val="ppt_y-.03"/>
                                          </p:val>
                                        </p:tav>
                                      </p:tavLst>
                                    </p:anim>
                                    <p:anim calcmode="lin" valueType="num">
                                      <p:cBhvr>
                                        <p:cTn id="64" dur="900" accel="100000">
                                          <p:stCondLst>
                                            <p:cond delay="100"/>
                                          </p:stCondLst>
                                        </p:cTn>
                                        <p:tgtEl>
                                          <p:spTgt spid="269338"/>
                                        </p:tgtEl>
                                        <p:attrNameLst>
                                          <p:attrName>ppt_y</p:attrName>
                                        </p:attrNameLst>
                                      </p:cBhvr>
                                      <p:tavLst>
                                        <p:tav tm="0">
                                          <p:val>
                                            <p:strVal val="ppt_y"/>
                                          </p:val>
                                        </p:tav>
                                        <p:tav tm="100000">
                                          <p:val>
                                            <p:strVal val="ppt_y+1"/>
                                          </p:val>
                                        </p:tav>
                                      </p:tavLst>
                                    </p:anim>
                                    <p:set>
                                      <p:cBhvr>
                                        <p:cTn id="65" dur="1" fill="hold">
                                          <p:stCondLst>
                                            <p:cond delay="999"/>
                                          </p:stCondLst>
                                        </p:cTn>
                                        <p:tgtEl>
                                          <p:spTgt spid="269338"/>
                                        </p:tgtEl>
                                        <p:attrNameLst>
                                          <p:attrName>style.visibility</p:attrName>
                                        </p:attrNameLst>
                                      </p:cBhvr>
                                      <p:to>
                                        <p:strVal val="hidden"/>
                                      </p:to>
                                    </p:set>
                                  </p:childTnLst>
                                </p:cTn>
                              </p:par>
                              <p:par>
                                <p:cTn id="66" presetID="37" presetClass="exit" presetSubtype="0" fill="hold" grpId="1" nodeType="withEffect">
                                  <p:stCondLst>
                                    <p:cond delay="0"/>
                                  </p:stCondLst>
                                  <p:childTnLst>
                                    <p:animEffect transition="out" filter="fade">
                                      <p:cBhvr>
                                        <p:cTn id="67" dur="1000"/>
                                        <p:tgtEl>
                                          <p:spTgt spid="269337"/>
                                        </p:tgtEl>
                                      </p:cBhvr>
                                    </p:animEffect>
                                    <p:anim calcmode="lin" valueType="num">
                                      <p:cBhvr>
                                        <p:cTn id="68" dur="1000"/>
                                        <p:tgtEl>
                                          <p:spTgt spid="269337"/>
                                        </p:tgtEl>
                                        <p:attrNameLst>
                                          <p:attrName>ppt_x</p:attrName>
                                        </p:attrNameLst>
                                      </p:cBhvr>
                                      <p:tavLst>
                                        <p:tav tm="0">
                                          <p:val>
                                            <p:strVal val="ppt_x"/>
                                          </p:val>
                                        </p:tav>
                                        <p:tav tm="100000">
                                          <p:val>
                                            <p:strVal val="ppt_x"/>
                                          </p:val>
                                        </p:tav>
                                      </p:tavLst>
                                    </p:anim>
                                    <p:anim calcmode="lin" valueType="num">
                                      <p:cBhvr>
                                        <p:cTn id="69" dur="100" decel="100000"/>
                                        <p:tgtEl>
                                          <p:spTgt spid="269337"/>
                                        </p:tgtEl>
                                        <p:attrNameLst>
                                          <p:attrName>ppt_y</p:attrName>
                                        </p:attrNameLst>
                                      </p:cBhvr>
                                      <p:tavLst>
                                        <p:tav tm="0">
                                          <p:val>
                                            <p:strVal val="ppt_y"/>
                                          </p:val>
                                        </p:tav>
                                        <p:tav tm="100000">
                                          <p:val>
                                            <p:strVal val="ppt_y-.03"/>
                                          </p:val>
                                        </p:tav>
                                      </p:tavLst>
                                    </p:anim>
                                    <p:anim calcmode="lin" valueType="num">
                                      <p:cBhvr>
                                        <p:cTn id="70" dur="900" accel="100000">
                                          <p:stCondLst>
                                            <p:cond delay="100"/>
                                          </p:stCondLst>
                                        </p:cTn>
                                        <p:tgtEl>
                                          <p:spTgt spid="269337"/>
                                        </p:tgtEl>
                                        <p:attrNameLst>
                                          <p:attrName>ppt_y</p:attrName>
                                        </p:attrNameLst>
                                      </p:cBhvr>
                                      <p:tavLst>
                                        <p:tav tm="0">
                                          <p:val>
                                            <p:strVal val="ppt_y"/>
                                          </p:val>
                                        </p:tav>
                                        <p:tav tm="100000">
                                          <p:val>
                                            <p:strVal val="ppt_y+1"/>
                                          </p:val>
                                        </p:tav>
                                      </p:tavLst>
                                    </p:anim>
                                    <p:set>
                                      <p:cBhvr>
                                        <p:cTn id="71" dur="1" fill="hold">
                                          <p:stCondLst>
                                            <p:cond delay="999"/>
                                          </p:stCondLst>
                                        </p:cTn>
                                        <p:tgtEl>
                                          <p:spTgt spid="269337"/>
                                        </p:tgtEl>
                                        <p:attrNameLst>
                                          <p:attrName>style.visibility</p:attrName>
                                        </p:attrNameLst>
                                      </p:cBhvr>
                                      <p:to>
                                        <p:strVal val="hidden"/>
                                      </p:to>
                                    </p:set>
                                  </p:childTnLst>
                                </p:cTn>
                              </p:par>
                              <p:par>
                                <p:cTn id="72" presetID="37" presetClass="exit" presetSubtype="0" fill="hold" grpId="1" nodeType="withEffect">
                                  <p:stCondLst>
                                    <p:cond delay="0"/>
                                  </p:stCondLst>
                                  <p:childTnLst>
                                    <p:animEffect transition="out" filter="fade">
                                      <p:cBhvr>
                                        <p:cTn id="73" dur="1000"/>
                                        <p:tgtEl>
                                          <p:spTgt spid="269336"/>
                                        </p:tgtEl>
                                      </p:cBhvr>
                                    </p:animEffect>
                                    <p:anim calcmode="lin" valueType="num">
                                      <p:cBhvr>
                                        <p:cTn id="74" dur="1000"/>
                                        <p:tgtEl>
                                          <p:spTgt spid="269336"/>
                                        </p:tgtEl>
                                        <p:attrNameLst>
                                          <p:attrName>ppt_x</p:attrName>
                                        </p:attrNameLst>
                                      </p:cBhvr>
                                      <p:tavLst>
                                        <p:tav tm="0">
                                          <p:val>
                                            <p:strVal val="ppt_x"/>
                                          </p:val>
                                        </p:tav>
                                        <p:tav tm="100000">
                                          <p:val>
                                            <p:strVal val="ppt_x"/>
                                          </p:val>
                                        </p:tav>
                                      </p:tavLst>
                                    </p:anim>
                                    <p:anim calcmode="lin" valueType="num">
                                      <p:cBhvr>
                                        <p:cTn id="75" dur="100" decel="100000"/>
                                        <p:tgtEl>
                                          <p:spTgt spid="269336"/>
                                        </p:tgtEl>
                                        <p:attrNameLst>
                                          <p:attrName>ppt_y</p:attrName>
                                        </p:attrNameLst>
                                      </p:cBhvr>
                                      <p:tavLst>
                                        <p:tav tm="0">
                                          <p:val>
                                            <p:strVal val="ppt_y"/>
                                          </p:val>
                                        </p:tav>
                                        <p:tav tm="100000">
                                          <p:val>
                                            <p:strVal val="ppt_y-.03"/>
                                          </p:val>
                                        </p:tav>
                                      </p:tavLst>
                                    </p:anim>
                                    <p:anim calcmode="lin" valueType="num">
                                      <p:cBhvr>
                                        <p:cTn id="76" dur="900" accel="100000">
                                          <p:stCondLst>
                                            <p:cond delay="100"/>
                                          </p:stCondLst>
                                        </p:cTn>
                                        <p:tgtEl>
                                          <p:spTgt spid="269336"/>
                                        </p:tgtEl>
                                        <p:attrNameLst>
                                          <p:attrName>ppt_y</p:attrName>
                                        </p:attrNameLst>
                                      </p:cBhvr>
                                      <p:tavLst>
                                        <p:tav tm="0">
                                          <p:val>
                                            <p:strVal val="ppt_y"/>
                                          </p:val>
                                        </p:tav>
                                        <p:tav tm="100000">
                                          <p:val>
                                            <p:strVal val="ppt_y+1"/>
                                          </p:val>
                                        </p:tav>
                                      </p:tavLst>
                                    </p:anim>
                                    <p:set>
                                      <p:cBhvr>
                                        <p:cTn id="77" dur="1" fill="hold">
                                          <p:stCondLst>
                                            <p:cond delay="999"/>
                                          </p:stCondLst>
                                        </p:cTn>
                                        <p:tgtEl>
                                          <p:spTgt spid="269336"/>
                                        </p:tgtEl>
                                        <p:attrNameLst>
                                          <p:attrName>style.visibility</p:attrName>
                                        </p:attrNameLst>
                                      </p:cBhvr>
                                      <p:to>
                                        <p:strVal val="hidden"/>
                                      </p:to>
                                    </p:set>
                                  </p:childTnLst>
                                </p:cTn>
                              </p:par>
                              <p:par>
                                <p:cTn id="78" presetID="37" presetClass="exit" presetSubtype="0" fill="hold" grpId="1" nodeType="withEffect">
                                  <p:stCondLst>
                                    <p:cond delay="0"/>
                                  </p:stCondLst>
                                  <p:childTnLst>
                                    <p:animEffect transition="out" filter="fade">
                                      <p:cBhvr>
                                        <p:cTn id="79" dur="1000"/>
                                        <p:tgtEl>
                                          <p:spTgt spid="269335"/>
                                        </p:tgtEl>
                                      </p:cBhvr>
                                    </p:animEffect>
                                    <p:anim calcmode="lin" valueType="num">
                                      <p:cBhvr>
                                        <p:cTn id="80" dur="1000"/>
                                        <p:tgtEl>
                                          <p:spTgt spid="269335"/>
                                        </p:tgtEl>
                                        <p:attrNameLst>
                                          <p:attrName>ppt_x</p:attrName>
                                        </p:attrNameLst>
                                      </p:cBhvr>
                                      <p:tavLst>
                                        <p:tav tm="0">
                                          <p:val>
                                            <p:strVal val="ppt_x"/>
                                          </p:val>
                                        </p:tav>
                                        <p:tav tm="100000">
                                          <p:val>
                                            <p:strVal val="ppt_x"/>
                                          </p:val>
                                        </p:tav>
                                      </p:tavLst>
                                    </p:anim>
                                    <p:anim calcmode="lin" valueType="num">
                                      <p:cBhvr>
                                        <p:cTn id="81" dur="100" decel="100000"/>
                                        <p:tgtEl>
                                          <p:spTgt spid="269335"/>
                                        </p:tgtEl>
                                        <p:attrNameLst>
                                          <p:attrName>ppt_y</p:attrName>
                                        </p:attrNameLst>
                                      </p:cBhvr>
                                      <p:tavLst>
                                        <p:tav tm="0">
                                          <p:val>
                                            <p:strVal val="ppt_y"/>
                                          </p:val>
                                        </p:tav>
                                        <p:tav tm="100000">
                                          <p:val>
                                            <p:strVal val="ppt_y-.03"/>
                                          </p:val>
                                        </p:tav>
                                      </p:tavLst>
                                    </p:anim>
                                    <p:anim calcmode="lin" valueType="num">
                                      <p:cBhvr>
                                        <p:cTn id="82" dur="900" accel="100000">
                                          <p:stCondLst>
                                            <p:cond delay="100"/>
                                          </p:stCondLst>
                                        </p:cTn>
                                        <p:tgtEl>
                                          <p:spTgt spid="269335"/>
                                        </p:tgtEl>
                                        <p:attrNameLst>
                                          <p:attrName>ppt_y</p:attrName>
                                        </p:attrNameLst>
                                      </p:cBhvr>
                                      <p:tavLst>
                                        <p:tav tm="0">
                                          <p:val>
                                            <p:strVal val="ppt_y"/>
                                          </p:val>
                                        </p:tav>
                                        <p:tav tm="100000">
                                          <p:val>
                                            <p:strVal val="ppt_y+1"/>
                                          </p:val>
                                        </p:tav>
                                      </p:tavLst>
                                    </p:anim>
                                    <p:set>
                                      <p:cBhvr>
                                        <p:cTn id="83" dur="1" fill="hold">
                                          <p:stCondLst>
                                            <p:cond delay="999"/>
                                          </p:stCondLst>
                                        </p:cTn>
                                        <p:tgtEl>
                                          <p:spTgt spid="269335"/>
                                        </p:tgtEl>
                                        <p:attrNameLst>
                                          <p:attrName>style.visibility</p:attrName>
                                        </p:attrNameLst>
                                      </p:cBhvr>
                                      <p:to>
                                        <p:strVal val="hidden"/>
                                      </p:to>
                                    </p:set>
                                  </p:childTnLst>
                                </p:cTn>
                              </p:par>
                              <p:par>
                                <p:cTn id="84" presetID="37" presetClass="exit" presetSubtype="0" fill="hold" grpId="1" nodeType="withEffect">
                                  <p:stCondLst>
                                    <p:cond delay="0"/>
                                  </p:stCondLst>
                                  <p:childTnLst>
                                    <p:animEffect transition="out" filter="fade">
                                      <p:cBhvr>
                                        <p:cTn id="85" dur="1000"/>
                                        <p:tgtEl>
                                          <p:spTgt spid="269334"/>
                                        </p:tgtEl>
                                      </p:cBhvr>
                                    </p:animEffect>
                                    <p:anim calcmode="lin" valueType="num">
                                      <p:cBhvr>
                                        <p:cTn id="86" dur="1000"/>
                                        <p:tgtEl>
                                          <p:spTgt spid="269334"/>
                                        </p:tgtEl>
                                        <p:attrNameLst>
                                          <p:attrName>ppt_x</p:attrName>
                                        </p:attrNameLst>
                                      </p:cBhvr>
                                      <p:tavLst>
                                        <p:tav tm="0">
                                          <p:val>
                                            <p:strVal val="ppt_x"/>
                                          </p:val>
                                        </p:tav>
                                        <p:tav tm="100000">
                                          <p:val>
                                            <p:strVal val="ppt_x"/>
                                          </p:val>
                                        </p:tav>
                                      </p:tavLst>
                                    </p:anim>
                                    <p:anim calcmode="lin" valueType="num">
                                      <p:cBhvr>
                                        <p:cTn id="87" dur="100" decel="100000"/>
                                        <p:tgtEl>
                                          <p:spTgt spid="269334"/>
                                        </p:tgtEl>
                                        <p:attrNameLst>
                                          <p:attrName>ppt_y</p:attrName>
                                        </p:attrNameLst>
                                      </p:cBhvr>
                                      <p:tavLst>
                                        <p:tav tm="0">
                                          <p:val>
                                            <p:strVal val="ppt_y"/>
                                          </p:val>
                                        </p:tav>
                                        <p:tav tm="100000">
                                          <p:val>
                                            <p:strVal val="ppt_y-.03"/>
                                          </p:val>
                                        </p:tav>
                                      </p:tavLst>
                                    </p:anim>
                                    <p:anim calcmode="lin" valueType="num">
                                      <p:cBhvr>
                                        <p:cTn id="88" dur="900" accel="100000">
                                          <p:stCondLst>
                                            <p:cond delay="100"/>
                                          </p:stCondLst>
                                        </p:cTn>
                                        <p:tgtEl>
                                          <p:spTgt spid="269334"/>
                                        </p:tgtEl>
                                        <p:attrNameLst>
                                          <p:attrName>ppt_y</p:attrName>
                                        </p:attrNameLst>
                                      </p:cBhvr>
                                      <p:tavLst>
                                        <p:tav tm="0">
                                          <p:val>
                                            <p:strVal val="ppt_y"/>
                                          </p:val>
                                        </p:tav>
                                        <p:tav tm="100000">
                                          <p:val>
                                            <p:strVal val="ppt_y+1"/>
                                          </p:val>
                                        </p:tav>
                                      </p:tavLst>
                                    </p:anim>
                                    <p:set>
                                      <p:cBhvr>
                                        <p:cTn id="89" dur="1" fill="hold">
                                          <p:stCondLst>
                                            <p:cond delay="999"/>
                                          </p:stCondLst>
                                        </p:cTn>
                                        <p:tgtEl>
                                          <p:spTgt spid="269334"/>
                                        </p:tgtEl>
                                        <p:attrNameLst>
                                          <p:attrName>style.visibility</p:attrName>
                                        </p:attrNameLst>
                                      </p:cBhvr>
                                      <p:to>
                                        <p:strVal val="hidden"/>
                                      </p:to>
                                    </p:set>
                                  </p:childTnLst>
                                </p:cTn>
                              </p:par>
                              <p:par>
                                <p:cTn id="90" presetID="37" presetClass="exit" presetSubtype="0" fill="hold" grpId="1" nodeType="withEffect">
                                  <p:stCondLst>
                                    <p:cond delay="0"/>
                                  </p:stCondLst>
                                  <p:childTnLst>
                                    <p:animEffect transition="out" filter="fade">
                                      <p:cBhvr>
                                        <p:cTn id="91" dur="1000"/>
                                        <p:tgtEl>
                                          <p:spTgt spid="269332"/>
                                        </p:tgtEl>
                                      </p:cBhvr>
                                    </p:animEffect>
                                    <p:anim calcmode="lin" valueType="num">
                                      <p:cBhvr>
                                        <p:cTn id="92" dur="1000"/>
                                        <p:tgtEl>
                                          <p:spTgt spid="269332"/>
                                        </p:tgtEl>
                                        <p:attrNameLst>
                                          <p:attrName>ppt_x</p:attrName>
                                        </p:attrNameLst>
                                      </p:cBhvr>
                                      <p:tavLst>
                                        <p:tav tm="0">
                                          <p:val>
                                            <p:strVal val="ppt_x"/>
                                          </p:val>
                                        </p:tav>
                                        <p:tav tm="100000">
                                          <p:val>
                                            <p:strVal val="ppt_x"/>
                                          </p:val>
                                        </p:tav>
                                      </p:tavLst>
                                    </p:anim>
                                    <p:anim calcmode="lin" valueType="num">
                                      <p:cBhvr>
                                        <p:cTn id="93" dur="100" decel="100000"/>
                                        <p:tgtEl>
                                          <p:spTgt spid="269332"/>
                                        </p:tgtEl>
                                        <p:attrNameLst>
                                          <p:attrName>ppt_y</p:attrName>
                                        </p:attrNameLst>
                                      </p:cBhvr>
                                      <p:tavLst>
                                        <p:tav tm="0">
                                          <p:val>
                                            <p:strVal val="ppt_y"/>
                                          </p:val>
                                        </p:tav>
                                        <p:tav tm="100000">
                                          <p:val>
                                            <p:strVal val="ppt_y-.03"/>
                                          </p:val>
                                        </p:tav>
                                      </p:tavLst>
                                    </p:anim>
                                    <p:anim calcmode="lin" valueType="num">
                                      <p:cBhvr>
                                        <p:cTn id="94" dur="900" accel="100000">
                                          <p:stCondLst>
                                            <p:cond delay="100"/>
                                          </p:stCondLst>
                                        </p:cTn>
                                        <p:tgtEl>
                                          <p:spTgt spid="269332"/>
                                        </p:tgtEl>
                                        <p:attrNameLst>
                                          <p:attrName>ppt_y</p:attrName>
                                        </p:attrNameLst>
                                      </p:cBhvr>
                                      <p:tavLst>
                                        <p:tav tm="0">
                                          <p:val>
                                            <p:strVal val="ppt_y"/>
                                          </p:val>
                                        </p:tav>
                                        <p:tav tm="100000">
                                          <p:val>
                                            <p:strVal val="ppt_y+1"/>
                                          </p:val>
                                        </p:tav>
                                      </p:tavLst>
                                    </p:anim>
                                    <p:set>
                                      <p:cBhvr>
                                        <p:cTn id="95" dur="1" fill="hold">
                                          <p:stCondLst>
                                            <p:cond delay="999"/>
                                          </p:stCondLst>
                                        </p:cTn>
                                        <p:tgtEl>
                                          <p:spTgt spid="269332"/>
                                        </p:tgtEl>
                                        <p:attrNameLst>
                                          <p:attrName>style.visibility</p:attrName>
                                        </p:attrNameLst>
                                      </p:cBhvr>
                                      <p:to>
                                        <p:strVal val="hidden"/>
                                      </p:to>
                                    </p:set>
                                  </p:childTnLst>
                                </p:cTn>
                              </p:par>
                              <p:par>
                                <p:cTn id="96" presetID="37" presetClass="exit" presetSubtype="0" fill="hold" nodeType="withEffect">
                                  <p:stCondLst>
                                    <p:cond delay="0"/>
                                  </p:stCondLst>
                                  <p:childTnLst>
                                    <p:animEffect transition="out" filter="fade">
                                      <p:cBhvr>
                                        <p:cTn id="97" dur="1000"/>
                                        <p:tgtEl>
                                          <p:spTgt spid="269327"/>
                                        </p:tgtEl>
                                      </p:cBhvr>
                                    </p:animEffect>
                                    <p:anim calcmode="lin" valueType="num">
                                      <p:cBhvr>
                                        <p:cTn id="98" dur="1000"/>
                                        <p:tgtEl>
                                          <p:spTgt spid="269327"/>
                                        </p:tgtEl>
                                        <p:attrNameLst>
                                          <p:attrName>ppt_x</p:attrName>
                                        </p:attrNameLst>
                                      </p:cBhvr>
                                      <p:tavLst>
                                        <p:tav tm="0">
                                          <p:val>
                                            <p:strVal val="ppt_x"/>
                                          </p:val>
                                        </p:tav>
                                        <p:tav tm="100000">
                                          <p:val>
                                            <p:strVal val="ppt_x"/>
                                          </p:val>
                                        </p:tav>
                                      </p:tavLst>
                                    </p:anim>
                                    <p:anim calcmode="lin" valueType="num">
                                      <p:cBhvr>
                                        <p:cTn id="99" dur="100" decel="100000"/>
                                        <p:tgtEl>
                                          <p:spTgt spid="269327"/>
                                        </p:tgtEl>
                                        <p:attrNameLst>
                                          <p:attrName>ppt_y</p:attrName>
                                        </p:attrNameLst>
                                      </p:cBhvr>
                                      <p:tavLst>
                                        <p:tav tm="0">
                                          <p:val>
                                            <p:strVal val="ppt_y"/>
                                          </p:val>
                                        </p:tav>
                                        <p:tav tm="100000">
                                          <p:val>
                                            <p:strVal val="ppt_y-.03"/>
                                          </p:val>
                                        </p:tav>
                                      </p:tavLst>
                                    </p:anim>
                                    <p:anim calcmode="lin" valueType="num">
                                      <p:cBhvr>
                                        <p:cTn id="100" dur="900" accel="100000">
                                          <p:stCondLst>
                                            <p:cond delay="100"/>
                                          </p:stCondLst>
                                        </p:cTn>
                                        <p:tgtEl>
                                          <p:spTgt spid="269327"/>
                                        </p:tgtEl>
                                        <p:attrNameLst>
                                          <p:attrName>ppt_y</p:attrName>
                                        </p:attrNameLst>
                                      </p:cBhvr>
                                      <p:tavLst>
                                        <p:tav tm="0">
                                          <p:val>
                                            <p:strVal val="ppt_y"/>
                                          </p:val>
                                        </p:tav>
                                        <p:tav tm="100000">
                                          <p:val>
                                            <p:strVal val="ppt_y+1"/>
                                          </p:val>
                                        </p:tav>
                                      </p:tavLst>
                                    </p:anim>
                                    <p:set>
                                      <p:cBhvr>
                                        <p:cTn id="101" dur="1" fill="hold">
                                          <p:stCondLst>
                                            <p:cond delay="999"/>
                                          </p:stCondLst>
                                        </p:cTn>
                                        <p:tgtEl>
                                          <p:spTgt spid="2693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32" grpId="0"/>
      <p:bldP spid="269332" grpId="1"/>
      <p:bldP spid="269334" grpId="0"/>
      <p:bldP spid="269334" grpId="1"/>
      <p:bldP spid="269335" grpId="0"/>
      <p:bldP spid="269335" grpId="1"/>
      <p:bldP spid="269336" grpId="0"/>
      <p:bldP spid="269336" grpId="1"/>
      <p:bldP spid="269337" grpId="0"/>
      <p:bldP spid="269337" grpId="1"/>
      <p:bldP spid="269338" grpId="0"/>
      <p:bldP spid="269338"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3" name="Picture 5">
            <a:extLst>
              <a:ext uri="{FF2B5EF4-FFF2-40B4-BE49-F238E27FC236}">
                <a16:creationId xmlns:a16="http://schemas.microsoft.com/office/drawing/2014/main" id="{34116790-55F8-4B7F-BD03-25432367E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25" y="879475"/>
            <a:ext cx="8524875" cy="597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3415" name="Picture 7">
            <a:extLst>
              <a:ext uri="{FF2B5EF4-FFF2-40B4-BE49-F238E27FC236}">
                <a16:creationId xmlns:a16="http://schemas.microsoft.com/office/drawing/2014/main" id="{7A72619A-4D3B-4285-86E0-3B9F7CF88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700" y="111125"/>
            <a:ext cx="294640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3417" name="Text Box 9">
            <a:extLst>
              <a:ext uri="{FF2B5EF4-FFF2-40B4-BE49-F238E27FC236}">
                <a16:creationId xmlns:a16="http://schemas.microsoft.com/office/drawing/2014/main" id="{FF20F9DC-CAD7-4A6F-9DD5-3FC4AF804C6A}"/>
              </a:ext>
            </a:extLst>
          </p:cNvPr>
          <p:cNvSpPr txBox="1">
            <a:spLocks noChangeArrowheads="1"/>
          </p:cNvSpPr>
          <p:nvPr/>
        </p:nvSpPr>
        <p:spPr bwMode="auto">
          <a:xfrm>
            <a:off x="3784600" y="1422400"/>
            <a:ext cx="341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800">
                <a:latin typeface="Bahnschrift Light" panose="020B0502040204020203" pitchFamily="34" charset="0"/>
              </a:rPr>
              <a:t>Traités de paix</a:t>
            </a:r>
          </a:p>
        </p:txBody>
      </p:sp>
      <p:sp>
        <p:nvSpPr>
          <p:cNvPr id="273418" name="Text Box 10">
            <a:extLst>
              <a:ext uri="{FF2B5EF4-FFF2-40B4-BE49-F238E27FC236}">
                <a16:creationId xmlns:a16="http://schemas.microsoft.com/office/drawing/2014/main" id="{E6825072-7DFA-4804-9DF5-1D76C512212F}"/>
              </a:ext>
            </a:extLst>
          </p:cNvPr>
          <p:cNvSpPr txBox="1">
            <a:spLocks noChangeArrowheads="1"/>
          </p:cNvSpPr>
          <p:nvPr/>
        </p:nvSpPr>
        <p:spPr bwMode="auto">
          <a:xfrm>
            <a:off x="3924300" y="2362200"/>
            <a:ext cx="341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800">
                <a:latin typeface="Bahnschrift Light" panose="020B0502040204020203" pitchFamily="34" charset="0"/>
              </a:rPr>
              <a:t>Trêves parfois fragiles</a:t>
            </a:r>
          </a:p>
        </p:txBody>
      </p:sp>
      <p:sp>
        <p:nvSpPr>
          <p:cNvPr id="273419" name="Text Box 11">
            <a:extLst>
              <a:ext uri="{FF2B5EF4-FFF2-40B4-BE49-F238E27FC236}">
                <a16:creationId xmlns:a16="http://schemas.microsoft.com/office/drawing/2014/main" id="{0E8973E1-B3BA-44F0-96CA-0C688FF5B3C9}"/>
              </a:ext>
            </a:extLst>
          </p:cNvPr>
          <p:cNvSpPr txBox="1">
            <a:spLocks noChangeArrowheads="1"/>
          </p:cNvSpPr>
          <p:nvPr/>
        </p:nvSpPr>
        <p:spPr bwMode="auto">
          <a:xfrm>
            <a:off x="3937000" y="3238500"/>
            <a:ext cx="341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800">
                <a:latin typeface="Bahnschrift Light" panose="020B0502040204020203" pitchFamily="34" charset="0"/>
              </a:rPr>
              <a:t>Solution politique; compromis. </a:t>
            </a:r>
          </a:p>
        </p:txBody>
      </p:sp>
      <p:sp>
        <p:nvSpPr>
          <p:cNvPr id="273420" name="Text Box 12">
            <a:extLst>
              <a:ext uri="{FF2B5EF4-FFF2-40B4-BE49-F238E27FC236}">
                <a16:creationId xmlns:a16="http://schemas.microsoft.com/office/drawing/2014/main" id="{C7E8A571-28C7-4F08-A9CF-3C4B8AFE8531}"/>
              </a:ext>
            </a:extLst>
          </p:cNvPr>
          <p:cNvSpPr txBox="1">
            <a:spLocks noChangeArrowheads="1"/>
          </p:cNvSpPr>
          <p:nvPr/>
        </p:nvSpPr>
        <p:spPr bwMode="auto">
          <a:xfrm>
            <a:off x="3886200" y="3898900"/>
            <a:ext cx="3416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800">
                <a:latin typeface="Bahnschrift Light" panose="020B0502040204020203" pitchFamily="34" charset="0"/>
              </a:rPr>
              <a:t>Médiation étrangère (souvent américaine)</a:t>
            </a:r>
          </a:p>
        </p:txBody>
      </p:sp>
      <p:sp>
        <p:nvSpPr>
          <p:cNvPr id="273421" name="Text Box 13">
            <a:extLst>
              <a:ext uri="{FF2B5EF4-FFF2-40B4-BE49-F238E27FC236}">
                <a16:creationId xmlns:a16="http://schemas.microsoft.com/office/drawing/2014/main" id="{3E15A559-52C2-4DFC-B8C3-34B916A529F3}"/>
              </a:ext>
            </a:extLst>
          </p:cNvPr>
          <p:cNvSpPr txBox="1">
            <a:spLocks noChangeArrowheads="1"/>
          </p:cNvSpPr>
          <p:nvPr/>
        </p:nvSpPr>
        <p:spPr bwMode="auto">
          <a:xfrm>
            <a:off x="3911600" y="4838700"/>
            <a:ext cx="341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800">
                <a:latin typeface="Bahnschrift Light" panose="020B0502040204020203" pitchFamily="34" charset="0"/>
              </a:rPr>
              <a:t>Médiation de l’ONU</a:t>
            </a:r>
          </a:p>
        </p:txBody>
      </p:sp>
      <p:sp>
        <p:nvSpPr>
          <p:cNvPr id="9" name="ZoneTexte 8">
            <a:extLst>
              <a:ext uri="{FF2B5EF4-FFF2-40B4-BE49-F238E27FC236}">
                <a16:creationId xmlns:a16="http://schemas.microsoft.com/office/drawing/2014/main" id="{4A9ADFBF-FFD5-44BF-B716-BB74C6052DD0}"/>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wipe(left)">
                                      <p:cBhvr>
                                        <p:cTn id="7" dur="500"/>
                                        <p:tgtEl>
                                          <p:spTgt spid="273413"/>
                                        </p:tgtEl>
                                      </p:cBhvr>
                                    </p:animEffect>
                                  </p:childTnLst>
                                </p:cTn>
                              </p:par>
                              <p:par>
                                <p:cTn id="8" presetID="35" presetClass="path" presetSubtype="0" accel="50000" decel="50000" fill="hold" nodeType="withEffect">
                                  <p:stCondLst>
                                    <p:cond delay="0"/>
                                  </p:stCondLst>
                                  <p:childTnLst>
                                    <p:animMotion origin="layout" path="M 5E-6 -3.7037E-6 L -0.39245 -0.02083 " pathEditMode="relative" rAng="0" ptsTypes="AA">
                                      <p:cBhvr>
                                        <p:cTn id="9" dur="2000" fill="hold"/>
                                        <p:tgtEl>
                                          <p:spTgt spid="273415"/>
                                        </p:tgtEl>
                                        <p:attrNameLst>
                                          <p:attrName>ppt_x</p:attrName>
                                          <p:attrName>ppt_y</p:attrName>
                                        </p:attrNameLst>
                                      </p:cBhvr>
                                      <p:rCtr x="-19622" y="-1042"/>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273417">
                                            <p:txEl>
                                              <p:pRg st="0" end="0"/>
                                            </p:txEl>
                                          </p:spTgt>
                                        </p:tgtEl>
                                        <p:attrNameLst>
                                          <p:attrName>style.visibility</p:attrName>
                                        </p:attrNameLst>
                                      </p:cBhvr>
                                      <p:to>
                                        <p:strVal val="visible"/>
                                      </p:to>
                                    </p:set>
                                    <p:anim calcmode="lin" valueType="num">
                                      <p:cBhvr>
                                        <p:cTn id="14" dur="500" fill="hold"/>
                                        <p:tgtEl>
                                          <p:spTgt spid="2734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73417">
                                            <p:txEl>
                                              <p:pRg st="0" end="0"/>
                                            </p:txEl>
                                          </p:spTgt>
                                        </p:tgtEl>
                                        <p:attrNameLst>
                                          <p:attrName>ppt_h</p:attrName>
                                        </p:attrNameLst>
                                      </p:cBhvr>
                                      <p:tavLst>
                                        <p:tav tm="0">
                                          <p:val>
                                            <p:fltVal val="0"/>
                                          </p:val>
                                        </p:tav>
                                        <p:tav tm="100000">
                                          <p:val>
                                            <p:strVal val="#ppt_h"/>
                                          </p:val>
                                        </p:tav>
                                      </p:tavLst>
                                    </p:anim>
                                    <p:anim calcmode="lin" valueType="num">
                                      <p:cBhvr>
                                        <p:cTn id="16" dur="500" fill="hold"/>
                                        <p:tgtEl>
                                          <p:spTgt spid="273417">
                                            <p:txEl>
                                              <p:pRg st="0" end="0"/>
                                            </p:txEl>
                                          </p:spTgt>
                                        </p:tgtEl>
                                        <p:attrNameLst>
                                          <p:attrName>style.rotation</p:attrName>
                                        </p:attrNameLst>
                                      </p:cBhvr>
                                      <p:tavLst>
                                        <p:tav tm="0">
                                          <p:val>
                                            <p:fltVal val="360"/>
                                          </p:val>
                                        </p:tav>
                                        <p:tav tm="100000">
                                          <p:val>
                                            <p:fltVal val="0"/>
                                          </p:val>
                                        </p:tav>
                                      </p:tavLst>
                                    </p:anim>
                                    <p:animEffect transition="in" filter="fade">
                                      <p:cBhvr>
                                        <p:cTn id="17" dur="500"/>
                                        <p:tgtEl>
                                          <p:spTgt spid="27341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273418">
                                            <p:txEl>
                                              <p:pRg st="0" end="0"/>
                                            </p:txEl>
                                          </p:spTgt>
                                        </p:tgtEl>
                                        <p:attrNameLst>
                                          <p:attrName>style.visibility</p:attrName>
                                        </p:attrNameLst>
                                      </p:cBhvr>
                                      <p:to>
                                        <p:strVal val="visible"/>
                                      </p:to>
                                    </p:set>
                                    <p:anim calcmode="lin" valueType="num">
                                      <p:cBhvr>
                                        <p:cTn id="22" dur="500" fill="hold"/>
                                        <p:tgtEl>
                                          <p:spTgt spid="273418">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73418">
                                            <p:txEl>
                                              <p:pRg st="0" end="0"/>
                                            </p:txEl>
                                          </p:spTgt>
                                        </p:tgtEl>
                                        <p:attrNameLst>
                                          <p:attrName>ppt_h</p:attrName>
                                        </p:attrNameLst>
                                      </p:cBhvr>
                                      <p:tavLst>
                                        <p:tav tm="0">
                                          <p:val>
                                            <p:fltVal val="0"/>
                                          </p:val>
                                        </p:tav>
                                        <p:tav tm="100000">
                                          <p:val>
                                            <p:strVal val="#ppt_h"/>
                                          </p:val>
                                        </p:tav>
                                      </p:tavLst>
                                    </p:anim>
                                    <p:anim calcmode="lin" valueType="num">
                                      <p:cBhvr>
                                        <p:cTn id="24" dur="500" fill="hold"/>
                                        <p:tgtEl>
                                          <p:spTgt spid="273418">
                                            <p:txEl>
                                              <p:pRg st="0" end="0"/>
                                            </p:txEl>
                                          </p:spTgt>
                                        </p:tgtEl>
                                        <p:attrNameLst>
                                          <p:attrName>style.rotation</p:attrName>
                                        </p:attrNameLst>
                                      </p:cBhvr>
                                      <p:tavLst>
                                        <p:tav tm="0">
                                          <p:val>
                                            <p:fltVal val="360"/>
                                          </p:val>
                                        </p:tav>
                                        <p:tav tm="100000">
                                          <p:val>
                                            <p:fltVal val="0"/>
                                          </p:val>
                                        </p:tav>
                                      </p:tavLst>
                                    </p:anim>
                                    <p:animEffect transition="in" filter="fade">
                                      <p:cBhvr>
                                        <p:cTn id="25" dur="500"/>
                                        <p:tgtEl>
                                          <p:spTgt spid="273418">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9" presetClass="entr" presetSubtype="0" decel="100000" fill="hold" nodeType="clickEffect">
                                  <p:stCondLst>
                                    <p:cond delay="0"/>
                                  </p:stCondLst>
                                  <p:childTnLst>
                                    <p:set>
                                      <p:cBhvr>
                                        <p:cTn id="29" dur="1" fill="hold">
                                          <p:stCondLst>
                                            <p:cond delay="0"/>
                                          </p:stCondLst>
                                        </p:cTn>
                                        <p:tgtEl>
                                          <p:spTgt spid="273419">
                                            <p:txEl>
                                              <p:pRg st="0" end="0"/>
                                            </p:txEl>
                                          </p:spTgt>
                                        </p:tgtEl>
                                        <p:attrNameLst>
                                          <p:attrName>style.visibility</p:attrName>
                                        </p:attrNameLst>
                                      </p:cBhvr>
                                      <p:to>
                                        <p:strVal val="visible"/>
                                      </p:to>
                                    </p:set>
                                    <p:anim calcmode="lin" valueType="num">
                                      <p:cBhvr>
                                        <p:cTn id="30" dur="500" fill="hold"/>
                                        <p:tgtEl>
                                          <p:spTgt spid="273419">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273419">
                                            <p:txEl>
                                              <p:pRg st="0" end="0"/>
                                            </p:txEl>
                                          </p:spTgt>
                                        </p:tgtEl>
                                        <p:attrNameLst>
                                          <p:attrName>ppt_h</p:attrName>
                                        </p:attrNameLst>
                                      </p:cBhvr>
                                      <p:tavLst>
                                        <p:tav tm="0">
                                          <p:val>
                                            <p:fltVal val="0"/>
                                          </p:val>
                                        </p:tav>
                                        <p:tav tm="100000">
                                          <p:val>
                                            <p:strVal val="#ppt_h"/>
                                          </p:val>
                                        </p:tav>
                                      </p:tavLst>
                                    </p:anim>
                                    <p:anim calcmode="lin" valueType="num">
                                      <p:cBhvr>
                                        <p:cTn id="32" dur="500" fill="hold"/>
                                        <p:tgtEl>
                                          <p:spTgt spid="273419">
                                            <p:txEl>
                                              <p:pRg st="0" end="0"/>
                                            </p:txEl>
                                          </p:spTgt>
                                        </p:tgtEl>
                                        <p:attrNameLst>
                                          <p:attrName>style.rotation</p:attrName>
                                        </p:attrNameLst>
                                      </p:cBhvr>
                                      <p:tavLst>
                                        <p:tav tm="0">
                                          <p:val>
                                            <p:fltVal val="360"/>
                                          </p:val>
                                        </p:tav>
                                        <p:tav tm="100000">
                                          <p:val>
                                            <p:fltVal val="0"/>
                                          </p:val>
                                        </p:tav>
                                      </p:tavLst>
                                    </p:anim>
                                    <p:animEffect transition="in" filter="fade">
                                      <p:cBhvr>
                                        <p:cTn id="33" dur="500"/>
                                        <p:tgtEl>
                                          <p:spTgt spid="273419">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273420">
                                            <p:txEl>
                                              <p:pRg st="0" end="0"/>
                                            </p:txEl>
                                          </p:spTgt>
                                        </p:tgtEl>
                                        <p:attrNameLst>
                                          <p:attrName>style.visibility</p:attrName>
                                        </p:attrNameLst>
                                      </p:cBhvr>
                                      <p:to>
                                        <p:strVal val="visible"/>
                                      </p:to>
                                    </p:set>
                                    <p:anim calcmode="lin" valueType="num">
                                      <p:cBhvr>
                                        <p:cTn id="38" dur="500" fill="hold"/>
                                        <p:tgtEl>
                                          <p:spTgt spid="273420">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273420">
                                            <p:txEl>
                                              <p:pRg st="0" end="0"/>
                                            </p:txEl>
                                          </p:spTgt>
                                        </p:tgtEl>
                                        <p:attrNameLst>
                                          <p:attrName>ppt_h</p:attrName>
                                        </p:attrNameLst>
                                      </p:cBhvr>
                                      <p:tavLst>
                                        <p:tav tm="0">
                                          <p:val>
                                            <p:fltVal val="0"/>
                                          </p:val>
                                        </p:tav>
                                        <p:tav tm="100000">
                                          <p:val>
                                            <p:strVal val="#ppt_h"/>
                                          </p:val>
                                        </p:tav>
                                      </p:tavLst>
                                    </p:anim>
                                    <p:anim calcmode="lin" valueType="num">
                                      <p:cBhvr>
                                        <p:cTn id="40" dur="500" fill="hold"/>
                                        <p:tgtEl>
                                          <p:spTgt spid="273420">
                                            <p:txEl>
                                              <p:pRg st="0" end="0"/>
                                            </p:txEl>
                                          </p:spTgt>
                                        </p:tgtEl>
                                        <p:attrNameLst>
                                          <p:attrName>style.rotation</p:attrName>
                                        </p:attrNameLst>
                                      </p:cBhvr>
                                      <p:tavLst>
                                        <p:tav tm="0">
                                          <p:val>
                                            <p:fltVal val="360"/>
                                          </p:val>
                                        </p:tav>
                                        <p:tav tm="100000">
                                          <p:val>
                                            <p:fltVal val="0"/>
                                          </p:val>
                                        </p:tav>
                                      </p:tavLst>
                                    </p:anim>
                                    <p:animEffect transition="in" filter="fade">
                                      <p:cBhvr>
                                        <p:cTn id="41" dur="500"/>
                                        <p:tgtEl>
                                          <p:spTgt spid="273420">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273421">
                                            <p:txEl>
                                              <p:pRg st="0" end="0"/>
                                            </p:txEl>
                                          </p:spTgt>
                                        </p:tgtEl>
                                        <p:attrNameLst>
                                          <p:attrName>style.visibility</p:attrName>
                                        </p:attrNameLst>
                                      </p:cBhvr>
                                      <p:to>
                                        <p:strVal val="visible"/>
                                      </p:to>
                                    </p:set>
                                    <p:anim calcmode="lin" valueType="num">
                                      <p:cBhvr>
                                        <p:cTn id="46" dur="500" fill="hold"/>
                                        <p:tgtEl>
                                          <p:spTgt spid="273421">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273421">
                                            <p:txEl>
                                              <p:pRg st="0" end="0"/>
                                            </p:txEl>
                                          </p:spTgt>
                                        </p:tgtEl>
                                        <p:attrNameLst>
                                          <p:attrName>ppt_h</p:attrName>
                                        </p:attrNameLst>
                                      </p:cBhvr>
                                      <p:tavLst>
                                        <p:tav tm="0">
                                          <p:val>
                                            <p:fltVal val="0"/>
                                          </p:val>
                                        </p:tav>
                                        <p:tav tm="100000">
                                          <p:val>
                                            <p:strVal val="#ppt_h"/>
                                          </p:val>
                                        </p:tav>
                                      </p:tavLst>
                                    </p:anim>
                                    <p:anim calcmode="lin" valueType="num">
                                      <p:cBhvr>
                                        <p:cTn id="48" dur="500" fill="hold"/>
                                        <p:tgtEl>
                                          <p:spTgt spid="273421">
                                            <p:txEl>
                                              <p:pRg st="0" end="0"/>
                                            </p:txEl>
                                          </p:spTgt>
                                        </p:tgtEl>
                                        <p:attrNameLst>
                                          <p:attrName>style.rotation</p:attrName>
                                        </p:attrNameLst>
                                      </p:cBhvr>
                                      <p:tavLst>
                                        <p:tav tm="0">
                                          <p:val>
                                            <p:fltVal val="360"/>
                                          </p:val>
                                        </p:tav>
                                        <p:tav tm="100000">
                                          <p:val>
                                            <p:fltVal val="0"/>
                                          </p:val>
                                        </p:tav>
                                      </p:tavLst>
                                    </p:anim>
                                    <p:animEffect transition="in" filter="fade">
                                      <p:cBhvr>
                                        <p:cTn id="49" dur="500"/>
                                        <p:tgtEl>
                                          <p:spTgt spid="273421">
                                            <p:txEl>
                                              <p:pRg st="0" end="0"/>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7" presetClass="exit" presetSubtype="0" fill="hold" grpId="0" nodeType="clickEffect">
                                  <p:stCondLst>
                                    <p:cond delay="0"/>
                                  </p:stCondLst>
                                  <p:childTnLst>
                                    <p:animEffect transition="out" filter="fade">
                                      <p:cBhvr>
                                        <p:cTn id="53" dur="1000"/>
                                        <p:tgtEl>
                                          <p:spTgt spid="273421">
                                            <p:txEl>
                                              <p:pRg st="0" end="0"/>
                                            </p:txEl>
                                          </p:spTgt>
                                        </p:tgtEl>
                                      </p:cBhvr>
                                    </p:animEffect>
                                    <p:anim calcmode="lin" valueType="num">
                                      <p:cBhvr>
                                        <p:cTn id="54" dur="1000"/>
                                        <p:tgtEl>
                                          <p:spTgt spid="273421">
                                            <p:txEl>
                                              <p:pRg st="0" end="0"/>
                                            </p:txEl>
                                          </p:spTgt>
                                        </p:tgtEl>
                                        <p:attrNameLst>
                                          <p:attrName>ppt_x</p:attrName>
                                        </p:attrNameLst>
                                      </p:cBhvr>
                                      <p:tavLst>
                                        <p:tav tm="0">
                                          <p:val>
                                            <p:strVal val="ppt_x"/>
                                          </p:val>
                                        </p:tav>
                                        <p:tav tm="100000">
                                          <p:val>
                                            <p:strVal val="ppt_x"/>
                                          </p:val>
                                        </p:tav>
                                      </p:tavLst>
                                    </p:anim>
                                    <p:anim calcmode="lin" valueType="num">
                                      <p:cBhvr>
                                        <p:cTn id="55" dur="100" decel="100000"/>
                                        <p:tgtEl>
                                          <p:spTgt spid="273421">
                                            <p:txEl>
                                              <p:pRg st="0" end="0"/>
                                            </p:txEl>
                                          </p:spTgt>
                                        </p:tgtEl>
                                        <p:attrNameLst>
                                          <p:attrName>ppt_y</p:attrName>
                                        </p:attrNameLst>
                                      </p:cBhvr>
                                      <p:tavLst>
                                        <p:tav tm="0">
                                          <p:val>
                                            <p:strVal val="ppt_y"/>
                                          </p:val>
                                        </p:tav>
                                        <p:tav tm="100000">
                                          <p:val>
                                            <p:strVal val="ppt_y-.03"/>
                                          </p:val>
                                        </p:tav>
                                      </p:tavLst>
                                    </p:anim>
                                    <p:anim calcmode="lin" valueType="num">
                                      <p:cBhvr>
                                        <p:cTn id="56" dur="900" accel="100000">
                                          <p:stCondLst>
                                            <p:cond delay="100"/>
                                          </p:stCondLst>
                                        </p:cTn>
                                        <p:tgtEl>
                                          <p:spTgt spid="273421">
                                            <p:txEl>
                                              <p:pRg st="0" end="0"/>
                                            </p:txEl>
                                          </p:spTgt>
                                        </p:tgtEl>
                                        <p:attrNameLst>
                                          <p:attrName>ppt_y</p:attrName>
                                        </p:attrNameLst>
                                      </p:cBhvr>
                                      <p:tavLst>
                                        <p:tav tm="0">
                                          <p:val>
                                            <p:strVal val="ppt_y"/>
                                          </p:val>
                                        </p:tav>
                                        <p:tav tm="100000">
                                          <p:val>
                                            <p:strVal val="ppt_y+1"/>
                                          </p:val>
                                        </p:tav>
                                      </p:tavLst>
                                    </p:anim>
                                    <p:set>
                                      <p:cBhvr>
                                        <p:cTn id="57" dur="1" fill="hold">
                                          <p:stCondLst>
                                            <p:cond delay="999"/>
                                          </p:stCondLst>
                                        </p:cTn>
                                        <p:tgtEl>
                                          <p:spTgt spid="273421">
                                            <p:txEl>
                                              <p:pRg st="0" end="0"/>
                                            </p:txEl>
                                          </p:spTgt>
                                        </p:tgtEl>
                                        <p:attrNameLst>
                                          <p:attrName>style.visibility</p:attrName>
                                        </p:attrNameLst>
                                      </p:cBhvr>
                                      <p:to>
                                        <p:strVal val="hidden"/>
                                      </p:to>
                                    </p:set>
                                  </p:childTnLst>
                                </p:cTn>
                              </p:par>
                              <p:par>
                                <p:cTn id="58" presetID="37" presetClass="exit" presetSubtype="0" fill="hold" grpId="0" nodeType="withEffect">
                                  <p:stCondLst>
                                    <p:cond delay="0"/>
                                  </p:stCondLst>
                                  <p:childTnLst>
                                    <p:animEffect transition="out" filter="fade">
                                      <p:cBhvr>
                                        <p:cTn id="59" dur="1000"/>
                                        <p:tgtEl>
                                          <p:spTgt spid="273418">
                                            <p:txEl>
                                              <p:pRg st="0" end="0"/>
                                            </p:txEl>
                                          </p:spTgt>
                                        </p:tgtEl>
                                      </p:cBhvr>
                                    </p:animEffect>
                                    <p:anim calcmode="lin" valueType="num">
                                      <p:cBhvr>
                                        <p:cTn id="60" dur="1000"/>
                                        <p:tgtEl>
                                          <p:spTgt spid="273418">
                                            <p:txEl>
                                              <p:pRg st="0" end="0"/>
                                            </p:txEl>
                                          </p:spTgt>
                                        </p:tgtEl>
                                        <p:attrNameLst>
                                          <p:attrName>ppt_x</p:attrName>
                                        </p:attrNameLst>
                                      </p:cBhvr>
                                      <p:tavLst>
                                        <p:tav tm="0">
                                          <p:val>
                                            <p:strVal val="ppt_x"/>
                                          </p:val>
                                        </p:tav>
                                        <p:tav tm="100000">
                                          <p:val>
                                            <p:strVal val="ppt_x"/>
                                          </p:val>
                                        </p:tav>
                                      </p:tavLst>
                                    </p:anim>
                                    <p:anim calcmode="lin" valueType="num">
                                      <p:cBhvr>
                                        <p:cTn id="61" dur="100" decel="100000"/>
                                        <p:tgtEl>
                                          <p:spTgt spid="273418">
                                            <p:txEl>
                                              <p:pRg st="0" end="0"/>
                                            </p:txEl>
                                          </p:spTgt>
                                        </p:tgtEl>
                                        <p:attrNameLst>
                                          <p:attrName>ppt_y</p:attrName>
                                        </p:attrNameLst>
                                      </p:cBhvr>
                                      <p:tavLst>
                                        <p:tav tm="0">
                                          <p:val>
                                            <p:strVal val="ppt_y"/>
                                          </p:val>
                                        </p:tav>
                                        <p:tav tm="100000">
                                          <p:val>
                                            <p:strVal val="ppt_y-.03"/>
                                          </p:val>
                                        </p:tav>
                                      </p:tavLst>
                                    </p:anim>
                                    <p:anim calcmode="lin" valueType="num">
                                      <p:cBhvr>
                                        <p:cTn id="62" dur="900" accel="100000">
                                          <p:stCondLst>
                                            <p:cond delay="100"/>
                                          </p:stCondLst>
                                        </p:cTn>
                                        <p:tgtEl>
                                          <p:spTgt spid="273418">
                                            <p:txEl>
                                              <p:pRg st="0" end="0"/>
                                            </p:txEl>
                                          </p:spTgt>
                                        </p:tgtEl>
                                        <p:attrNameLst>
                                          <p:attrName>ppt_y</p:attrName>
                                        </p:attrNameLst>
                                      </p:cBhvr>
                                      <p:tavLst>
                                        <p:tav tm="0">
                                          <p:val>
                                            <p:strVal val="ppt_y"/>
                                          </p:val>
                                        </p:tav>
                                        <p:tav tm="100000">
                                          <p:val>
                                            <p:strVal val="ppt_y+1"/>
                                          </p:val>
                                        </p:tav>
                                      </p:tavLst>
                                    </p:anim>
                                    <p:set>
                                      <p:cBhvr>
                                        <p:cTn id="63" dur="1" fill="hold">
                                          <p:stCondLst>
                                            <p:cond delay="999"/>
                                          </p:stCondLst>
                                        </p:cTn>
                                        <p:tgtEl>
                                          <p:spTgt spid="273418">
                                            <p:txEl>
                                              <p:pRg st="0" end="0"/>
                                            </p:txEl>
                                          </p:spTgt>
                                        </p:tgtEl>
                                        <p:attrNameLst>
                                          <p:attrName>style.visibility</p:attrName>
                                        </p:attrNameLst>
                                      </p:cBhvr>
                                      <p:to>
                                        <p:strVal val="hidden"/>
                                      </p:to>
                                    </p:set>
                                  </p:childTnLst>
                                </p:cTn>
                              </p:par>
                              <p:par>
                                <p:cTn id="64" presetID="37" presetClass="exit" presetSubtype="0" fill="hold" grpId="0" nodeType="withEffect">
                                  <p:stCondLst>
                                    <p:cond delay="0"/>
                                  </p:stCondLst>
                                  <p:childTnLst>
                                    <p:animEffect transition="out" filter="fade">
                                      <p:cBhvr>
                                        <p:cTn id="65" dur="1000"/>
                                        <p:tgtEl>
                                          <p:spTgt spid="273417">
                                            <p:txEl>
                                              <p:pRg st="0" end="0"/>
                                            </p:txEl>
                                          </p:spTgt>
                                        </p:tgtEl>
                                      </p:cBhvr>
                                    </p:animEffect>
                                    <p:anim calcmode="lin" valueType="num">
                                      <p:cBhvr>
                                        <p:cTn id="66" dur="1000"/>
                                        <p:tgtEl>
                                          <p:spTgt spid="273417">
                                            <p:txEl>
                                              <p:pRg st="0" end="0"/>
                                            </p:txEl>
                                          </p:spTgt>
                                        </p:tgtEl>
                                        <p:attrNameLst>
                                          <p:attrName>ppt_x</p:attrName>
                                        </p:attrNameLst>
                                      </p:cBhvr>
                                      <p:tavLst>
                                        <p:tav tm="0">
                                          <p:val>
                                            <p:strVal val="ppt_x"/>
                                          </p:val>
                                        </p:tav>
                                        <p:tav tm="100000">
                                          <p:val>
                                            <p:strVal val="ppt_x"/>
                                          </p:val>
                                        </p:tav>
                                      </p:tavLst>
                                    </p:anim>
                                    <p:anim calcmode="lin" valueType="num">
                                      <p:cBhvr>
                                        <p:cTn id="67" dur="100" decel="100000"/>
                                        <p:tgtEl>
                                          <p:spTgt spid="273417">
                                            <p:txEl>
                                              <p:pRg st="0" end="0"/>
                                            </p:txEl>
                                          </p:spTgt>
                                        </p:tgtEl>
                                        <p:attrNameLst>
                                          <p:attrName>ppt_y</p:attrName>
                                        </p:attrNameLst>
                                      </p:cBhvr>
                                      <p:tavLst>
                                        <p:tav tm="0">
                                          <p:val>
                                            <p:strVal val="ppt_y"/>
                                          </p:val>
                                        </p:tav>
                                        <p:tav tm="100000">
                                          <p:val>
                                            <p:strVal val="ppt_y-.03"/>
                                          </p:val>
                                        </p:tav>
                                      </p:tavLst>
                                    </p:anim>
                                    <p:anim calcmode="lin" valueType="num">
                                      <p:cBhvr>
                                        <p:cTn id="68" dur="900" accel="100000">
                                          <p:stCondLst>
                                            <p:cond delay="100"/>
                                          </p:stCondLst>
                                        </p:cTn>
                                        <p:tgtEl>
                                          <p:spTgt spid="273417">
                                            <p:txEl>
                                              <p:pRg st="0" end="0"/>
                                            </p:txEl>
                                          </p:spTgt>
                                        </p:tgtEl>
                                        <p:attrNameLst>
                                          <p:attrName>ppt_y</p:attrName>
                                        </p:attrNameLst>
                                      </p:cBhvr>
                                      <p:tavLst>
                                        <p:tav tm="0">
                                          <p:val>
                                            <p:strVal val="ppt_y"/>
                                          </p:val>
                                        </p:tav>
                                        <p:tav tm="100000">
                                          <p:val>
                                            <p:strVal val="ppt_y+1"/>
                                          </p:val>
                                        </p:tav>
                                      </p:tavLst>
                                    </p:anim>
                                    <p:set>
                                      <p:cBhvr>
                                        <p:cTn id="69" dur="1" fill="hold">
                                          <p:stCondLst>
                                            <p:cond delay="999"/>
                                          </p:stCondLst>
                                        </p:cTn>
                                        <p:tgtEl>
                                          <p:spTgt spid="273417">
                                            <p:txEl>
                                              <p:pRg st="0" end="0"/>
                                            </p:txEl>
                                          </p:spTgt>
                                        </p:tgtEl>
                                        <p:attrNameLst>
                                          <p:attrName>style.visibility</p:attrName>
                                        </p:attrNameLst>
                                      </p:cBhvr>
                                      <p:to>
                                        <p:strVal val="hidden"/>
                                      </p:to>
                                    </p:set>
                                  </p:childTnLst>
                                </p:cTn>
                              </p:par>
                              <p:par>
                                <p:cTn id="70" presetID="37" presetClass="exit" presetSubtype="0" fill="hold" grpId="0" nodeType="withEffect">
                                  <p:stCondLst>
                                    <p:cond delay="0"/>
                                  </p:stCondLst>
                                  <p:childTnLst>
                                    <p:animEffect transition="out" filter="fade">
                                      <p:cBhvr>
                                        <p:cTn id="71" dur="1000"/>
                                        <p:tgtEl>
                                          <p:spTgt spid="273419">
                                            <p:txEl>
                                              <p:pRg st="0" end="0"/>
                                            </p:txEl>
                                          </p:spTgt>
                                        </p:tgtEl>
                                      </p:cBhvr>
                                    </p:animEffect>
                                    <p:anim calcmode="lin" valueType="num">
                                      <p:cBhvr>
                                        <p:cTn id="72" dur="1000"/>
                                        <p:tgtEl>
                                          <p:spTgt spid="273419">
                                            <p:txEl>
                                              <p:pRg st="0" end="0"/>
                                            </p:txEl>
                                          </p:spTgt>
                                        </p:tgtEl>
                                        <p:attrNameLst>
                                          <p:attrName>ppt_x</p:attrName>
                                        </p:attrNameLst>
                                      </p:cBhvr>
                                      <p:tavLst>
                                        <p:tav tm="0">
                                          <p:val>
                                            <p:strVal val="ppt_x"/>
                                          </p:val>
                                        </p:tav>
                                        <p:tav tm="100000">
                                          <p:val>
                                            <p:strVal val="ppt_x"/>
                                          </p:val>
                                        </p:tav>
                                      </p:tavLst>
                                    </p:anim>
                                    <p:anim calcmode="lin" valueType="num">
                                      <p:cBhvr>
                                        <p:cTn id="73" dur="100" decel="100000"/>
                                        <p:tgtEl>
                                          <p:spTgt spid="273419">
                                            <p:txEl>
                                              <p:pRg st="0" end="0"/>
                                            </p:txEl>
                                          </p:spTgt>
                                        </p:tgtEl>
                                        <p:attrNameLst>
                                          <p:attrName>ppt_y</p:attrName>
                                        </p:attrNameLst>
                                      </p:cBhvr>
                                      <p:tavLst>
                                        <p:tav tm="0">
                                          <p:val>
                                            <p:strVal val="ppt_y"/>
                                          </p:val>
                                        </p:tav>
                                        <p:tav tm="100000">
                                          <p:val>
                                            <p:strVal val="ppt_y-.03"/>
                                          </p:val>
                                        </p:tav>
                                      </p:tavLst>
                                    </p:anim>
                                    <p:anim calcmode="lin" valueType="num">
                                      <p:cBhvr>
                                        <p:cTn id="74" dur="900" accel="100000">
                                          <p:stCondLst>
                                            <p:cond delay="100"/>
                                          </p:stCondLst>
                                        </p:cTn>
                                        <p:tgtEl>
                                          <p:spTgt spid="273419">
                                            <p:txEl>
                                              <p:pRg st="0" end="0"/>
                                            </p:txEl>
                                          </p:spTgt>
                                        </p:tgtEl>
                                        <p:attrNameLst>
                                          <p:attrName>ppt_y</p:attrName>
                                        </p:attrNameLst>
                                      </p:cBhvr>
                                      <p:tavLst>
                                        <p:tav tm="0">
                                          <p:val>
                                            <p:strVal val="ppt_y"/>
                                          </p:val>
                                        </p:tav>
                                        <p:tav tm="100000">
                                          <p:val>
                                            <p:strVal val="ppt_y+1"/>
                                          </p:val>
                                        </p:tav>
                                      </p:tavLst>
                                    </p:anim>
                                    <p:set>
                                      <p:cBhvr>
                                        <p:cTn id="75" dur="1" fill="hold">
                                          <p:stCondLst>
                                            <p:cond delay="999"/>
                                          </p:stCondLst>
                                        </p:cTn>
                                        <p:tgtEl>
                                          <p:spTgt spid="273419">
                                            <p:txEl>
                                              <p:pRg st="0" end="0"/>
                                            </p:txEl>
                                          </p:spTgt>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1000"/>
                                        <p:tgtEl>
                                          <p:spTgt spid="273420">
                                            <p:txEl>
                                              <p:pRg st="0" end="0"/>
                                            </p:txEl>
                                          </p:spTgt>
                                        </p:tgtEl>
                                      </p:cBhvr>
                                    </p:animEffect>
                                    <p:anim calcmode="lin" valueType="num">
                                      <p:cBhvr>
                                        <p:cTn id="78" dur="1000"/>
                                        <p:tgtEl>
                                          <p:spTgt spid="273420">
                                            <p:txEl>
                                              <p:pRg st="0" end="0"/>
                                            </p:txEl>
                                          </p:spTgt>
                                        </p:tgtEl>
                                        <p:attrNameLst>
                                          <p:attrName>ppt_x</p:attrName>
                                        </p:attrNameLst>
                                      </p:cBhvr>
                                      <p:tavLst>
                                        <p:tav tm="0">
                                          <p:val>
                                            <p:strVal val="ppt_x"/>
                                          </p:val>
                                        </p:tav>
                                        <p:tav tm="100000">
                                          <p:val>
                                            <p:strVal val="ppt_x"/>
                                          </p:val>
                                        </p:tav>
                                      </p:tavLst>
                                    </p:anim>
                                    <p:anim calcmode="lin" valueType="num">
                                      <p:cBhvr>
                                        <p:cTn id="79" dur="100" decel="100000"/>
                                        <p:tgtEl>
                                          <p:spTgt spid="273420">
                                            <p:txEl>
                                              <p:pRg st="0" end="0"/>
                                            </p:txEl>
                                          </p:spTgt>
                                        </p:tgtEl>
                                        <p:attrNameLst>
                                          <p:attrName>ppt_y</p:attrName>
                                        </p:attrNameLst>
                                      </p:cBhvr>
                                      <p:tavLst>
                                        <p:tav tm="0">
                                          <p:val>
                                            <p:strVal val="ppt_y"/>
                                          </p:val>
                                        </p:tav>
                                        <p:tav tm="100000">
                                          <p:val>
                                            <p:strVal val="ppt_y-.03"/>
                                          </p:val>
                                        </p:tav>
                                      </p:tavLst>
                                    </p:anim>
                                    <p:anim calcmode="lin" valueType="num">
                                      <p:cBhvr>
                                        <p:cTn id="80" dur="900" accel="100000">
                                          <p:stCondLst>
                                            <p:cond delay="100"/>
                                          </p:stCondLst>
                                        </p:cTn>
                                        <p:tgtEl>
                                          <p:spTgt spid="273420">
                                            <p:txEl>
                                              <p:pRg st="0" end="0"/>
                                            </p:txEl>
                                          </p:spTgt>
                                        </p:tgtEl>
                                        <p:attrNameLst>
                                          <p:attrName>ppt_y</p:attrName>
                                        </p:attrNameLst>
                                      </p:cBhvr>
                                      <p:tavLst>
                                        <p:tav tm="0">
                                          <p:val>
                                            <p:strVal val="ppt_y"/>
                                          </p:val>
                                        </p:tav>
                                        <p:tav tm="100000">
                                          <p:val>
                                            <p:strVal val="ppt_y+1"/>
                                          </p:val>
                                        </p:tav>
                                      </p:tavLst>
                                    </p:anim>
                                    <p:set>
                                      <p:cBhvr>
                                        <p:cTn id="81" dur="1" fill="hold">
                                          <p:stCondLst>
                                            <p:cond delay="999"/>
                                          </p:stCondLst>
                                        </p:cTn>
                                        <p:tgtEl>
                                          <p:spTgt spid="273420">
                                            <p:txEl>
                                              <p:pRg st="0" end="0"/>
                                            </p:txEl>
                                          </p:spTgt>
                                        </p:tgtEl>
                                        <p:attrNameLst>
                                          <p:attrName>style.visibility</p:attrName>
                                        </p:attrNameLst>
                                      </p:cBhvr>
                                      <p:to>
                                        <p:strVal val="hidden"/>
                                      </p:to>
                                    </p:set>
                                  </p:childTnLst>
                                </p:cTn>
                              </p:par>
                              <p:par>
                                <p:cTn id="82" presetID="37" presetClass="exit" presetSubtype="0" fill="hold" nodeType="withEffect">
                                  <p:stCondLst>
                                    <p:cond delay="0"/>
                                  </p:stCondLst>
                                  <p:childTnLst>
                                    <p:animEffect transition="out" filter="fade">
                                      <p:cBhvr>
                                        <p:cTn id="83" dur="1000"/>
                                        <p:tgtEl>
                                          <p:spTgt spid="273413"/>
                                        </p:tgtEl>
                                      </p:cBhvr>
                                    </p:animEffect>
                                    <p:anim calcmode="lin" valueType="num">
                                      <p:cBhvr>
                                        <p:cTn id="84" dur="1000"/>
                                        <p:tgtEl>
                                          <p:spTgt spid="273413"/>
                                        </p:tgtEl>
                                        <p:attrNameLst>
                                          <p:attrName>ppt_x</p:attrName>
                                        </p:attrNameLst>
                                      </p:cBhvr>
                                      <p:tavLst>
                                        <p:tav tm="0">
                                          <p:val>
                                            <p:strVal val="ppt_x"/>
                                          </p:val>
                                        </p:tav>
                                        <p:tav tm="100000">
                                          <p:val>
                                            <p:strVal val="ppt_x"/>
                                          </p:val>
                                        </p:tav>
                                      </p:tavLst>
                                    </p:anim>
                                    <p:anim calcmode="lin" valueType="num">
                                      <p:cBhvr>
                                        <p:cTn id="85" dur="100" decel="100000"/>
                                        <p:tgtEl>
                                          <p:spTgt spid="273413"/>
                                        </p:tgtEl>
                                        <p:attrNameLst>
                                          <p:attrName>ppt_y</p:attrName>
                                        </p:attrNameLst>
                                      </p:cBhvr>
                                      <p:tavLst>
                                        <p:tav tm="0">
                                          <p:val>
                                            <p:strVal val="ppt_y"/>
                                          </p:val>
                                        </p:tav>
                                        <p:tav tm="100000">
                                          <p:val>
                                            <p:strVal val="ppt_y-.03"/>
                                          </p:val>
                                        </p:tav>
                                      </p:tavLst>
                                    </p:anim>
                                    <p:anim calcmode="lin" valueType="num">
                                      <p:cBhvr>
                                        <p:cTn id="86" dur="900" accel="100000">
                                          <p:stCondLst>
                                            <p:cond delay="100"/>
                                          </p:stCondLst>
                                        </p:cTn>
                                        <p:tgtEl>
                                          <p:spTgt spid="273413"/>
                                        </p:tgtEl>
                                        <p:attrNameLst>
                                          <p:attrName>ppt_y</p:attrName>
                                        </p:attrNameLst>
                                      </p:cBhvr>
                                      <p:tavLst>
                                        <p:tav tm="0">
                                          <p:val>
                                            <p:strVal val="ppt_y"/>
                                          </p:val>
                                        </p:tav>
                                        <p:tav tm="100000">
                                          <p:val>
                                            <p:strVal val="ppt_y+1"/>
                                          </p:val>
                                        </p:tav>
                                      </p:tavLst>
                                    </p:anim>
                                    <p:set>
                                      <p:cBhvr>
                                        <p:cTn id="87" dur="1" fill="hold">
                                          <p:stCondLst>
                                            <p:cond delay="999"/>
                                          </p:stCondLst>
                                        </p:cTn>
                                        <p:tgtEl>
                                          <p:spTgt spid="2734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7" grpId="0" build="allAtOnce"/>
      <p:bldP spid="273418" grpId="0" build="allAtOnce"/>
      <p:bldP spid="273419" grpId="0" build="allAtOnce"/>
      <p:bldP spid="273420" grpId="0" build="allAtOnce"/>
      <p:bldP spid="273421" grpId="0" build="allAtOnce"/>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2" name="Picture 12">
            <a:extLst>
              <a:ext uri="{FF2B5EF4-FFF2-40B4-BE49-F238E27FC236}">
                <a16:creationId xmlns:a16="http://schemas.microsoft.com/office/drawing/2014/main" id="{2E9EA780-CCDC-4D02-A009-F59AF2F12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0"/>
            <a:ext cx="9718675" cy="348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493" name="Picture 13">
            <a:extLst>
              <a:ext uri="{FF2B5EF4-FFF2-40B4-BE49-F238E27FC236}">
                <a16:creationId xmlns:a16="http://schemas.microsoft.com/office/drawing/2014/main" id="{0E69D0B0-DD8B-4FD8-AF07-74BD5DECD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700" y="3365500"/>
            <a:ext cx="9729788" cy="334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495" name="Picture 15">
            <a:extLst>
              <a:ext uri="{FF2B5EF4-FFF2-40B4-BE49-F238E27FC236}">
                <a16:creationId xmlns:a16="http://schemas.microsoft.com/office/drawing/2014/main" id="{51340301-D854-47B6-B6D6-EB69B0B8A1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9113" y="0"/>
            <a:ext cx="2292350"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496" name="Picture 16">
            <a:extLst>
              <a:ext uri="{FF2B5EF4-FFF2-40B4-BE49-F238E27FC236}">
                <a16:creationId xmlns:a16="http://schemas.microsoft.com/office/drawing/2014/main" id="{D25DD2BA-FB55-4AD4-83AB-8BA9F403FE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0350" y="0"/>
            <a:ext cx="2286000"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05" name="Text Box 25">
            <a:extLst>
              <a:ext uri="{FF2B5EF4-FFF2-40B4-BE49-F238E27FC236}">
                <a16:creationId xmlns:a16="http://schemas.microsoft.com/office/drawing/2014/main" id="{CE0887E0-74B2-487D-B529-0B21043317C9}"/>
              </a:ext>
            </a:extLst>
          </p:cNvPr>
          <p:cNvSpPr txBox="1">
            <a:spLocks noChangeArrowheads="1"/>
          </p:cNvSpPr>
          <p:nvPr/>
        </p:nvSpPr>
        <p:spPr bwMode="auto">
          <a:xfrm>
            <a:off x="4467225" y="3752850"/>
            <a:ext cx="196215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gn="ctr" defTabSz="914400">
              <a:spcBef>
                <a:spcPct val="50000"/>
              </a:spcBef>
            </a:pPr>
            <a:r>
              <a:rPr lang="fr-FR" altLang="fr-FR" sz="1400">
                <a:latin typeface="Times New Roman" panose="02020603050405020304" pitchFamily="18" charset="0"/>
              </a:rPr>
              <a:t>La prédominance des conflits asymétriques et le développement du terrorisme</a:t>
            </a:r>
          </a:p>
        </p:txBody>
      </p:sp>
      <p:sp>
        <p:nvSpPr>
          <p:cNvPr id="276506" name="Text Box 26">
            <a:extLst>
              <a:ext uri="{FF2B5EF4-FFF2-40B4-BE49-F238E27FC236}">
                <a16:creationId xmlns:a16="http://schemas.microsoft.com/office/drawing/2014/main" id="{0E2EB12D-D624-47A0-8D0D-BB60D8280911}"/>
              </a:ext>
            </a:extLst>
          </p:cNvPr>
          <p:cNvSpPr txBox="1">
            <a:spLocks noChangeArrowheads="1"/>
          </p:cNvSpPr>
          <p:nvPr/>
        </p:nvSpPr>
        <p:spPr bwMode="auto">
          <a:xfrm>
            <a:off x="4502150" y="4873625"/>
            <a:ext cx="196215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a:latin typeface="Times New Roman" panose="02020603050405020304" pitchFamily="18" charset="0"/>
              </a:rPr>
              <a:t>Les populations civiles sont toujours les principales victimes.</a:t>
            </a:r>
          </a:p>
        </p:txBody>
      </p:sp>
      <p:sp>
        <p:nvSpPr>
          <p:cNvPr id="276507" name="Text Box 27">
            <a:extLst>
              <a:ext uri="{FF2B5EF4-FFF2-40B4-BE49-F238E27FC236}">
                <a16:creationId xmlns:a16="http://schemas.microsoft.com/office/drawing/2014/main" id="{3DFF8C8B-0AF1-49CB-A162-FC85C49D1B71}"/>
              </a:ext>
            </a:extLst>
          </p:cNvPr>
          <p:cNvSpPr txBox="1">
            <a:spLocks noChangeArrowheads="1"/>
          </p:cNvSpPr>
          <p:nvPr/>
        </p:nvSpPr>
        <p:spPr bwMode="auto">
          <a:xfrm>
            <a:off x="9255125" y="3597275"/>
            <a:ext cx="196215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a:latin typeface="Times New Roman" panose="02020603050405020304" pitchFamily="18" charset="0"/>
              </a:rPr>
              <a:t>La région est surarmée, même si la plupart des Etats sont faibles. </a:t>
            </a:r>
          </a:p>
        </p:txBody>
      </p:sp>
      <p:sp>
        <p:nvSpPr>
          <p:cNvPr id="276508" name="Text Box 28">
            <a:extLst>
              <a:ext uri="{FF2B5EF4-FFF2-40B4-BE49-F238E27FC236}">
                <a16:creationId xmlns:a16="http://schemas.microsoft.com/office/drawing/2014/main" id="{E0F855AE-5EEC-4033-A458-F804B86446B0}"/>
              </a:ext>
            </a:extLst>
          </p:cNvPr>
          <p:cNvSpPr txBox="1">
            <a:spLocks noChangeArrowheads="1"/>
          </p:cNvSpPr>
          <p:nvPr/>
        </p:nvSpPr>
        <p:spPr bwMode="auto">
          <a:xfrm>
            <a:off x="9109075" y="4375150"/>
            <a:ext cx="22764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a:latin typeface="Times New Roman" panose="02020603050405020304" pitchFamily="18" charset="0"/>
              </a:rPr>
              <a:t>Les acteurs sont nombreux et hétéroclites.  Ils défendent des intérêts divers.</a:t>
            </a:r>
          </a:p>
        </p:txBody>
      </p:sp>
      <p:sp>
        <p:nvSpPr>
          <p:cNvPr id="276509" name="Text Box 29">
            <a:extLst>
              <a:ext uri="{FF2B5EF4-FFF2-40B4-BE49-F238E27FC236}">
                <a16:creationId xmlns:a16="http://schemas.microsoft.com/office/drawing/2014/main" id="{7F4C49BD-9960-4F95-A666-81715A943326}"/>
              </a:ext>
            </a:extLst>
          </p:cNvPr>
          <p:cNvSpPr txBox="1">
            <a:spLocks noChangeArrowheads="1"/>
          </p:cNvSpPr>
          <p:nvPr/>
        </p:nvSpPr>
        <p:spPr bwMode="auto">
          <a:xfrm>
            <a:off x="9261475" y="5184775"/>
            <a:ext cx="196215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a:latin typeface="Times New Roman" panose="02020603050405020304" pitchFamily="18" charset="0"/>
              </a:rPr>
              <a:t>Des puissances étrangères ont parfois recours  à des forces privées. </a:t>
            </a:r>
          </a:p>
        </p:txBody>
      </p:sp>
      <p:pic>
        <p:nvPicPr>
          <p:cNvPr id="276510" name="Picture 30">
            <a:extLst>
              <a:ext uri="{FF2B5EF4-FFF2-40B4-BE49-F238E27FC236}">
                <a16:creationId xmlns:a16="http://schemas.microsoft.com/office/drawing/2014/main" id="{8D3D092D-9945-475C-A10D-C34F2AF648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2613" y="3459163"/>
            <a:ext cx="2198687" cy="265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1" name="Picture 31">
            <a:extLst>
              <a:ext uri="{FF2B5EF4-FFF2-40B4-BE49-F238E27FC236}">
                <a16:creationId xmlns:a16="http://schemas.microsoft.com/office/drawing/2014/main" id="{438551C0-A510-42F2-983C-BD58B5F49F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93213" y="3471863"/>
            <a:ext cx="2198687" cy="265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3" name="Text Box 33">
            <a:extLst>
              <a:ext uri="{FF2B5EF4-FFF2-40B4-BE49-F238E27FC236}">
                <a16:creationId xmlns:a16="http://schemas.microsoft.com/office/drawing/2014/main" id="{0D85FFB2-5763-4C10-974C-0220B2598AC3}"/>
              </a:ext>
            </a:extLst>
          </p:cNvPr>
          <p:cNvSpPr txBox="1">
            <a:spLocks noChangeArrowheads="1"/>
          </p:cNvSpPr>
          <p:nvPr/>
        </p:nvSpPr>
        <p:spPr bwMode="auto">
          <a:xfrm>
            <a:off x="4556125" y="298450"/>
            <a:ext cx="196215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a:latin typeface="Times New Roman" panose="02020603050405020304" pitchFamily="18" charset="0"/>
              </a:rPr>
              <a:t>La multiplicité des enjeux et la prédominance des enjeux religieux. </a:t>
            </a:r>
          </a:p>
        </p:txBody>
      </p:sp>
      <p:sp>
        <p:nvSpPr>
          <p:cNvPr id="276514" name="Text Box 34">
            <a:extLst>
              <a:ext uri="{FF2B5EF4-FFF2-40B4-BE49-F238E27FC236}">
                <a16:creationId xmlns:a16="http://schemas.microsoft.com/office/drawing/2014/main" id="{44D44E00-EC9A-4042-9121-8FC663770C27}"/>
              </a:ext>
            </a:extLst>
          </p:cNvPr>
          <p:cNvSpPr txBox="1">
            <a:spLocks noChangeArrowheads="1"/>
          </p:cNvSpPr>
          <p:nvPr/>
        </p:nvSpPr>
        <p:spPr bwMode="auto">
          <a:xfrm>
            <a:off x="4489450" y="1241425"/>
            <a:ext cx="19621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300">
                <a:latin typeface="Times New Roman" panose="02020603050405020304" pitchFamily="18" charset="0"/>
              </a:rPr>
              <a:t>L’ingérence étrangère est importante. Des Etats utilisent le Moyen-Orient comme un théâtre d’affirmation de puissance (ex: la Russie).</a:t>
            </a:r>
            <a:r>
              <a:rPr lang="fr-FR" altLang="fr-FR" sz="1400">
                <a:latin typeface="Times New Roman" panose="02020603050405020304" pitchFamily="18" charset="0"/>
              </a:rPr>
              <a:t> </a:t>
            </a:r>
          </a:p>
        </p:txBody>
      </p:sp>
      <p:sp>
        <p:nvSpPr>
          <p:cNvPr id="276515" name="Text Box 35">
            <a:extLst>
              <a:ext uri="{FF2B5EF4-FFF2-40B4-BE49-F238E27FC236}">
                <a16:creationId xmlns:a16="http://schemas.microsoft.com/office/drawing/2014/main" id="{FD454067-B29D-4E5A-B9D0-DDDE20EF8A5E}"/>
              </a:ext>
            </a:extLst>
          </p:cNvPr>
          <p:cNvSpPr txBox="1">
            <a:spLocks noChangeArrowheads="1"/>
          </p:cNvSpPr>
          <p:nvPr/>
        </p:nvSpPr>
        <p:spPr bwMode="auto">
          <a:xfrm>
            <a:off x="9305925" y="476250"/>
            <a:ext cx="196215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a:solidFill>
                  <a:schemeClr val="bg1"/>
                </a:solidFill>
                <a:latin typeface="Times New Roman" panose="02020603050405020304" pitchFamily="18" charset="0"/>
              </a:rPr>
              <a:t>La difficulté à faire la paix et à sortir des conflits tant les acteurs sont nombreux et les enjeux imbriqués. </a:t>
            </a:r>
          </a:p>
        </p:txBody>
      </p:sp>
      <p:sp>
        <p:nvSpPr>
          <p:cNvPr id="276518" name="Text Box 38">
            <a:extLst>
              <a:ext uri="{FF2B5EF4-FFF2-40B4-BE49-F238E27FC236}">
                <a16:creationId xmlns:a16="http://schemas.microsoft.com/office/drawing/2014/main" id="{77101792-4BED-4F82-BC38-157EEBCACD63}"/>
              </a:ext>
            </a:extLst>
          </p:cNvPr>
          <p:cNvSpPr txBox="1">
            <a:spLocks noChangeArrowheads="1"/>
          </p:cNvSpPr>
          <p:nvPr/>
        </p:nvSpPr>
        <p:spPr bwMode="auto">
          <a:xfrm>
            <a:off x="9217025" y="1616075"/>
            <a:ext cx="21621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a:solidFill>
                  <a:schemeClr val="bg1"/>
                </a:solidFill>
                <a:latin typeface="Times New Roman" panose="02020603050405020304" pitchFamily="18" charset="0"/>
              </a:rPr>
              <a:t>L’impuissance de l’ONU, minée par les rivalités entre les grandes puissances est fréquente. </a:t>
            </a:r>
          </a:p>
        </p:txBody>
      </p:sp>
      <p:sp>
        <p:nvSpPr>
          <p:cNvPr id="17" name="ZoneTexte 16">
            <a:extLst>
              <a:ext uri="{FF2B5EF4-FFF2-40B4-BE49-F238E27FC236}">
                <a16:creationId xmlns:a16="http://schemas.microsoft.com/office/drawing/2014/main" id="{DD240437-B32B-46D9-9E84-7CCA1679A094}"/>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76492"/>
                                        </p:tgtEl>
                                        <p:attrNameLst>
                                          <p:attrName>style.visibility</p:attrName>
                                        </p:attrNameLst>
                                      </p:cBhvr>
                                      <p:to>
                                        <p:strVal val="visible"/>
                                      </p:to>
                                    </p:set>
                                    <p:animEffect transition="in" filter="wipe(left)">
                                      <p:cBhvr>
                                        <p:cTn id="7" dur="500"/>
                                        <p:tgtEl>
                                          <p:spTgt spid="276492"/>
                                        </p:tgtEl>
                                      </p:cBhvr>
                                    </p:animEffect>
                                  </p:childTnLst>
                                </p:cTn>
                              </p:par>
                              <p:par>
                                <p:cTn id="8" presetID="22" presetClass="entr" presetSubtype="8" fill="hold" nodeType="withEffect">
                                  <p:stCondLst>
                                    <p:cond delay="0"/>
                                  </p:stCondLst>
                                  <p:childTnLst>
                                    <p:set>
                                      <p:cBhvr>
                                        <p:cTn id="9" dur="1" fill="hold">
                                          <p:stCondLst>
                                            <p:cond delay="0"/>
                                          </p:stCondLst>
                                        </p:cTn>
                                        <p:tgtEl>
                                          <p:spTgt spid="276493"/>
                                        </p:tgtEl>
                                        <p:attrNameLst>
                                          <p:attrName>style.visibility</p:attrName>
                                        </p:attrNameLst>
                                      </p:cBhvr>
                                      <p:to>
                                        <p:strVal val="visible"/>
                                      </p:to>
                                    </p:set>
                                    <p:animEffect transition="in" filter="wipe(left)">
                                      <p:cBhvr>
                                        <p:cTn id="10" dur="500"/>
                                        <p:tgtEl>
                                          <p:spTgt spid="27649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xit" presetSubtype="4" fill="hold" nodeType="clickEffect">
                                  <p:stCondLst>
                                    <p:cond delay="0"/>
                                  </p:stCondLst>
                                  <p:childTnLst>
                                    <p:animEffect transition="out" filter="wipe(down)">
                                      <p:cBhvr>
                                        <p:cTn id="14" dur="500"/>
                                        <p:tgtEl>
                                          <p:spTgt spid="276493"/>
                                        </p:tgtEl>
                                      </p:cBhvr>
                                    </p:animEffect>
                                    <p:set>
                                      <p:cBhvr>
                                        <p:cTn id="15" dur="1" fill="hold">
                                          <p:stCondLst>
                                            <p:cond delay="499"/>
                                          </p:stCondLst>
                                        </p:cTn>
                                        <p:tgtEl>
                                          <p:spTgt spid="276493"/>
                                        </p:tgtEl>
                                        <p:attrNameLst>
                                          <p:attrName>style.visibility</p:attrName>
                                        </p:attrNameLst>
                                      </p:cBhvr>
                                      <p:to>
                                        <p:strVal val="hidden"/>
                                      </p:to>
                                    </p:set>
                                  </p:childTnLst>
                                </p:cTn>
                              </p:par>
                              <p:par>
                                <p:cTn id="16" presetID="23" presetClass="entr" presetSubtype="16" fill="hold" nodeType="withEffect">
                                  <p:stCondLst>
                                    <p:cond delay="0"/>
                                  </p:stCondLst>
                                  <p:childTnLst>
                                    <p:set>
                                      <p:cBhvr>
                                        <p:cTn id="17" dur="1" fill="hold">
                                          <p:stCondLst>
                                            <p:cond delay="0"/>
                                          </p:stCondLst>
                                        </p:cTn>
                                        <p:tgtEl>
                                          <p:spTgt spid="276495"/>
                                        </p:tgtEl>
                                        <p:attrNameLst>
                                          <p:attrName>style.visibility</p:attrName>
                                        </p:attrNameLst>
                                      </p:cBhvr>
                                      <p:to>
                                        <p:strVal val="visible"/>
                                      </p:to>
                                    </p:set>
                                    <p:anim calcmode="lin" valueType="num">
                                      <p:cBhvr>
                                        <p:cTn id="18" dur="500" fill="hold"/>
                                        <p:tgtEl>
                                          <p:spTgt spid="276495"/>
                                        </p:tgtEl>
                                        <p:attrNameLst>
                                          <p:attrName>ppt_w</p:attrName>
                                        </p:attrNameLst>
                                      </p:cBhvr>
                                      <p:tavLst>
                                        <p:tav tm="0">
                                          <p:val>
                                            <p:fltVal val="0"/>
                                          </p:val>
                                        </p:tav>
                                        <p:tav tm="100000">
                                          <p:val>
                                            <p:strVal val="#ppt_w"/>
                                          </p:val>
                                        </p:tav>
                                      </p:tavLst>
                                    </p:anim>
                                    <p:anim calcmode="lin" valueType="num">
                                      <p:cBhvr>
                                        <p:cTn id="19" dur="500" fill="hold"/>
                                        <p:tgtEl>
                                          <p:spTgt spid="276495"/>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276496"/>
                                        </p:tgtEl>
                                        <p:attrNameLst>
                                          <p:attrName>style.visibility</p:attrName>
                                        </p:attrNameLst>
                                      </p:cBhvr>
                                      <p:to>
                                        <p:strVal val="visible"/>
                                      </p:to>
                                    </p:set>
                                    <p:anim calcmode="lin" valueType="num">
                                      <p:cBhvr>
                                        <p:cTn id="22" dur="500" fill="hold"/>
                                        <p:tgtEl>
                                          <p:spTgt spid="276496"/>
                                        </p:tgtEl>
                                        <p:attrNameLst>
                                          <p:attrName>ppt_w</p:attrName>
                                        </p:attrNameLst>
                                      </p:cBhvr>
                                      <p:tavLst>
                                        <p:tav tm="0">
                                          <p:val>
                                            <p:fltVal val="0"/>
                                          </p:val>
                                        </p:tav>
                                        <p:tav tm="100000">
                                          <p:val>
                                            <p:strVal val="#ppt_w"/>
                                          </p:val>
                                        </p:tav>
                                      </p:tavLst>
                                    </p:anim>
                                    <p:anim calcmode="lin" valueType="num">
                                      <p:cBhvr>
                                        <p:cTn id="23" dur="500" fill="hold"/>
                                        <p:tgtEl>
                                          <p:spTgt spid="276496"/>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path" presetSubtype="0" accel="50000" decel="50000" fill="hold" nodeType="clickEffect">
                                  <p:stCondLst>
                                    <p:cond delay="0"/>
                                  </p:stCondLst>
                                  <p:childTnLst>
                                    <p:animMotion origin="layout" path="M 1.45833E-6 2.59259E-6 L 1.45833E-6 0.5 " pathEditMode="relative" rAng="0" ptsTypes="AA">
                                      <p:cBhvr>
                                        <p:cTn id="27" dur="2000" fill="hold"/>
                                        <p:tgtEl>
                                          <p:spTgt spid="276495"/>
                                        </p:tgtEl>
                                        <p:attrNameLst>
                                          <p:attrName>ppt_x</p:attrName>
                                          <p:attrName>ppt_y</p:attrName>
                                        </p:attrNameLst>
                                      </p:cBhvr>
                                      <p:rCtr x="0" y="25000"/>
                                    </p:animMotion>
                                  </p:childTnLst>
                                </p:cTn>
                              </p:par>
                              <p:par>
                                <p:cTn id="28" presetID="42" presetClass="path" presetSubtype="0" accel="50000" decel="50000" fill="hold" nodeType="withEffect">
                                  <p:stCondLst>
                                    <p:cond delay="0"/>
                                  </p:stCondLst>
                                  <p:childTnLst>
                                    <p:animMotion origin="layout" path="M -8.33333E-7 2.59259E-6 L -8.33333E-7 0.49861 " pathEditMode="relative" rAng="0" ptsTypes="AA">
                                      <p:cBhvr>
                                        <p:cTn id="29" dur="2000" fill="hold"/>
                                        <p:tgtEl>
                                          <p:spTgt spid="276496"/>
                                        </p:tgtEl>
                                        <p:attrNameLst>
                                          <p:attrName>ppt_x</p:attrName>
                                          <p:attrName>ppt_y</p:attrName>
                                        </p:attrNameLst>
                                      </p:cBhvr>
                                      <p:rCtr x="0" y="24931"/>
                                    </p:animMotion>
                                  </p:childTnLst>
                                </p:cTn>
                              </p:par>
                            </p:childTnLst>
                          </p:cTn>
                        </p:par>
                      </p:childTnLst>
                    </p:cTn>
                  </p:par>
                  <p:par>
                    <p:cTn id="30" fill="hold" nodeType="clickPar">
                      <p:stCondLst>
                        <p:cond delay="indefinite"/>
                      </p:stCondLst>
                      <p:childTnLst>
                        <p:par>
                          <p:cTn id="31" fill="hold" nodeType="withGroup">
                            <p:stCondLst>
                              <p:cond delay="0"/>
                            </p:stCondLst>
                            <p:childTnLst>
                              <p:par>
                                <p:cTn id="32" presetID="49" presetClass="entr" presetSubtype="0" decel="100000" fill="hold" grpId="0" nodeType="clickEffect">
                                  <p:stCondLst>
                                    <p:cond delay="0"/>
                                  </p:stCondLst>
                                  <p:childTnLst>
                                    <p:set>
                                      <p:cBhvr>
                                        <p:cTn id="33" dur="1" fill="hold">
                                          <p:stCondLst>
                                            <p:cond delay="0"/>
                                          </p:stCondLst>
                                        </p:cTn>
                                        <p:tgtEl>
                                          <p:spTgt spid="276505"/>
                                        </p:tgtEl>
                                        <p:attrNameLst>
                                          <p:attrName>style.visibility</p:attrName>
                                        </p:attrNameLst>
                                      </p:cBhvr>
                                      <p:to>
                                        <p:strVal val="visible"/>
                                      </p:to>
                                    </p:set>
                                    <p:anim calcmode="lin" valueType="num">
                                      <p:cBhvr>
                                        <p:cTn id="34" dur="500" fill="hold"/>
                                        <p:tgtEl>
                                          <p:spTgt spid="276505"/>
                                        </p:tgtEl>
                                        <p:attrNameLst>
                                          <p:attrName>ppt_w</p:attrName>
                                        </p:attrNameLst>
                                      </p:cBhvr>
                                      <p:tavLst>
                                        <p:tav tm="0">
                                          <p:val>
                                            <p:fltVal val="0"/>
                                          </p:val>
                                        </p:tav>
                                        <p:tav tm="100000">
                                          <p:val>
                                            <p:strVal val="#ppt_w"/>
                                          </p:val>
                                        </p:tav>
                                      </p:tavLst>
                                    </p:anim>
                                    <p:anim calcmode="lin" valueType="num">
                                      <p:cBhvr>
                                        <p:cTn id="35" dur="500" fill="hold"/>
                                        <p:tgtEl>
                                          <p:spTgt spid="276505"/>
                                        </p:tgtEl>
                                        <p:attrNameLst>
                                          <p:attrName>ppt_h</p:attrName>
                                        </p:attrNameLst>
                                      </p:cBhvr>
                                      <p:tavLst>
                                        <p:tav tm="0">
                                          <p:val>
                                            <p:fltVal val="0"/>
                                          </p:val>
                                        </p:tav>
                                        <p:tav tm="100000">
                                          <p:val>
                                            <p:strVal val="#ppt_h"/>
                                          </p:val>
                                        </p:tav>
                                      </p:tavLst>
                                    </p:anim>
                                    <p:anim calcmode="lin" valueType="num">
                                      <p:cBhvr>
                                        <p:cTn id="36" dur="500" fill="hold"/>
                                        <p:tgtEl>
                                          <p:spTgt spid="276505"/>
                                        </p:tgtEl>
                                        <p:attrNameLst>
                                          <p:attrName>style.rotation</p:attrName>
                                        </p:attrNameLst>
                                      </p:cBhvr>
                                      <p:tavLst>
                                        <p:tav tm="0">
                                          <p:val>
                                            <p:fltVal val="360"/>
                                          </p:val>
                                        </p:tav>
                                        <p:tav tm="100000">
                                          <p:val>
                                            <p:fltVal val="0"/>
                                          </p:val>
                                        </p:tav>
                                      </p:tavLst>
                                    </p:anim>
                                    <p:animEffect transition="in" filter="fade">
                                      <p:cBhvr>
                                        <p:cTn id="37" dur="500"/>
                                        <p:tgtEl>
                                          <p:spTgt spid="27650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9" presetClass="entr" presetSubtype="0" decel="100000" fill="hold" grpId="0" nodeType="clickEffect">
                                  <p:stCondLst>
                                    <p:cond delay="0"/>
                                  </p:stCondLst>
                                  <p:childTnLst>
                                    <p:set>
                                      <p:cBhvr>
                                        <p:cTn id="41" dur="1" fill="hold">
                                          <p:stCondLst>
                                            <p:cond delay="0"/>
                                          </p:stCondLst>
                                        </p:cTn>
                                        <p:tgtEl>
                                          <p:spTgt spid="276506"/>
                                        </p:tgtEl>
                                        <p:attrNameLst>
                                          <p:attrName>style.visibility</p:attrName>
                                        </p:attrNameLst>
                                      </p:cBhvr>
                                      <p:to>
                                        <p:strVal val="visible"/>
                                      </p:to>
                                    </p:set>
                                    <p:anim calcmode="lin" valueType="num">
                                      <p:cBhvr>
                                        <p:cTn id="42" dur="500" fill="hold"/>
                                        <p:tgtEl>
                                          <p:spTgt spid="276506"/>
                                        </p:tgtEl>
                                        <p:attrNameLst>
                                          <p:attrName>ppt_w</p:attrName>
                                        </p:attrNameLst>
                                      </p:cBhvr>
                                      <p:tavLst>
                                        <p:tav tm="0">
                                          <p:val>
                                            <p:fltVal val="0"/>
                                          </p:val>
                                        </p:tav>
                                        <p:tav tm="100000">
                                          <p:val>
                                            <p:strVal val="#ppt_w"/>
                                          </p:val>
                                        </p:tav>
                                      </p:tavLst>
                                    </p:anim>
                                    <p:anim calcmode="lin" valueType="num">
                                      <p:cBhvr>
                                        <p:cTn id="43" dur="500" fill="hold"/>
                                        <p:tgtEl>
                                          <p:spTgt spid="276506"/>
                                        </p:tgtEl>
                                        <p:attrNameLst>
                                          <p:attrName>ppt_h</p:attrName>
                                        </p:attrNameLst>
                                      </p:cBhvr>
                                      <p:tavLst>
                                        <p:tav tm="0">
                                          <p:val>
                                            <p:fltVal val="0"/>
                                          </p:val>
                                        </p:tav>
                                        <p:tav tm="100000">
                                          <p:val>
                                            <p:strVal val="#ppt_h"/>
                                          </p:val>
                                        </p:tav>
                                      </p:tavLst>
                                    </p:anim>
                                    <p:anim calcmode="lin" valueType="num">
                                      <p:cBhvr>
                                        <p:cTn id="44" dur="500" fill="hold"/>
                                        <p:tgtEl>
                                          <p:spTgt spid="276506"/>
                                        </p:tgtEl>
                                        <p:attrNameLst>
                                          <p:attrName>style.rotation</p:attrName>
                                        </p:attrNameLst>
                                      </p:cBhvr>
                                      <p:tavLst>
                                        <p:tav tm="0">
                                          <p:val>
                                            <p:fltVal val="360"/>
                                          </p:val>
                                        </p:tav>
                                        <p:tav tm="100000">
                                          <p:val>
                                            <p:fltVal val="0"/>
                                          </p:val>
                                        </p:tav>
                                      </p:tavLst>
                                    </p:anim>
                                    <p:animEffect transition="in" filter="fade">
                                      <p:cBhvr>
                                        <p:cTn id="45" dur="500"/>
                                        <p:tgtEl>
                                          <p:spTgt spid="27650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9" presetClass="entr" presetSubtype="0" decel="100000" fill="hold" grpId="0" nodeType="clickEffect">
                                  <p:stCondLst>
                                    <p:cond delay="0"/>
                                  </p:stCondLst>
                                  <p:childTnLst>
                                    <p:set>
                                      <p:cBhvr>
                                        <p:cTn id="49" dur="1" fill="hold">
                                          <p:stCondLst>
                                            <p:cond delay="0"/>
                                          </p:stCondLst>
                                        </p:cTn>
                                        <p:tgtEl>
                                          <p:spTgt spid="276507"/>
                                        </p:tgtEl>
                                        <p:attrNameLst>
                                          <p:attrName>style.visibility</p:attrName>
                                        </p:attrNameLst>
                                      </p:cBhvr>
                                      <p:to>
                                        <p:strVal val="visible"/>
                                      </p:to>
                                    </p:set>
                                    <p:anim calcmode="lin" valueType="num">
                                      <p:cBhvr>
                                        <p:cTn id="50" dur="500" fill="hold"/>
                                        <p:tgtEl>
                                          <p:spTgt spid="276507"/>
                                        </p:tgtEl>
                                        <p:attrNameLst>
                                          <p:attrName>ppt_w</p:attrName>
                                        </p:attrNameLst>
                                      </p:cBhvr>
                                      <p:tavLst>
                                        <p:tav tm="0">
                                          <p:val>
                                            <p:fltVal val="0"/>
                                          </p:val>
                                        </p:tav>
                                        <p:tav tm="100000">
                                          <p:val>
                                            <p:strVal val="#ppt_w"/>
                                          </p:val>
                                        </p:tav>
                                      </p:tavLst>
                                    </p:anim>
                                    <p:anim calcmode="lin" valueType="num">
                                      <p:cBhvr>
                                        <p:cTn id="51" dur="500" fill="hold"/>
                                        <p:tgtEl>
                                          <p:spTgt spid="276507"/>
                                        </p:tgtEl>
                                        <p:attrNameLst>
                                          <p:attrName>ppt_h</p:attrName>
                                        </p:attrNameLst>
                                      </p:cBhvr>
                                      <p:tavLst>
                                        <p:tav tm="0">
                                          <p:val>
                                            <p:fltVal val="0"/>
                                          </p:val>
                                        </p:tav>
                                        <p:tav tm="100000">
                                          <p:val>
                                            <p:strVal val="#ppt_h"/>
                                          </p:val>
                                        </p:tav>
                                      </p:tavLst>
                                    </p:anim>
                                    <p:anim calcmode="lin" valueType="num">
                                      <p:cBhvr>
                                        <p:cTn id="52" dur="500" fill="hold"/>
                                        <p:tgtEl>
                                          <p:spTgt spid="276507"/>
                                        </p:tgtEl>
                                        <p:attrNameLst>
                                          <p:attrName>style.rotation</p:attrName>
                                        </p:attrNameLst>
                                      </p:cBhvr>
                                      <p:tavLst>
                                        <p:tav tm="0">
                                          <p:val>
                                            <p:fltVal val="360"/>
                                          </p:val>
                                        </p:tav>
                                        <p:tav tm="100000">
                                          <p:val>
                                            <p:fltVal val="0"/>
                                          </p:val>
                                        </p:tav>
                                      </p:tavLst>
                                    </p:anim>
                                    <p:animEffect transition="in" filter="fade">
                                      <p:cBhvr>
                                        <p:cTn id="53" dur="500"/>
                                        <p:tgtEl>
                                          <p:spTgt spid="2765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276508"/>
                                        </p:tgtEl>
                                        <p:attrNameLst>
                                          <p:attrName>style.visibility</p:attrName>
                                        </p:attrNameLst>
                                      </p:cBhvr>
                                      <p:to>
                                        <p:strVal val="visible"/>
                                      </p:to>
                                    </p:set>
                                    <p:anim calcmode="lin" valueType="num">
                                      <p:cBhvr>
                                        <p:cTn id="58" dur="500" fill="hold"/>
                                        <p:tgtEl>
                                          <p:spTgt spid="276508"/>
                                        </p:tgtEl>
                                        <p:attrNameLst>
                                          <p:attrName>ppt_w</p:attrName>
                                        </p:attrNameLst>
                                      </p:cBhvr>
                                      <p:tavLst>
                                        <p:tav tm="0">
                                          <p:val>
                                            <p:fltVal val="0"/>
                                          </p:val>
                                        </p:tav>
                                        <p:tav tm="100000">
                                          <p:val>
                                            <p:strVal val="#ppt_w"/>
                                          </p:val>
                                        </p:tav>
                                      </p:tavLst>
                                    </p:anim>
                                    <p:anim calcmode="lin" valueType="num">
                                      <p:cBhvr>
                                        <p:cTn id="59" dur="500" fill="hold"/>
                                        <p:tgtEl>
                                          <p:spTgt spid="276508"/>
                                        </p:tgtEl>
                                        <p:attrNameLst>
                                          <p:attrName>ppt_h</p:attrName>
                                        </p:attrNameLst>
                                      </p:cBhvr>
                                      <p:tavLst>
                                        <p:tav tm="0">
                                          <p:val>
                                            <p:fltVal val="0"/>
                                          </p:val>
                                        </p:tav>
                                        <p:tav tm="100000">
                                          <p:val>
                                            <p:strVal val="#ppt_h"/>
                                          </p:val>
                                        </p:tav>
                                      </p:tavLst>
                                    </p:anim>
                                    <p:anim calcmode="lin" valueType="num">
                                      <p:cBhvr>
                                        <p:cTn id="60" dur="500" fill="hold"/>
                                        <p:tgtEl>
                                          <p:spTgt spid="276508"/>
                                        </p:tgtEl>
                                        <p:attrNameLst>
                                          <p:attrName>style.rotation</p:attrName>
                                        </p:attrNameLst>
                                      </p:cBhvr>
                                      <p:tavLst>
                                        <p:tav tm="0">
                                          <p:val>
                                            <p:fltVal val="360"/>
                                          </p:val>
                                        </p:tav>
                                        <p:tav tm="100000">
                                          <p:val>
                                            <p:fltVal val="0"/>
                                          </p:val>
                                        </p:tav>
                                      </p:tavLst>
                                    </p:anim>
                                    <p:animEffect transition="in" filter="fade">
                                      <p:cBhvr>
                                        <p:cTn id="61" dur="500"/>
                                        <p:tgtEl>
                                          <p:spTgt spid="27650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49" presetClass="entr" presetSubtype="0" decel="100000" fill="hold" grpId="0" nodeType="clickEffect">
                                  <p:stCondLst>
                                    <p:cond delay="0"/>
                                  </p:stCondLst>
                                  <p:childTnLst>
                                    <p:set>
                                      <p:cBhvr>
                                        <p:cTn id="65" dur="1" fill="hold">
                                          <p:stCondLst>
                                            <p:cond delay="0"/>
                                          </p:stCondLst>
                                        </p:cTn>
                                        <p:tgtEl>
                                          <p:spTgt spid="276509"/>
                                        </p:tgtEl>
                                        <p:attrNameLst>
                                          <p:attrName>style.visibility</p:attrName>
                                        </p:attrNameLst>
                                      </p:cBhvr>
                                      <p:to>
                                        <p:strVal val="visible"/>
                                      </p:to>
                                    </p:set>
                                    <p:anim calcmode="lin" valueType="num">
                                      <p:cBhvr>
                                        <p:cTn id="66" dur="500" fill="hold"/>
                                        <p:tgtEl>
                                          <p:spTgt spid="276509"/>
                                        </p:tgtEl>
                                        <p:attrNameLst>
                                          <p:attrName>ppt_w</p:attrName>
                                        </p:attrNameLst>
                                      </p:cBhvr>
                                      <p:tavLst>
                                        <p:tav tm="0">
                                          <p:val>
                                            <p:fltVal val="0"/>
                                          </p:val>
                                        </p:tav>
                                        <p:tav tm="100000">
                                          <p:val>
                                            <p:strVal val="#ppt_w"/>
                                          </p:val>
                                        </p:tav>
                                      </p:tavLst>
                                    </p:anim>
                                    <p:anim calcmode="lin" valueType="num">
                                      <p:cBhvr>
                                        <p:cTn id="67" dur="500" fill="hold"/>
                                        <p:tgtEl>
                                          <p:spTgt spid="276509"/>
                                        </p:tgtEl>
                                        <p:attrNameLst>
                                          <p:attrName>ppt_h</p:attrName>
                                        </p:attrNameLst>
                                      </p:cBhvr>
                                      <p:tavLst>
                                        <p:tav tm="0">
                                          <p:val>
                                            <p:fltVal val="0"/>
                                          </p:val>
                                        </p:tav>
                                        <p:tav tm="100000">
                                          <p:val>
                                            <p:strVal val="#ppt_h"/>
                                          </p:val>
                                        </p:tav>
                                      </p:tavLst>
                                    </p:anim>
                                    <p:anim calcmode="lin" valueType="num">
                                      <p:cBhvr>
                                        <p:cTn id="68" dur="500" fill="hold"/>
                                        <p:tgtEl>
                                          <p:spTgt spid="276509"/>
                                        </p:tgtEl>
                                        <p:attrNameLst>
                                          <p:attrName>style.rotation</p:attrName>
                                        </p:attrNameLst>
                                      </p:cBhvr>
                                      <p:tavLst>
                                        <p:tav tm="0">
                                          <p:val>
                                            <p:fltVal val="360"/>
                                          </p:val>
                                        </p:tav>
                                        <p:tav tm="100000">
                                          <p:val>
                                            <p:fltVal val="0"/>
                                          </p:val>
                                        </p:tav>
                                      </p:tavLst>
                                    </p:anim>
                                    <p:animEffect transition="in" filter="fade">
                                      <p:cBhvr>
                                        <p:cTn id="69" dur="500"/>
                                        <p:tgtEl>
                                          <p:spTgt spid="276509"/>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37" presetClass="exit" presetSubtype="0" fill="hold" grpId="1" nodeType="clickEffect">
                                  <p:stCondLst>
                                    <p:cond delay="0"/>
                                  </p:stCondLst>
                                  <p:childTnLst>
                                    <p:animEffect transition="out" filter="fade">
                                      <p:cBhvr>
                                        <p:cTn id="73" dur="1000"/>
                                        <p:tgtEl>
                                          <p:spTgt spid="276505"/>
                                        </p:tgtEl>
                                      </p:cBhvr>
                                    </p:animEffect>
                                    <p:anim calcmode="lin" valueType="num">
                                      <p:cBhvr>
                                        <p:cTn id="74" dur="1000"/>
                                        <p:tgtEl>
                                          <p:spTgt spid="276505"/>
                                        </p:tgtEl>
                                        <p:attrNameLst>
                                          <p:attrName>ppt_x</p:attrName>
                                        </p:attrNameLst>
                                      </p:cBhvr>
                                      <p:tavLst>
                                        <p:tav tm="0">
                                          <p:val>
                                            <p:strVal val="ppt_x"/>
                                          </p:val>
                                        </p:tav>
                                        <p:tav tm="100000">
                                          <p:val>
                                            <p:strVal val="ppt_x"/>
                                          </p:val>
                                        </p:tav>
                                      </p:tavLst>
                                    </p:anim>
                                    <p:anim calcmode="lin" valueType="num">
                                      <p:cBhvr>
                                        <p:cTn id="75" dur="100" decel="100000"/>
                                        <p:tgtEl>
                                          <p:spTgt spid="276505"/>
                                        </p:tgtEl>
                                        <p:attrNameLst>
                                          <p:attrName>ppt_y</p:attrName>
                                        </p:attrNameLst>
                                      </p:cBhvr>
                                      <p:tavLst>
                                        <p:tav tm="0">
                                          <p:val>
                                            <p:strVal val="ppt_y"/>
                                          </p:val>
                                        </p:tav>
                                        <p:tav tm="100000">
                                          <p:val>
                                            <p:strVal val="ppt_y-.03"/>
                                          </p:val>
                                        </p:tav>
                                      </p:tavLst>
                                    </p:anim>
                                    <p:anim calcmode="lin" valueType="num">
                                      <p:cBhvr>
                                        <p:cTn id="76" dur="900" accel="100000">
                                          <p:stCondLst>
                                            <p:cond delay="100"/>
                                          </p:stCondLst>
                                        </p:cTn>
                                        <p:tgtEl>
                                          <p:spTgt spid="276505"/>
                                        </p:tgtEl>
                                        <p:attrNameLst>
                                          <p:attrName>ppt_y</p:attrName>
                                        </p:attrNameLst>
                                      </p:cBhvr>
                                      <p:tavLst>
                                        <p:tav tm="0">
                                          <p:val>
                                            <p:strVal val="ppt_y"/>
                                          </p:val>
                                        </p:tav>
                                        <p:tav tm="100000">
                                          <p:val>
                                            <p:strVal val="ppt_y+1"/>
                                          </p:val>
                                        </p:tav>
                                      </p:tavLst>
                                    </p:anim>
                                    <p:set>
                                      <p:cBhvr>
                                        <p:cTn id="77" dur="1" fill="hold">
                                          <p:stCondLst>
                                            <p:cond delay="999"/>
                                          </p:stCondLst>
                                        </p:cTn>
                                        <p:tgtEl>
                                          <p:spTgt spid="276505"/>
                                        </p:tgtEl>
                                        <p:attrNameLst>
                                          <p:attrName>style.visibility</p:attrName>
                                        </p:attrNameLst>
                                      </p:cBhvr>
                                      <p:to>
                                        <p:strVal val="hidden"/>
                                      </p:to>
                                    </p:set>
                                  </p:childTnLst>
                                </p:cTn>
                              </p:par>
                              <p:par>
                                <p:cTn id="78" presetID="37" presetClass="exit" presetSubtype="0" fill="hold" grpId="1" nodeType="withEffect">
                                  <p:stCondLst>
                                    <p:cond delay="0"/>
                                  </p:stCondLst>
                                  <p:childTnLst>
                                    <p:animEffect transition="out" filter="fade">
                                      <p:cBhvr>
                                        <p:cTn id="79" dur="1000"/>
                                        <p:tgtEl>
                                          <p:spTgt spid="276506"/>
                                        </p:tgtEl>
                                      </p:cBhvr>
                                    </p:animEffect>
                                    <p:anim calcmode="lin" valueType="num">
                                      <p:cBhvr>
                                        <p:cTn id="80" dur="1000"/>
                                        <p:tgtEl>
                                          <p:spTgt spid="276506"/>
                                        </p:tgtEl>
                                        <p:attrNameLst>
                                          <p:attrName>ppt_x</p:attrName>
                                        </p:attrNameLst>
                                      </p:cBhvr>
                                      <p:tavLst>
                                        <p:tav tm="0">
                                          <p:val>
                                            <p:strVal val="ppt_x"/>
                                          </p:val>
                                        </p:tav>
                                        <p:tav tm="100000">
                                          <p:val>
                                            <p:strVal val="ppt_x"/>
                                          </p:val>
                                        </p:tav>
                                      </p:tavLst>
                                    </p:anim>
                                    <p:anim calcmode="lin" valueType="num">
                                      <p:cBhvr>
                                        <p:cTn id="81" dur="100" decel="100000"/>
                                        <p:tgtEl>
                                          <p:spTgt spid="276506"/>
                                        </p:tgtEl>
                                        <p:attrNameLst>
                                          <p:attrName>ppt_y</p:attrName>
                                        </p:attrNameLst>
                                      </p:cBhvr>
                                      <p:tavLst>
                                        <p:tav tm="0">
                                          <p:val>
                                            <p:strVal val="ppt_y"/>
                                          </p:val>
                                        </p:tav>
                                        <p:tav tm="100000">
                                          <p:val>
                                            <p:strVal val="ppt_y-.03"/>
                                          </p:val>
                                        </p:tav>
                                      </p:tavLst>
                                    </p:anim>
                                    <p:anim calcmode="lin" valueType="num">
                                      <p:cBhvr>
                                        <p:cTn id="82" dur="900" accel="100000">
                                          <p:stCondLst>
                                            <p:cond delay="100"/>
                                          </p:stCondLst>
                                        </p:cTn>
                                        <p:tgtEl>
                                          <p:spTgt spid="276506"/>
                                        </p:tgtEl>
                                        <p:attrNameLst>
                                          <p:attrName>ppt_y</p:attrName>
                                        </p:attrNameLst>
                                      </p:cBhvr>
                                      <p:tavLst>
                                        <p:tav tm="0">
                                          <p:val>
                                            <p:strVal val="ppt_y"/>
                                          </p:val>
                                        </p:tav>
                                        <p:tav tm="100000">
                                          <p:val>
                                            <p:strVal val="ppt_y+1"/>
                                          </p:val>
                                        </p:tav>
                                      </p:tavLst>
                                    </p:anim>
                                    <p:set>
                                      <p:cBhvr>
                                        <p:cTn id="83" dur="1" fill="hold">
                                          <p:stCondLst>
                                            <p:cond delay="999"/>
                                          </p:stCondLst>
                                        </p:cTn>
                                        <p:tgtEl>
                                          <p:spTgt spid="276506"/>
                                        </p:tgtEl>
                                        <p:attrNameLst>
                                          <p:attrName>style.visibility</p:attrName>
                                        </p:attrNameLst>
                                      </p:cBhvr>
                                      <p:to>
                                        <p:strVal val="hidden"/>
                                      </p:to>
                                    </p:set>
                                  </p:childTnLst>
                                </p:cTn>
                              </p:par>
                              <p:par>
                                <p:cTn id="84" presetID="37" presetClass="exit" presetSubtype="0" fill="hold" grpId="1" nodeType="withEffect">
                                  <p:stCondLst>
                                    <p:cond delay="0"/>
                                  </p:stCondLst>
                                  <p:childTnLst>
                                    <p:animEffect transition="out" filter="fade">
                                      <p:cBhvr>
                                        <p:cTn id="85" dur="1000"/>
                                        <p:tgtEl>
                                          <p:spTgt spid="276507"/>
                                        </p:tgtEl>
                                      </p:cBhvr>
                                    </p:animEffect>
                                    <p:anim calcmode="lin" valueType="num">
                                      <p:cBhvr>
                                        <p:cTn id="86" dur="1000"/>
                                        <p:tgtEl>
                                          <p:spTgt spid="276507"/>
                                        </p:tgtEl>
                                        <p:attrNameLst>
                                          <p:attrName>ppt_x</p:attrName>
                                        </p:attrNameLst>
                                      </p:cBhvr>
                                      <p:tavLst>
                                        <p:tav tm="0">
                                          <p:val>
                                            <p:strVal val="ppt_x"/>
                                          </p:val>
                                        </p:tav>
                                        <p:tav tm="100000">
                                          <p:val>
                                            <p:strVal val="ppt_x"/>
                                          </p:val>
                                        </p:tav>
                                      </p:tavLst>
                                    </p:anim>
                                    <p:anim calcmode="lin" valueType="num">
                                      <p:cBhvr>
                                        <p:cTn id="87" dur="100" decel="100000"/>
                                        <p:tgtEl>
                                          <p:spTgt spid="276507"/>
                                        </p:tgtEl>
                                        <p:attrNameLst>
                                          <p:attrName>ppt_y</p:attrName>
                                        </p:attrNameLst>
                                      </p:cBhvr>
                                      <p:tavLst>
                                        <p:tav tm="0">
                                          <p:val>
                                            <p:strVal val="ppt_y"/>
                                          </p:val>
                                        </p:tav>
                                        <p:tav tm="100000">
                                          <p:val>
                                            <p:strVal val="ppt_y-.03"/>
                                          </p:val>
                                        </p:tav>
                                      </p:tavLst>
                                    </p:anim>
                                    <p:anim calcmode="lin" valueType="num">
                                      <p:cBhvr>
                                        <p:cTn id="88" dur="900" accel="100000">
                                          <p:stCondLst>
                                            <p:cond delay="100"/>
                                          </p:stCondLst>
                                        </p:cTn>
                                        <p:tgtEl>
                                          <p:spTgt spid="276507"/>
                                        </p:tgtEl>
                                        <p:attrNameLst>
                                          <p:attrName>ppt_y</p:attrName>
                                        </p:attrNameLst>
                                      </p:cBhvr>
                                      <p:tavLst>
                                        <p:tav tm="0">
                                          <p:val>
                                            <p:strVal val="ppt_y"/>
                                          </p:val>
                                        </p:tav>
                                        <p:tav tm="100000">
                                          <p:val>
                                            <p:strVal val="ppt_y+1"/>
                                          </p:val>
                                        </p:tav>
                                      </p:tavLst>
                                    </p:anim>
                                    <p:set>
                                      <p:cBhvr>
                                        <p:cTn id="89" dur="1" fill="hold">
                                          <p:stCondLst>
                                            <p:cond delay="999"/>
                                          </p:stCondLst>
                                        </p:cTn>
                                        <p:tgtEl>
                                          <p:spTgt spid="276507"/>
                                        </p:tgtEl>
                                        <p:attrNameLst>
                                          <p:attrName>style.visibility</p:attrName>
                                        </p:attrNameLst>
                                      </p:cBhvr>
                                      <p:to>
                                        <p:strVal val="hidden"/>
                                      </p:to>
                                    </p:set>
                                  </p:childTnLst>
                                </p:cTn>
                              </p:par>
                              <p:par>
                                <p:cTn id="90" presetID="37" presetClass="exit" presetSubtype="0" fill="hold" grpId="1" nodeType="withEffect">
                                  <p:stCondLst>
                                    <p:cond delay="0"/>
                                  </p:stCondLst>
                                  <p:childTnLst>
                                    <p:animEffect transition="out" filter="fade">
                                      <p:cBhvr>
                                        <p:cTn id="91" dur="1000"/>
                                        <p:tgtEl>
                                          <p:spTgt spid="276509"/>
                                        </p:tgtEl>
                                      </p:cBhvr>
                                    </p:animEffect>
                                    <p:anim calcmode="lin" valueType="num">
                                      <p:cBhvr>
                                        <p:cTn id="92" dur="1000"/>
                                        <p:tgtEl>
                                          <p:spTgt spid="276509"/>
                                        </p:tgtEl>
                                        <p:attrNameLst>
                                          <p:attrName>ppt_x</p:attrName>
                                        </p:attrNameLst>
                                      </p:cBhvr>
                                      <p:tavLst>
                                        <p:tav tm="0">
                                          <p:val>
                                            <p:strVal val="ppt_x"/>
                                          </p:val>
                                        </p:tav>
                                        <p:tav tm="100000">
                                          <p:val>
                                            <p:strVal val="ppt_x"/>
                                          </p:val>
                                        </p:tav>
                                      </p:tavLst>
                                    </p:anim>
                                    <p:anim calcmode="lin" valueType="num">
                                      <p:cBhvr>
                                        <p:cTn id="93" dur="100" decel="100000"/>
                                        <p:tgtEl>
                                          <p:spTgt spid="276509"/>
                                        </p:tgtEl>
                                        <p:attrNameLst>
                                          <p:attrName>ppt_y</p:attrName>
                                        </p:attrNameLst>
                                      </p:cBhvr>
                                      <p:tavLst>
                                        <p:tav tm="0">
                                          <p:val>
                                            <p:strVal val="ppt_y"/>
                                          </p:val>
                                        </p:tav>
                                        <p:tav tm="100000">
                                          <p:val>
                                            <p:strVal val="ppt_y-.03"/>
                                          </p:val>
                                        </p:tav>
                                      </p:tavLst>
                                    </p:anim>
                                    <p:anim calcmode="lin" valueType="num">
                                      <p:cBhvr>
                                        <p:cTn id="94" dur="900" accel="100000">
                                          <p:stCondLst>
                                            <p:cond delay="100"/>
                                          </p:stCondLst>
                                        </p:cTn>
                                        <p:tgtEl>
                                          <p:spTgt spid="276509"/>
                                        </p:tgtEl>
                                        <p:attrNameLst>
                                          <p:attrName>ppt_y</p:attrName>
                                        </p:attrNameLst>
                                      </p:cBhvr>
                                      <p:tavLst>
                                        <p:tav tm="0">
                                          <p:val>
                                            <p:strVal val="ppt_y"/>
                                          </p:val>
                                        </p:tav>
                                        <p:tav tm="100000">
                                          <p:val>
                                            <p:strVal val="ppt_y+1"/>
                                          </p:val>
                                        </p:tav>
                                      </p:tavLst>
                                    </p:anim>
                                    <p:set>
                                      <p:cBhvr>
                                        <p:cTn id="95" dur="1" fill="hold">
                                          <p:stCondLst>
                                            <p:cond delay="999"/>
                                          </p:stCondLst>
                                        </p:cTn>
                                        <p:tgtEl>
                                          <p:spTgt spid="276509"/>
                                        </p:tgtEl>
                                        <p:attrNameLst>
                                          <p:attrName>style.visibility</p:attrName>
                                        </p:attrNameLst>
                                      </p:cBhvr>
                                      <p:to>
                                        <p:strVal val="hidden"/>
                                      </p:to>
                                    </p:set>
                                  </p:childTnLst>
                                </p:cTn>
                              </p:par>
                              <p:par>
                                <p:cTn id="96" presetID="37" presetClass="exit" presetSubtype="0" fill="hold" nodeType="withEffect">
                                  <p:stCondLst>
                                    <p:cond delay="0"/>
                                  </p:stCondLst>
                                  <p:childTnLst>
                                    <p:animEffect transition="out" filter="fade">
                                      <p:cBhvr>
                                        <p:cTn id="97" dur="1000"/>
                                        <p:tgtEl>
                                          <p:spTgt spid="276496"/>
                                        </p:tgtEl>
                                      </p:cBhvr>
                                    </p:animEffect>
                                    <p:anim calcmode="lin" valueType="num">
                                      <p:cBhvr>
                                        <p:cTn id="98" dur="1000"/>
                                        <p:tgtEl>
                                          <p:spTgt spid="276496"/>
                                        </p:tgtEl>
                                        <p:attrNameLst>
                                          <p:attrName>ppt_x</p:attrName>
                                        </p:attrNameLst>
                                      </p:cBhvr>
                                      <p:tavLst>
                                        <p:tav tm="0">
                                          <p:val>
                                            <p:strVal val="ppt_x"/>
                                          </p:val>
                                        </p:tav>
                                        <p:tav tm="100000">
                                          <p:val>
                                            <p:strVal val="ppt_x"/>
                                          </p:val>
                                        </p:tav>
                                      </p:tavLst>
                                    </p:anim>
                                    <p:anim calcmode="lin" valueType="num">
                                      <p:cBhvr>
                                        <p:cTn id="99" dur="100" decel="100000"/>
                                        <p:tgtEl>
                                          <p:spTgt spid="276496"/>
                                        </p:tgtEl>
                                        <p:attrNameLst>
                                          <p:attrName>ppt_y</p:attrName>
                                        </p:attrNameLst>
                                      </p:cBhvr>
                                      <p:tavLst>
                                        <p:tav tm="0">
                                          <p:val>
                                            <p:strVal val="ppt_y"/>
                                          </p:val>
                                        </p:tav>
                                        <p:tav tm="100000">
                                          <p:val>
                                            <p:strVal val="ppt_y-.03"/>
                                          </p:val>
                                        </p:tav>
                                      </p:tavLst>
                                    </p:anim>
                                    <p:anim calcmode="lin" valueType="num">
                                      <p:cBhvr>
                                        <p:cTn id="100" dur="900" accel="100000">
                                          <p:stCondLst>
                                            <p:cond delay="100"/>
                                          </p:stCondLst>
                                        </p:cTn>
                                        <p:tgtEl>
                                          <p:spTgt spid="276496"/>
                                        </p:tgtEl>
                                        <p:attrNameLst>
                                          <p:attrName>ppt_y</p:attrName>
                                        </p:attrNameLst>
                                      </p:cBhvr>
                                      <p:tavLst>
                                        <p:tav tm="0">
                                          <p:val>
                                            <p:strVal val="ppt_y"/>
                                          </p:val>
                                        </p:tav>
                                        <p:tav tm="100000">
                                          <p:val>
                                            <p:strVal val="ppt_y+1"/>
                                          </p:val>
                                        </p:tav>
                                      </p:tavLst>
                                    </p:anim>
                                    <p:set>
                                      <p:cBhvr>
                                        <p:cTn id="101" dur="1" fill="hold">
                                          <p:stCondLst>
                                            <p:cond delay="999"/>
                                          </p:stCondLst>
                                        </p:cTn>
                                        <p:tgtEl>
                                          <p:spTgt spid="276496"/>
                                        </p:tgtEl>
                                        <p:attrNameLst>
                                          <p:attrName>style.visibility</p:attrName>
                                        </p:attrNameLst>
                                      </p:cBhvr>
                                      <p:to>
                                        <p:strVal val="hidden"/>
                                      </p:to>
                                    </p:set>
                                  </p:childTnLst>
                                </p:cTn>
                              </p:par>
                              <p:par>
                                <p:cTn id="102" presetID="37" presetClass="exit" presetSubtype="0" fill="hold" nodeType="withEffect">
                                  <p:stCondLst>
                                    <p:cond delay="0"/>
                                  </p:stCondLst>
                                  <p:childTnLst>
                                    <p:animEffect transition="out" filter="fade">
                                      <p:cBhvr>
                                        <p:cTn id="103" dur="1000"/>
                                        <p:tgtEl>
                                          <p:spTgt spid="276495"/>
                                        </p:tgtEl>
                                      </p:cBhvr>
                                    </p:animEffect>
                                    <p:anim calcmode="lin" valueType="num">
                                      <p:cBhvr>
                                        <p:cTn id="104" dur="1000"/>
                                        <p:tgtEl>
                                          <p:spTgt spid="276495"/>
                                        </p:tgtEl>
                                        <p:attrNameLst>
                                          <p:attrName>ppt_x</p:attrName>
                                        </p:attrNameLst>
                                      </p:cBhvr>
                                      <p:tavLst>
                                        <p:tav tm="0">
                                          <p:val>
                                            <p:strVal val="ppt_x"/>
                                          </p:val>
                                        </p:tav>
                                        <p:tav tm="100000">
                                          <p:val>
                                            <p:strVal val="ppt_x"/>
                                          </p:val>
                                        </p:tav>
                                      </p:tavLst>
                                    </p:anim>
                                    <p:anim calcmode="lin" valueType="num">
                                      <p:cBhvr>
                                        <p:cTn id="105" dur="100" decel="100000"/>
                                        <p:tgtEl>
                                          <p:spTgt spid="276495"/>
                                        </p:tgtEl>
                                        <p:attrNameLst>
                                          <p:attrName>ppt_y</p:attrName>
                                        </p:attrNameLst>
                                      </p:cBhvr>
                                      <p:tavLst>
                                        <p:tav tm="0">
                                          <p:val>
                                            <p:strVal val="ppt_y"/>
                                          </p:val>
                                        </p:tav>
                                        <p:tav tm="100000">
                                          <p:val>
                                            <p:strVal val="ppt_y-.03"/>
                                          </p:val>
                                        </p:tav>
                                      </p:tavLst>
                                    </p:anim>
                                    <p:anim calcmode="lin" valueType="num">
                                      <p:cBhvr>
                                        <p:cTn id="106" dur="900" accel="100000">
                                          <p:stCondLst>
                                            <p:cond delay="100"/>
                                          </p:stCondLst>
                                        </p:cTn>
                                        <p:tgtEl>
                                          <p:spTgt spid="276495"/>
                                        </p:tgtEl>
                                        <p:attrNameLst>
                                          <p:attrName>ppt_y</p:attrName>
                                        </p:attrNameLst>
                                      </p:cBhvr>
                                      <p:tavLst>
                                        <p:tav tm="0">
                                          <p:val>
                                            <p:strVal val="ppt_y"/>
                                          </p:val>
                                        </p:tav>
                                        <p:tav tm="100000">
                                          <p:val>
                                            <p:strVal val="ppt_y+1"/>
                                          </p:val>
                                        </p:tav>
                                      </p:tavLst>
                                    </p:anim>
                                    <p:set>
                                      <p:cBhvr>
                                        <p:cTn id="107" dur="1" fill="hold">
                                          <p:stCondLst>
                                            <p:cond delay="999"/>
                                          </p:stCondLst>
                                        </p:cTn>
                                        <p:tgtEl>
                                          <p:spTgt spid="276495"/>
                                        </p:tgtEl>
                                        <p:attrNameLst>
                                          <p:attrName>style.visibility</p:attrName>
                                        </p:attrNameLst>
                                      </p:cBhvr>
                                      <p:to>
                                        <p:strVal val="hidden"/>
                                      </p:to>
                                    </p:set>
                                  </p:childTnLst>
                                </p:cTn>
                              </p:par>
                              <p:par>
                                <p:cTn id="108" presetID="37" presetClass="exit" presetSubtype="0" fill="hold" grpId="1" nodeType="withEffect">
                                  <p:stCondLst>
                                    <p:cond delay="0"/>
                                  </p:stCondLst>
                                  <p:childTnLst>
                                    <p:animEffect transition="out" filter="fade">
                                      <p:cBhvr>
                                        <p:cTn id="109" dur="1000"/>
                                        <p:tgtEl>
                                          <p:spTgt spid="276508"/>
                                        </p:tgtEl>
                                      </p:cBhvr>
                                    </p:animEffect>
                                    <p:anim calcmode="lin" valueType="num">
                                      <p:cBhvr>
                                        <p:cTn id="110" dur="1000"/>
                                        <p:tgtEl>
                                          <p:spTgt spid="276508"/>
                                        </p:tgtEl>
                                        <p:attrNameLst>
                                          <p:attrName>ppt_x</p:attrName>
                                        </p:attrNameLst>
                                      </p:cBhvr>
                                      <p:tavLst>
                                        <p:tav tm="0">
                                          <p:val>
                                            <p:strVal val="ppt_x"/>
                                          </p:val>
                                        </p:tav>
                                        <p:tav tm="100000">
                                          <p:val>
                                            <p:strVal val="ppt_x"/>
                                          </p:val>
                                        </p:tav>
                                      </p:tavLst>
                                    </p:anim>
                                    <p:anim calcmode="lin" valueType="num">
                                      <p:cBhvr>
                                        <p:cTn id="111" dur="100" decel="100000"/>
                                        <p:tgtEl>
                                          <p:spTgt spid="276508"/>
                                        </p:tgtEl>
                                        <p:attrNameLst>
                                          <p:attrName>ppt_y</p:attrName>
                                        </p:attrNameLst>
                                      </p:cBhvr>
                                      <p:tavLst>
                                        <p:tav tm="0">
                                          <p:val>
                                            <p:strVal val="ppt_y"/>
                                          </p:val>
                                        </p:tav>
                                        <p:tav tm="100000">
                                          <p:val>
                                            <p:strVal val="ppt_y-.03"/>
                                          </p:val>
                                        </p:tav>
                                      </p:tavLst>
                                    </p:anim>
                                    <p:anim calcmode="lin" valueType="num">
                                      <p:cBhvr>
                                        <p:cTn id="112" dur="900" accel="100000">
                                          <p:stCondLst>
                                            <p:cond delay="100"/>
                                          </p:stCondLst>
                                        </p:cTn>
                                        <p:tgtEl>
                                          <p:spTgt spid="276508"/>
                                        </p:tgtEl>
                                        <p:attrNameLst>
                                          <p:attrName>ppt_y</p:attrName>
                                        </p:attrNameLst>
                                      </p:cBhvr>
                                      <p:tavLst>
                                        <p:tav tm="0">
                                          <p:val>
                                            <p:strVal val="ppt_y"/>
                                          </p:val>
                                        </p:tav>
                                        <p:tav tm="100000">
                                          <p:val>
                                            <p:strVal val="ppt_y+1"/>
                                          </p:val>
                                        </p:tav>
                                      </p:tavLst>
                                    </p:anim>
                                    <p:set>
                                      <p:cBhvr>
                                        <p:cTn id="113" dur="1" fill="hold">
                                          <p:stCondLst>
                                            <p:cond delay="999"/>
                                          </p:stCondLst>
                                        </p:cTn>
                                        <p:tgtEl>
                                          <p:spTgt spid="276508"/>
                                        </p:tgtEl>
                                        <p:attrNameLst>
                                          <p:attrName>style.visibility</p:attrName>
                                        </p:attrNameLst>
                                      </p:cBhvr>
                                      <p:to>
                                        <p:strVal val="hidden"/>
                                      </p:to>
                                    </p:set>
                                  </p:childTnLst>
                                </p:cTn>
                              </p:par>
                              <p:par>
                                <p:cTn id="114" presetID="22" presetClass="entr" presetSubtype="1" fill="hold" nodeType="withEffect">
                                  <p:stCondLst>
                                    <p:cond delay="0"/>
                                  </p:stCondLst>
                                  <p:childTnLst>
                                    <p:set>
                                      <p:cBhvr>
                                        <p:cTn id="115" dur="1" fill="hold">
                                          <p:stCondLst>
                                            <p:cond delay="0"/>
                                          </p:stCondLst>
                                        </p:cTn>
                                        <p:tgtEl>
                                          <p:spTgt spid="276493"/>
                                        </p:tgtEl>
                                        <p:attrNameLst>
                                          <p:attrName>style.visibility</p:attrName>
                                        </p:attrNameLst>
                                      </p:cBhvr>
                                      <p:to>
                                        <p:strVal val="visible"/>
                                      </p:to>
                                    </p:set>
                                    <p:animEffect transition="in" filter="wipe(up)">
                                      <p:cBhvr>
                                        <p:cTn id="116" dur="500"/>
                                        <p:tgtEl>
                                          <p:spTgt spid="276493"/>
                                        </p:tgtEl>
                                      </p:cBhvr>
                                    </p:animEffect>
                                  </p:childTnLst>
                                </p:cTn>
                              </p:par>
                              <p:par>
                                <p:cTn id="117" presetID="22" presetClass="exit" presetSubtype="4" fill="hold" nodeType="withEffect">
                                  <p:stCondLst>
                                    <p:cond delay="0"/>
                                  </p:stCondLst>
                                  <p:childTnLst>
                                    <p:animEffect transition="out" filter="wipe(down)">
                                      <p:cBhvr>
                                        <p:cTn id="118" dur="500"/>
                                        <p:tgtEl>
                                          <p:spTgt spid="276492"/>
                                        </p:tgtEl>
                                      </p:cBhvr>
                                    </p:animEffect>
                                    <p:set>
                                      <p:cBhvr>
                                        <p:cTn id="119" dur="1" fill="hold">
                                          <p:stCondLst>
                                            <p:cond delay="499"/>
                                          </p:stCondLst>
                                        </p:cTn>
                                        <p:tgtEl>
                                          <p:spTgt spid="276492"/>
                                        </p:tgtEl>
                                        <p:attrNameLst>
                                          <p:attrName>style.visibility</p:attrName>
                                        </p:attrNameLst>
                                      </p:cBhvr>
                                      <p:to>
                                        <p:strVal val="hidden"/>
                                      </p:to>
                                    </p:se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3" presetClass="entr" presetSubtype="16" fill="hold" nodeType="clickEffect">
                                  <p:stCondLst>
                                    <p:cond delay="0"/>
                                  </p:stCondLst>
                                  <p:childTnLst>
                                    <p:set>
                                      <p:cBhvr>
                                        <p:cTn id="123" dur="1" fill="hold">
                                          <p:stCondLst>
                                            <p:cond delay="0"/>
                                          </p:stCondLst>
                                        </p:cTn>
                                        <p:tgtEl>
                                          <p:spTgt spid="276510"/>
                                        </p:tgtEl>
                                        <p:attrNameLst>
                                          <p:attrName>style.visibility</p:attrName>
                                        </p:attrNameLst>
                                      </p:cBhvr>
                                      <p:to>
                                        <p:strVal val="visible"/>
                                      </p:to>
                                    </p:set>
                                    <p:anim calcmode="lin" valueType="num">
                                      <p:cBhvr>
                                        <p:cTn id="124" dur="500" fill="hold"/>
                                        <p:tgtEl>
                                          <p:spTgt spid="276510"/>
                                        </p:tgtEl>
                                        <p:attrNameLst>
                                          <p:attrName>ppt_w</p:attrName>
                                        </p:attrNameLst>
                                      </p:cBhvr>
                                      <p:tavLst>
                                        <p:tav tm="0">
                                          <p:val>
                                            <p:fltVal val="0"/>
                                          </p:val>
                                        </p:tav>
                                        <p:tav tm="100000">
                                          <p:val>
                                            <p:strVal val="#ppt_w"/>
                                          </p:val>
                                        </p:tav>
                                      </p:tavLst>
                                    </p:anim>
                                    <p:anim calcmode="lin" valueType="num">
                                      <p:cBhvr>
                                        <p:cTn id="125" dur="500" fill="hold"/>
                                        <p:tgtEl>
                                          <p:spTgt spid="276510"/>
                                        </p:tgtEl>
                                        <p:attrNameLst>
                                          <p:attrName>ppt_h</p:attrName>
                                        </p:attrNameLst>
                                      </p:cBhvr>
                                      <p:tavLst>
                                        <p:tav tm="0">
                                          <p:val>
                                            <p:fltVal val="0"/>
                                          </p:val>
                                        </p:tav>
                                        <p:tav tm="100000">
                                          <p:val>
                                            <p:strVal val="#ppt_h"/>
                                          </p:val>
                                        </p:tav>
                                      </p:tavLst>
                                    </p:anim>
                                  </p:childTnLst>
                                </p:cTn>
                              </p:par>
                              <p:par>
                                <p:cTn id="126" presetID="23" presetClass="entr" presetSubtype="16" fill="hold" nodeType="withEffect">
                                  <p:stCondLst>
                                    <p:cond delay="0"/>
                                  </p:stCondLst>
                                  <p:childTnLst>
                                    <p:set>
                                      <p:cBhvr>
                                        <p:cTn id="127" dur="1" fill="hold">
                                          <p:stCondLst>
                                            <p:cond delay="0"/>
                                          </p:stCondLst>
                                        </p:cTn>
                                        <p:tgtEl>
                                          <p:spTgt spid="276511"/>
                                        </p:tgtEl>
                                        <p:attrNameLst>
                                          <p:attrName>style.visibility</p:attrName>
                                        </p:attrNameLst>
                                      </p:cBhvr>
                                      <p:to>
                                        <p:strVal val="visible"/>
                                      </p:to>
                                    </p:set>
                                    <p:anim calcmode="lin" valueType="num">
                                      <p:cBhvr>
                                        <p:cTn id="128" dur="500" fill="hold"/>
                                        <p:tgtEl>
                                          <p:spTgt spid="276511"/>
                                        </p:tgtEl>
                                        <p:attrNameLst>
                                          <p:attrName>ppt_w</p:attrName>
                                        </p:attrNameLst>
                                      </p:cBhvr>
                                      <p:tavLst>
                                        <p:tav tm="0">
                                          <p:val>
                                            <p:fltVal val="0"/>
                                          </p:val>
                                        </p:tav>
                                        <p:tav tm="100000">
                                          <p:val>
                                            <p:strVal val="#ppt_w"/>
                                          </p:val>
                                        </p:tav>
                                      </p:tavLst>
                                    </p:anim>
                                    <p:anim calcmode="lin" valueType="num">
                                      <p:cBhvr>
                                        <p:cTn id="129" dur="500" fill="hold"/>
                                        <p:tgtEl>
                                          <p:spTgt spid="276511"/>
                                        </p:tgtEl>
                                        <p:attrNameLst>
                                          <p:attrName>ppt_h</p:attrName>
                                        </p:attrNameLst>
                                      </p:cBhvr>
                                      <p:tavLst>
                                        <p:tav tm="0">
                                          <p:val>
                                            <p:fltVal val="0"/>
                                          </p:val>
                                        </p:tav>
                                        <p:tav tm="100000">
                                          <p:val>
                                            <p:strVal val="#ppt_h"/>
                                          </p:val>
                                        </p:tav>
                                      </p:tavLst>
                                    </p:anim>
                                  </p:childTnLst>
                                </p:cTn>
                              </p:par>
                            </p:childTnLst>
                          </p:cTn>
                        </p:par>
                      </p:childTnLst>
                    </p:cTn>
                  </p:par>
                  <p:par>
                    <p:cTn id="130" fill="hold" nodeType="clickPar">
                      <p:stCondLst>
                        <p:cond delay="indefinite"/>
                      </p:stCondLst>
                      <p:childTnLst>
                        <p:par>
                          <p:cTn id="131" fill="hold" nodeType="withGroup">
                            <p:stCondLst>
                              <p:cond delay="0"/>
                            </p:stCondLst>
                            <p:childTnLst>
                              <p:par>
                                <p:cTn id="132" presetID="64" presetClass="path" presetSubtype="0" accel="50000" decel="50000" fill="hold" nodeType="clickEffect">
                                  <p:stCondLst>
                                    <p:cond delay="0"/>
                                  </p:stCondLst>
                                  <p:childTnLst>
                                    <p:animMotion origin="layout" path="M 0.00013 1.48148E-6 L 0.00013 -0.49861 " pathEditMode="relative" rAng="0" ptsTypes="AA">
                                      <p:cBhvr>
                                        <p:cTn id="133" dur="2000" fill="hold"/>
                                        <p:tgtEl>
                                          <p:spTgt spid="276511"/>
                                        </p:tgtEl>
                                        <p:attrNameLst>
                                          <p:attrName>ppt_x</p:attrName>
                                          <p:attrName>ppt_y</p:attrName>
                                        </p:attrNameLst>
                                      </p:cBhvr>
                                      <p:rCtr x="0" y="-24931"/>
                                    </p:animMotion>
                                  </p:childTnLst>
                                </p:cTn>
                              </p:par>
                              <p:par>
                                <p:cTn id="134" presetID="64" presetClass="path" presetSubtype="0" accel="50000" decel="50000" fill="hold" nodeType="withEffect">
                                  <p:stCondLst>
                                    <p:cond delay="0"/>
                                  </p:stCondLst>
                                  <p:childTnLst>
                                    <p:animMotion origin="layout" path="M -0.0013 0.00324 L -0.0013 -0.49537 " pathEditMode="relative" rAng="0" ptsTypes="AA">
                                      <p:cBhvr>
                                        <p:cTn id="135" dur="2000" fill="hold"/>
                                        <p:tgtEl>
                                          <p:spTgt spid="276510"/>
                                        </p:tgtEl>
                                        <p:attrNameLst>
                                          <p:attrName>ppt_x</p:attrName>
                                          <p:attrName>ppt_y</p:attrName>
                                        </p:attrNameLst>
                                      </p:cBhvr>
                                      <p:rCtr x="0" y="-24931"/>
                                    </p:animMotion>
                                  </p:childTnLst>
                                </p:cTn>
                              </p:par>
                            </p:childTnLst>
                          </p:cTn>
                        </p:par>
                      </p:childTnLst>
                    </p:cTn>
                  </p:par>
                  <p:par>
                    <p:cTn id="136" fill="hold" nodeType="clickPar">
                      <p:stCondLst>
                        <p:cond delay="indefinite"/>
                      </p:stCondLst>
                      <p:childTnLst>
                        <p:par>
                          <p:cTn id="137" fill="hold" nodeType="withGroup">
                            <p:stCondLst>
                              <p:cond delay="0"/>
                            </p:stCondLst>
                            <p:childTnLst>
                              <p:par>
                                <p:cTn id="138" presetID="49" presetClass="entr" presetSubtype="0" decel="100000" fill="hold" grpId="0" nodeType="clickEffect">
                                  <p:stCondLst>
                                    <p:cond delay="0"/>
                                  </p:stCondLst>
                                  <p:childTnLst>
                                    <p:set>
                                      <p:cBhvr>
                                        <p:cTn id="139" dur="1" fill="hold">
                                          <p:stCondLst>
                                            <p:cond delay="0"/>
                                          </p:stCondLst>
                                        </p:cTn>
                                        <p:tgtEl>
                                          <p:spTgt spid="276513"/>
                                        </p:tgtEl>
                                        <p:attrNameLst>
                                          <p:attrName>style.visibility</p:attrName>
                                        </p:attrNameLst>
                                      </p:cBhvr>
                                      <p:to>
                                        <p:strVal val="visible"/>
                                      </p:to>
                                    </p:set>
                                    <p:anim calcmode="lin" valueType="num">
                                      <p:cBhvr>
                                        <p:cTn id="140" dur="500" fill="hold"/>
                                        <p:tgtEl>
                                          <p:spTgt spid="276513"/>
                                        </p:tgtEl>
                                        <p:attrNameLst>
                                          <p:attrName>ppt_w</p:attrName>
                                        </p:attrNameLst>
                                      </p:cBhvr>
                                      <p:tavLst>
                                        <p:tav tm="0">
                                          <p:val>
                                            <p:fltVal val="0"/>
                                          </p:val>
                                        </p:tav>
                                        <p:tav tm="100000">
                                          <p:val>
                                            <p:strVal val="#ppt_w"/>
                                          </p:val>
                                        </p:tav>
                                      </p:tavLst>
                                    </p:anim>
                                    <p:anim calcmode="lin" valueType="num">
                                      <p:cBhvr>
                                        <p:cTn id="141" dur="500" fill="hold"/>
                                        <p:tgtEl>
                                          <p:spTgt spid="276513"/>
                                        </p:tgtEl>
                                        <p:attrNameLst>
                                          <p:attrName>ppt_h</p:attrName>
                                        </p:attrNameLst>
                                      </p:cBhvr>
                                      <p:tavLst>
                                        <p:tav tm="0">
                                          <p:val>
                                            <p:fltVal val="0"/>
                                          </p:val>
                                        </p:tav>
                                        <p:tav tm="100000">
                                          <p:val>
                                            <p:strVal val="#ppt_h"/>
                                          </p:val>
                                        </p:tav>
                                      </p:tavLst>
                                    </p:anim>
                                    <p:anim calcmode="lin" valueType="num">
                                      <p:cBhvr>
                                        <p:cTn id="142" dur="500" fill="hold"/>
                                        <p:tgtEl>
                                          <p:spTgt spid="276513"/>
                                        </p:tgtEl>
                                        <p:attrNameLst>
                                          <p:attrName>style.rotation</p:attrName>
                                        </p:attrNameLst>
                                      </p:cBhvr>
                                      <p:tavLst>
                                        <p:tav tm="0">
                                          <p:val>
                                            <p:fltVal val="360"/>
                                          </p:val>
                                        </p:tav>
                                        <p:tav tm="100000">
                                          <p:val>
                                            <p:fltVal val="0"/>
                                          </p:val>
                                        </p:tav>
                                      </p:tavLst>
                                    </p:anim>
                                    <p:animEffect transition="in" filter="fade">
                                      <p:cBhvr>
                                        <p:cTn id="143" dur="500"/>
                                        <p:tgtEl>
                                          <p:spTgt spid="276513"/>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49" presetClass="entr" presetSubtype="0" decel="100000" fill="hold" grpId="0" nodeType="clickEffect">
                                  <p:stCondLst>
                                    <p:cond delay="0"/>
                                  </p:stCondLst>
                                  <p:childTnLst>
                                    <p:set>
                                      <p:cBhvr>
                                        <p:cTn id="147" dur="1" fill="hold">
                                          <p:stCondLst>
                                            <p:cond delay="0"/>
                                          </p:stCondLst>
                                        </p:cTn>
                                        <p:tgtEl>
                                          <p:spTgt spid="276514"/>
                                        </p:tgtEl>
                                        <p:attrNameLst>
                                          <p:attrName>style.visibility</p:attrName>
                                        </p:attrNameLst>
                                      </p:cBhvr>
                                      <p:to>
                                        <p:strVal val="visible"/>
                                      </p:to>
                                    </p:set>
                                    <p:anim calcmode="lin" valueType="num">
                                      <p:cBhvr>
                                        <p:cTn id="148" dur="500" fill="hold"/>
                                        <p:tgtEl>
                                          <p:spTgt spid="276514"/>
                                        </p:tgtEl>
                                        <p:attrNameLst>
                                          <p:attrName>ppt_w</p:attrName>
                                        </p:attrNameLst>
                                      </p:cBhvr>
                                      <p:tavLst>
                                        <p:tav tm="0">
                                          <p:val>
                                            <p:fltVal val="0"/>
                                          </p:val>
                                        </p:tav>
                                        <p:tav tm="100000">
                                          <p:val>
                                            <p:strVal val="#ppt_w"/>
                                          </p:val>
                                        </p:tav>
                                      </p:tavLst>
                                    </p:anim>
                                    <p:anim calcmode="lin" valueType="num">
                                      <p:cBhvr>
                                        <p:cTn id="149" dur="500" fill="hold"/>
                                        <p:tgtEl>
                                          <p:spTgt spid="276514"/>
                                        </p:tgtEl>
                                        <p:attrNameLst>
                                          <p:attrName>ppt_h</p:attrName>
                                        </p:attrNameLst>
                                      </p:cBhvr>
                                      <p:tavLst>
                                        <p:tav tm="0">
                                          <p:val>
                                            <p:fltVal val="0"/>
                                          </p:val>
                                        </p:tav>
                                        <p:tav tm="100000">
                                          <p:val>
                                            <p:strVal val="#ppt_h"/>
                                          </p:val>
                                        </p:tav>
                                      </p:tavLst>
                                    </p:anim>
                                    <p:anim calcmode="lin" valueType="num">
                                      <p:cBhvr>
                                        <p:cTn id="150" dur="500" fill="hold"/>
                                        <p:tgtEl>
                                          <p:spTgt spid="276514"/>
                                        </p:tgtEl>
                                        <p:attrNameLst>
                                          <p:attrName>style.rotation</p:attrName>
                                        </p:attrNameLst>
                                      </p:cBhvr>
                                      <p:tavLst>
                                        <p:tav tm="0">
                                          <p:val>
                                            <p:fltVal val="360"/>
                                          </p:val>
                                        </p:tav>
                                        <p:tav tm="100000">
                                          <p:val>
                                            <p:fltVal val="0"/>
                                          </p:val>
                                        </p:tav>
                                      </p:tavLst>
                                    </p:anim>
                                    <p:animEffect transition="in" filter="fade">
                                      <p:cBhvr>
                                        <p:cTn id="151" dur="500"/>
                                        <p:tgtEl>
                                          <p:spTgt spid="276514"/>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49" presetClass="entr" presetSubtype="0" decel="100000" fill="hold" grpId="0" nodeType="clickEffect">
                                  <p:stCondLst>
                                    <p:cond delay="0"/>
                                  </p:stCondLst>
                                  <p:childTnLst>
                                    <p:set>
                                      <p:cBhvr>
                                        <p:cTn id="155" dur="1" fill="hold">
                                          <p:stCondLst>
                                            <p:cond delay="0"/>
                                          </p:stCondLst>
                                        </p:cTn>
                                        <p:tgtEl>
                                          <p:spTgt spid="276515"/>
                                        </p:tgtEl>
                                        <p:attrNameLst>
                                          <p:attrName>style.visibility</p:attrName>
                                        </p:attrNameLst>
                                      </p:cBhvr>
                                      <p:to>
                                        <p:strVal val="visible"/>
                                      </p:to>
                                    </p:set>
                                    <p:anim calcmode="lin" valueType="num">
                                      <p:cBhvr>
                                        <p:cTn id="156" dur="500" fill="hold"/>
                                        <p:tgtEl>
                                          <p:spTgt spid="276515"/>
                                        </p:tgtEl>
                                        <p:attrNameLst>
                                          <p:attrName>ppt_w</p:attrName>
                                        </p:attrNameLst>
                                      </p:cBhvr>
                                      <p:tavLst>
                                        <p:tav tm="0">
                                          <p:val>
                                            <p:fltVal val="0"/>
                                          </p:val>
                                        </p:tav>
                                        <p:tav tm="100000">
                                          <p:val>
                                            <p:strVal val="#ppt_w"/>
                                          </p:val>
                                        </p:tav>
                                      </p:tavLst>
                                    </p:anim>
                                    <p:anim calcmode="lin" valueType="num">
                                      <p:cBhvr>
                                        <p:cTn id="157" dur="500" fill="hold"/>
                                        <p:tgtEl>
                                          <p:spTgt spid="276515"/>
                                        </p:tgtEl>
                                        <p:attrNameLst>
                                          <p:attrName>ppt_h</p:attrName>
                                        </p:attrNameLst>
                                      </p:cBhvr>
                                      <p:tavLst>
                                        <p:tav tm="0">
                                          <p:val>
                                            <p:fltVal val="0"/>
                                          </p:val>
                                        </p:tav>
                                        <p:tav tm="100000">
                                          <p:val>
                                            <p:strVal val="#ppt_h"/>
                                          </p:val>
                                        </p:tav>
                                      </p:tavLst>
                                    </p:anim>
                                    <p:anim calcmode="lin" valueType="num">
                                      <p:cBhvr>
                                        <p:cTn id="158" dur="500" fill="hold"/>
                                        <p:tgtEl>
                                          <p:spTgt spid="276515"/>
                                        </p:tgtEl>
                                        <p:attrNameLst>
                                          <p:attrName>style.rotation</p:attrName>
                                        </p:attrNameLst>
                                      </p:cBhvr>
                                      <p:tavLst>
                                        <p:tav tm="0">
                                          <p:val>
                                            <p:fltVal val="360"/>
                                          </p:val>
                                        </p:tav>
                                        <p:tav tm="100000">
                                          <p:val>
                                            <p:fltVal val="0"/>
                                          </p:val>
                                        </p:tav>
                                      </p:tavLst>
                                    </p:anim>
                                    <p:animEffect transition="in" filter="fade">
                                      <p:cBhvr>
                                        <p:cTn id="159" dur="500"/>
                                        <p:tgtEl>
                                          <p:spTgt spid="276515"/>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49" presetClass="entr" presetSubtype="0" decel="100000" fill="hold" grpId="0" nodeType="clickEffect">
                                  <p:stCondLst>
                                    <p:cond delay="0"/>
                                  </p:stCondLst>
                                  <p:childTnLst>
                                    <p:set>
                                      <p:cBhvr>
                                        <p:cTn id="163" dur="1" fill="hold">
                                          <p:stCondLst>
                                            <p:cond delay="0"/>
                                          </p:stCondLst>
                                        </p:cTn>
                                        <p:tgtEl>
                                          <p:spTgt spid="276518"/>
                                        </p:tgtEl>
                                        <p:attrNameLst>
                                          <p:attrName>style.visibility</p:attrName>
                                        </p:attrNameLst>
                                      </p:cBhvr>
                                      <p:to>
                                        <p:strVal val="visible"/>
                                      </p:to>
                                    </p:set>
                                    <p:anim calcmode="lin" valueType="num">
                                      <p:cBhvr>
                                        <p:cTn id="164" dur="500" fill="hold"/>
                                        <p:tgtEl>
                                          <p:spTgt spid="276518"/>
                                        </p:tgtEl>
                                        <p:attrNameLst>
                                          <p:attrName>ppt_w</p:attrName>
                                        </p:attrNameLst>
                                      </p:cBhvr>
                                      <p:tavLst>
                                        <p:tav tm="0">
                                          <p:val>
                                            <p:fltVal val="0"/>
                                          </p:val>
                                        </p:tav>
                                        <p:tav tm="100000">
                                          <p:val>
                                            <p:strVal val="#ppt_w"/>
                                          </p:val>
                                        </p:tav>
                                      </p:tavLst>
                                    </p:anim>
                                    <p:anim calcmode="lin" valueType="num">
                                      <p:cBhvr>
                                        <p:cTn id="165" dur="500" fill="hold"/>
                                        <p:tgtEl>
                                          <p:spTgt spid="276518"/>
                                        </p:tgtEl>
                                        <p:attrNameLst>
                                          <p:attrName>ppt_h</p:attrName>
                                        </p:attrNameLst>
                                      </p:cBhvr>
                                      <p:tavLst>
                                        <p:tav tm="0">
                                          <p:val>
                                            <p:fltVal val="0"/>
                                          </p:val>
                                        </p:tav>
                                        <p:tav tm="100000">
                                          <p:val>
                                            <p:strVal val="#ppt_h"/>
                                          </p:val>
                                        </p:tav>
                                      </p:tavLst>
                                    </p:anim>
                                    <p:anim calcmode="lin" valueType="num">
                                      <p:cBhvr>
                                        <p:cTn id="166" dur="500" fill="hold"/>
                                        <p:tgtEl>
                                          <p:spTgt spid="276518"/>
                                        </p:tgtEl>
                                        <p:attrNameLst>
                                          <p:attrName>style.rotation</p:attrName>
                                        </p:attrNameLst>
                                      </p:cBhvr>
                                      <p:tavLst>
                                        <p:tav tm="0">
                                          <p:val>
                                            <p:fltVal val="360"/>
                                          </p:val>
                                        </p:tav>
                                        <p:tav tm="100000">
                                          <p:val>
                                            <p:fltVal val="0"/>
                                          </p:val>
                                        </p:tav>
                                      </p:tavLst>
                                    </p:anim>
                                    <p:animEffect transition="in" filter="fade">
                                      <p:cBhvr>
                                        <p:cTn id="167" dur="500"/>
                                        <p:tgtEl>
                                          <p:spTgt spid="276518"/>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37" presetClass="exit" presetSubtype="0" fill="hold" grpId="1" nodeType="clickEffect">
                                  <p:stCondLst>
                                    <p:cond delay="0"/>
                                  </p:stCondLst>
                                  <p:childTnLst>
                                    <p:animEffect transition="out" filter="fade">
                                      <p:cBhvr>
                                        <p:cTn id="171" dur="1000"/>
                                        <p:tgtEl>
                                          <p:spTgt spid="276513"/>
                                        </p:tgtEl>
                                      </p:cBhvr>
                                    </p:animEffect>
                                    <p:anim calcmode="lin" valueType="num">
                                      <p:cBhvr>
                                        <p:cTn id="172" dur="1000"/>
                                        <p:tgtEl>
                                          <p:spTgt spid="276513"/>
                                        </p:tgtEl>
                                        <p:attrNameLst>
                                          <p:attrName>ppt_x</p:attrName>
                                        </p:attrNameLst>
                                      </p:cBhvr>
                                      <p:tavLst>
                                        <p:tav tm="0">
                                          <p:val>
                                            <p:strVal val="ppt_x"/>
                                          </p:val>
                                        </p:tav>
                                        <p:tav tm="100000">
                                          <p:val>
                                            <p:strVal val="ppt_x"/>
                                          </p:val>
                                        </p:tav>
                                      </p:tavLst>
                                    </p:anim>
                                    <p:anim calcmode="lin" valueType="num">
                                      <p:cBhvr>
                                        <p:cTn id="173" dur="100" decel="100000"/>
                                        <p:tgtEl>
                                          <p:spTgt spid="276513"/>
                                        </p:tgtEl>
                                        <p:attrNameLst>
                                          <p:attrName>ppt_y</p:attrName>
                                        </p:attrNameLst>
                                      </p:cBhvr>
                                      <p:tavLst>
                                        <p:tav tm="0">
                                          <p:val>
                                            <p:strVal val="ppt_y"/>
                                          </p:val>
                                        </p:tav>
                                        <p:tav tm="100000">
                                          <p:val>
                                            <p:strVal val="ppt_y-.03"/>
                                          </p:val>
                                        </p:tav>
                                      </p:tavLst>
                                    </p:anim>
                                    <p:anim calcmode="lin" valueType="num">
                                      <p:cBhvr>
                                        <p:cTn id="174" dur="900" accel="100000">
                                          <p:stCondLst>
                                            <p:cond delay="100"/>
                                          </p:stCondLst>
                                        </p:cTn>
                                        <p:tgtEl>
                                          <p:spTgt spid="276513"/>
                                        </p:tgtEl>
                                        <p:attrNameLst>
                                          <p:attrName>ppt_y</p:attrName>
                                        </p:attrNameLst>
                                      </p:cBhvr>
                                      <p:tavLst>
                                        <p:tav tm="0">
                                          <p:val>
                                            <p:strVal val="ppt_y"/>
                                          </p:val>
                                        </p:tav>
                                        <p:tav tm="100000">
                                          <p:val>
                                            <p:strVal val="ppt_y+1"/>
                                          </p:val>
                                        </p:tav>
                                      </p:tavLst>
                                    </p:anim>
                                    <p:set>
                                      <p:cBhvr>
                                        <p:cTn id="175" dur="1" fill="hold">
                                          <p:stCondLst>
                                            <p:cond delay="999"/>
                                          </p:stCondLst>
                                        </p:cTn>
                                        <p:tgtEl>
                                          <p:spTgt spid="276513"/>
                                        </p:tgtEl>
                                        <p:attrNameLst>
                                          <p:attrName>style.visibility</p:attrName>
                                        </p:attrNameLst>
                                      </p:cBhvr>
                                      <p:to>
                                        <p:strVal val="hidden"/>
                                      </p:to>
                                    </p:set>
                                  </p:childTnLst>
                                </p:cTn>
                              </p:par>
                              <p:par>
                                <p:cTn id="176" presetID="37" presetClass="exit" presetSubtype="0" fill="hold" grpId="1" nodeType="withEffect">
                                  <p:stCondLst>
                                    <p:cond delay="0"/>
                                  </p:stCondLst>
                                  <p:childTnLst>
                                    <p:animEffect transition="out" filter="fade">
                                      <p:cBhvr>
                                        <p:cTn id="177" dur="1000"/>
                                        <p:tgtEl>
                                          <p:spTgt spid="276514"/>
                                        </p:tgtEl>
                                      </p:cBhvr>
                                    </p:animEffect>
                                    <p:anim calcmode="lin" valueType="num">
                                      <p:cBhvr>
                                        <p:cTn id="178" dur="1000"/>
                                        <p:tgtEl>
                                          <p:spTgt spid="276514"/>
                                        </p:tgtEl>
                                        <p:attrNameLst>
                                          <p:attrName>ppt_x</p:attrName>
                                        </p:attrNameLst>
                                      </p:cBhvr>
                                      <p:tavLst>
                                        <p:tav tm="0">
                                          <p:val>
                                            <p:strVal val="ppt_x"/>
                                          </p:val>
                                        </p:tav>
                                        <p:tav tm="100000">
                                          <p:val>
                                            <p:strVal val="ppt_x"/>
                                          </p:val>
                                        </p:tav>
                                      </p:tavLst>
                                    </p:anim>
                                    <p:anim calcmode="lin" valueType="num">
                                      <p:cBhvr>
                                        <p:cTn id="179" dur="100" decel="100000"/>
                                        <p:tgtEl>
                                          <p:spTgt spid="276514"/>
                                        </p:tgtEl>
                                        <p:attrNameLst>
                                          <p:attrName>ppt_y</p:attrName>
                                        </p:attrNameLst>
                                      </p:cBhvr>
                                      <p:tavLst>
                                        <p:tav tm="0">
                                          <p:val>
                                            <p:strVal val="ppt_y"/>
                                          </p:val>
                                        </p:tav>
                                        <p:tav tm="100000">
                                          <p:val>
                                            <p:strVal val="ppt_y-.03"/>
                                          </p:val>
                                        </p:tav>
                                      </p:tavLst>
                                    </p:anim>
                                    <p:anim calcmode="lin" valueType="num">
                                      <p:cBhvr>
                                        <p:cTn id="180" dur="900" accel="100000">
                                          <p:stCondLst>
                                            <p:cond delay="100"/>
                                          </p:stCondLst>
                                        </p:cTn>
                                        <p:tgtEl>
                                          <p:spTgt spid="276514"/>
                                        </p:tgtEl>
                                        <p:attrNameLst>
                                          <p:attrName>ppt_y</p:attrName>
                                        </p:attrNameLst>
                                      </p:cBhvr>
                                      <p:tavLst>
                                        <p:tav tm="0">
                                          <p:val>
                                            <p:strVal val="ppt_y"/>
                                          </p:val>
                                        </p:tav>
                                        <p:tav tm="100000">
                                          <p:val>
                                            <p:strVal val="ppt_y+1"/>
                                          </p:val>
                                        </p:tav>
                                      </p:tavLst>
                                    </p:anim>
                                    <p:set>
                                      <p:cBhvr>
                                        <p:cTn id="181" dur="1" fill="hold">
                                          <p:stCondLst>
                                            <p:cond delay="999"/>
                                          </p:stCondLst>
                                        </p:cTn>
                                        <p:tgtEl>
                                          <p:spTgt spid="276514"/>
                                        </p:tgtEl>
                                        <p:attrNameLst>
                                          <p:attrName>style.visibility</p:attrName>
                                        </p:attrNameLst>
                                      </p:cBhvr>
                                      <p:to>
                                        <p:strVal val="hidden"/>
                                      </p:to>
                                    </p:set>
                                  </p:childTnLst>
                                </p:cTn>
                              </p:par>
                              <p:par>
                                <p:cTn id="182" presetID="37" presetClass="exit" presetSubtype="0" fill="hold" grpId="1" nodeType="withEffect">
                                  <p:stCondLst>
                                    <p:cond delay="0"/>
                                  </p:stCondLst>
                                  <p:childTnLst>
                                    <p:animEffect transition="out" filter="fade">
                                      <p:cBhvr>
                                        <p:cTn id="183" dur="1000"/>
                                        <p:tgtEl>
                                          <p:spTgt spid="276515"/>
                                        </p:tgtEl>
                                      </p:cBhvr>
                                    </p:animEffect>
                                    <p:anim calcmode="lin" valueType="num">
                                      <p:cBhvr>
                                        <p:cTn id="184" dur="1000"/>
                                        <p:tgtEl>
                                          <p:spTgt spid="276515"/>
                                        </p:tgtEl>
                                        <p:attrNameLst>
                                          <p:attrName>ppt_x</p:attrName>
                                        </p:attrNameLst>
                                      </p:cBhvr>
                                      <p:tavLst>
                                        <p:tav tm="0">
                                          <p:val>
                                            <p:strVal val="ppt_x"/>
                                          </p:val>
                                        </p:tav>
                                        <p:tav tm="100000">
                                          <p:val>
                                            <p:strVal val="ppt_x"/>
                                          </p:val>
                                        </p:tav>
                                      </p:tavLst>
                                    </p:anim>
                                    <p:anim calcmode="lin" valueType="num">
                                      <p:cBhvr>
                                        <p:cTn id="185" dur="100" decel="100000"/>
                                        <p:tgtEl>
                                          <p:spTgt spid="276515"/>
                                        </p:tgtEl>
                                        <p:attrNameLst>
                                          <p:attrName>ppt_y</p:attrName>
                                        </p:attrNameLst>
                                      </p:cBhvr>
                                      <p:tavLst>
                                        <p:tav tm="0">
                                          <p:val>
                                            <p:strVal val="ppt_y"/>
                                          </p:val>
                                        </p:tav>
                                        <p:tav tm="100000">
                                          <p:val>
                                            <p:strVal val="ppt_y-.03"/>
                                          </p:val>
                                        </p:tav>
                                      </p:tavLst>
                                    </p:anim>
                                    <p:anim calcmode="lin" valueType="num">
                                      <p:cBhvr>
                                        <p:cTn id="186" dur="900" accel="100000">
                                          <p:stCondLst>
                                            <p:cond delay="100"/>
                                          </p:stCondLst>
                                        </p:cTn>
                                        <p:tgtEl>
                                          <p:spTgt spid="276515"/>
                                        </p:tgtEl>
                                        <p:attrNameLst>
                                          <p:attrName>ppt_y</p:attrName>
                                        </p:attrNameLst>
                                      </p:cBhvr>
                                      <p:tavLst>
                                        <p:tav tm="0">
                                          <p:val>
                                            <p:strVal val="ppt_y"/>
                                          </p:val>
                                        </p:tav>
                                        <p:tav tm="100000">
                                          <p:val>
                                            <p:strVal val="ppt_y+1"/>
                                          </p:val>
                                        </p:tav>
                                      </p:tavLst>
                                    </p:anim>
                                    <p:set>
                                      <p:cBhvr>
                                        <p:cTn id="187" dur="1" fill="hold">
                                          <p:stCondLst>
                                            <p:cond delay="999"/>
                                          </p:stCondLst>
                                        </p:cTn>
                                        <p:tgtEl>
                                          <p:spTgt spid="276515"/>
                                        </p:tgtEl>
                                        <p:attrNameLst>
                                          <p:attrName>style.visibility</p:attrName>
                                        </p:attrNameLst>
                                      </p:cBhvr>
                                      <p:to>
                                        <p:strVal val="hidden"/>
                                      </p:to>
                                    </p:set>
                                  </p:childTnLst>
                                </p:cTn>
                              </p:par>
                              <p:par>
                                <p:cTn id="188" presetID="37" presetClass="exit" presetSubtype="0" fill="hold" grpId="1" nodeType="withEffect">
                                  <p:stCondLst>
                                    <p:cond delay="0"/>
                                  </p:stCondLst>
                                  <p:childTnLst>
                                    <p:animEffect transition="out" filter="fade">
                                      <p:cBhvr>
                                        <p:cTn id="189" dur="1000"/>
                                        <p:tgtEl>
                                          <p:spTgt spid="276518"/>
                                        </p:tgtEl>
                                      </p:cBhvr>
                                    </p:animEffect>
                                    <p:anim calcmode="lin" valueType="num">
                                      <p:cBhvr>
                                        <p:cTn id="190" dur="1000"/>
                                        <p:tgtEl>
                                          <p:spTgt spid="276518"/>
                                        </p:tgtEl>
                                        <p:attrNameLst>
                                          <p:attrName>ppt_x</p:attrName>
                                        </p:attrNameLst>
                                      </p:cBhvr>
                                      <p:tavLst>
                                        <p:tav tm="0">
                                          <p:val>
                                            <p:strVal val="ppt_x"/>
                                          </p:val>
                                        </p:tav>
                                        <p:tav tm="100000">
                                          <p:val>
                                            <p:strVal val="ppt_x"/>
                                          </p:val>
                                        </p:tav>
                                      </p:tavLst>
                                    </p:anim>
                                    <p:anim calcmode="lin" valueType="num">
                                      <p:cBhvr>
                                        <p:cTn id="191" dur="100" decel="100000"/>
                                        <p:tgtEl>
                                          <p:spTgt spid="276518"/>
                                        </p:tgtEl>
                                        <p:attrNameLst>
                                          <p:attrName>ppt_y</p:attrName>
                                        </p:attrNameLst>
                                      </p:cBhvr>
                                      <p:tavLst>
                                        <p:tav tm="0">
                                          <p:val>
                                            <p:strVal val="ppt_y"/>
                                          </p:val>
                                        </p:tav>
                                        <p:tav tm="100000">
                                          <p:val>
                                            <p:strVal val="ppt_y-.03"/>
                                          </p:val>
                                        </p:tav>
                                      </p:tavLst>
                                    </p:anim>
                                    <p:anim calcmode="lin" valueType="num">
                                      <p:cBhvr>
                                        <p:cTn id="192" dur="900" accel="100000">
                                          <p:stCondLst>
                                            <p:cond delay="100"/>
                                          </p:stCondLst>
                                        </p:cTn>
                                        <p:tgtEl>
                                          <p:spTgt spid="276518"/>
                                        </p:tgtEl>
                                        <p:attrNameLst>
                                          <p:attrName>ppt_y</p:attrName>
                                        </p:attrNameLst>
                                      </p:cBhvr>
                                      <p:tavLst>
                                        <p:tav tm="0">
                                          <p:val>
                                            <p:strVal val="ppt_y"/>
                                          </p:val>
                                        </p:tav>
                                        <p:tav tm="100000">
                                          <p:val>
                                            <p:strVal val="ppt_y+1"/>
                                          </p:val>
                                        </p:tav>
                                      </p:tavLst>
                                    </p:anim>
                                    <p:set>
                                      <p:cBhvr>
                                        <p:cTn id="193" dur="1" fill="hold">
                                          <p:stCondLst>
                                            <p:cond delay="999"/>
                                          </p:stCondLst>
                                        </p:cTn>
                                        <p:tgtEl>
                                          <p:spTgt spid="2765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5" grpId="0"/>
      <p:bldP spid="276505" grpId="1"/>
      <p:bldP spid="276506" grpId="0"/>
      <p:bldP spid="276506" grpId="1"/>
      <p:bldP spid="276507" grpId="0"/>
      <p:bldP spid="276507" grpId="1"/>
      <p:bldP spid="276508" grpId="0"/>
      <p:bldP spid="276508" grpId="1"/>
      <p:bldP spid="276509" grpId="0"/>
      <p:bldP spid="276509" grpId="1"/>
      <p:bldP spid="276513" grpId="0"/>
      <p:bldP spid="276513" grpId="1"/>
      <p:bldP spid="276514" grpId="0"/>
      <p:bldP spid="276514" grpId="1"/>
      <p:bldP spid="276515" grpId="0"/>
      <p:bldP spid="276515" grpId="1"/>
      <p:bldP spid="276518" grpId="0"/>
      <p:bldP spid="276518"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2" name="Picture 4">
            <a:extLst>
              <a:ext uri="{FF2B5EF4-FFF2-40B4-BE49-F238E27FC236}">
                <a16:creationId xmlns:a16="http://schemas.microsoft.com/office/drawing/2014/main" id="{8128C198-8C8B-4036-832C-A031A1CF3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0"/>
            <a:ext cx="9783763"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8533" name="Picture 5">
            <a:extLst>
              <a:ext uri="{FF2B5EF4-FFF2-40B4-BE49-F238E27FC236}">
                <a16:creationId xmlns:a16="http://schemas.microsoft.com/office/drawing/2014/main" id="{5E356ED3-AA17-4C6A-898E-02369E868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775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a:extLst>
              <a:ext uri="{FF2B5EF4-FFF2-40B4-BE49-F238E27FC236}">
                <a16:creationId xmlns:a16="http://schemas.microsoft.com/office/drawing/2014/main" id="{81F006AC-7AD7-4BC5-8AE3-134837417749}"/>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278532"/>
                                        </p:tgtEl>
                                        <p:attrNameLst>
                                          <p:attrName>style.visibility</p:attrName>
                                        </p:attrNameLst>
                                      </p:cBhvr>
                                      <p:to>
                                        <p:strVal val="visible"/>
                                      </p:to>
                                    </p:set>
                                    <p:animEffect transition="in" filter="wipe(down)">
                                      <p:cBhvr>
                                        <p:cTn id="7" dur="500"/>
                                        <p:tgtEl>
                                          <p:spTgt spid="278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78533"/>
                                        </p:tgtEl>
                                        <p:attrNameLst>
                                          <p:attrName>style.visibility</p:attrName>
                                        </p:attrNameLst>
                                      </p:cBhvr>
                                      <p:to>
                                        <p:strVal val="visible"/>
                                      </p:to>
                                    </p:set>
                                    <p:anim calcmode="lin" valueType="num">
                                      <p:cBhvr>
                                        <p:cTn id="12" dur="1000" fill="hold"/>
                                        <p:tgtEl>
                                          <p:spTgt spid="278533"/>
                                        </p:tgtEl>
                                        <p:attrNameLst>
                                          <p:attrName>ppt_w</p:attrName>
                                        </p:attrNameLst>
                                      </p:cBhvr>
                                      <p:tavLst>
                                        <p:tav tm="0">
                                          <p:val>
                                            <p:fltVal val="0"/>
                                          </p:val>
                                        </p:tav>
                                        <p:tav tm="100000">
                                          <p:val>
                                            <p:strVal val="#ppt_w"/>
                                          </p:val>
                                        </p:tav>
                                      </p:tavLst>
                                    </p:anim>
                                    <p:anim calcmode="lin" valueType="num">
                                      <p:cBhvr>
                                        <p:cTn id="13" dur="1000" fill="hold"/>
                                        <p:tgtEl>
                                          <p:spTgt spid="278533"/>
                                        </p:tgtEl>
                                        <p:attrNameLst>
                                          <p:attrName>ppt_h</p:attrName>
                                        </p:attrNameLst>
                                      </p:cBhvr>
                                      <p:tavLst>
                                        <p:tav tm="0">
                                          <p:val>
                                            <p:fltVal val="0"/>
                                          </p:val>
                                        </p:tav>
                                        <p:tav tm="100000">
                                          <p:val>
                                            <p:strVal val="#ppt_h"/>
                                          </p:val>
                                        </p:tav>
                                      </p:tavLst>
                                    </p:anim>
                                    <p:anim calcmode="lin" valueType="num">
                                      <p:cBhvr>
                                        <p:cTn id="14" dur="1000" fill="hold"/>
                                        <p:tgtEl>
                                          <p:spTgt spid="278533"/>
                                        </p:tgtEl>
                                        <p:attrNameLst>
                                          <p:attrName>ppt_x</p:attrName>
                                        </p:attrNameLst>
                                      </p:cBhvr>
                                      <p:tavLst>
                                        <p:tav tm="0">
                                          <p:val>
                                            <p:fltVal val="0.5"/>
                                          </p:val>
                                        </p:tav>
                                        <p:tav tm="100000">
                                          <p:val>
                                            <p:strVal val="#ppt_x"/>
                                          </p:val>
                                        </p:tav>
                                      </p:tavLst>
                                    </p:anim>
                                    <p:anim calcmode="lin" valueType="num">
                                      <p:cBhvr>
                                        <p:cTn id="15" dur="1000" fill="hold"/>
                                        <p:tgtEl>
                                          <p:spTgt spid="278533"/>
                                        </p:tgtEl>
                                        <p:attrNameLst>
                                          <p:attrName>ppt_y</p:attrName>
                                        </p:attrNameLst>
                                      </p:cBhvr>
                                      <p:tavLst>
                                        <p:tav tm="0">
                                          <p:val>
                                            <p:fltVal val="0.5"/>
                                          </p:val>
                                        </p:tav>
                                        <p:tav tm="100000">
                                          <p:val>
                                            <p:strVal val="#ppt_y"/>
                                          </p:val>
                                        </p:tav>
                                      </p:tavLst>
                                    </p:anim>
                                  </p:childTnLst>
                                </p:cTn>
                              </p:par>
                              <p:par>
                                <p:cTn id="16" presetID="63" presetClass="path" presetSubtype="0" accel="50000" decel="50000" fill="hold" nodeType="withEffect">
                                  <p:stCondLst>
                                    <p:cond delay="0"/>
                                  </p:stCondLst>
                                  <p:childTnLst>
                                    <p:animMotion origin="layout" path="M -8.33333E-7 1.11111E-6 L 0.06563 0.00185 " pathEditMode="relative" rAng="0" ptsTypes="AA">
                                      <p:cBhvr>
                                        <p:cTn id="17" dur="2000" fill="hold"/>
                                        <p:tgtEl>
                                          <p:spTgt spid="278533"/>
                                        </p:tgtEl>
                                        <p:attrNameLst>
                                          <p:attrName>ppt_x</p:attrName>
                                          <p:attrName>ppt_y</p:attrName>
                                        </p:attrNameLst>
                                      </p:cBhvr>
                                      <p:rCtr x="3281" y="93"/>
                                    </p:animMotion>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xit" presetSubtype="16" fill="hold" nodeType="clickEffect">
                                  <p:stCondLst>
                                    <p:cond delay="0"/>
                                  </p:stCondLst>
                                  <p:childTnLst>
                                    <p:anim calcmode="lin" valueType="num">
                                      <p:cBhvr>
                                        <p:cTn id="21" dur="1000"/>
                                        <p:tgtEl>
                                          <p:spTgt spid="278533"/>
                                        </p:tgtEl>
                                        <p:attrNameLst>
                                          <p:attrName>ppt_w</p:attrName>
                                        </p:attrNameLst>
                                      </p:cBhvr>
                                      <p:tavLst>
                                        <p:tav tm="0">
                                          <p:val>
                                            <p:strVal val="ppt_w"/>
                                          </p:val>
                                        </p:tav>
                                        <p:tav tm="100000">
                                          <p:val>
                                            <p:strVal val="4*ppt_w"/>
                                          </p:val>
                                        </p:tav>
                                      </p:tavLst>
                                    </p:anim>
                                    <p:anim calcmode="lin" valueType="num">
                                      <p:cBhvr>
                                        <p:cTn id="22" dur="1000"/>
                                        <p:tgtEl>
                                          <p:spTgt spid="278533"/>
                                        </p:tgtEl>
                                        <p:attrNameLst>
                                          <p:attrName>ppt_h</p:attrName>
                                        </p:attrNameLst>
                                      </p:cBhvr>
                                      <p:tavLst>
                                        <p:tav tm="0">
                                          <p:val>
                                            <p:strVal val="ppt_h"/>
                                          </p:val>
                                        </p:tav>
                                        <p:tav tm="100000">
                                          <p:val>
                                            <p:strVal val="4*ppt_h"/>
                                          </p:val>
                                        </p:tav>
                                      </p:tavLst>
                                    </p:anim>
                                    <p:set>
                                      <p:cBhvr>
                                        <p:cTn id="23" dur="1" fill="hold">
                                          <p:stCondLst>
                                            <p:cond delay="999"/>
                                          </p:stCondLst>
                                        </p:cTn>
                                        <p:tgtEl>
                                          <p:spTgt spid="2785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87042" name="Picture 2" descr="Principaux lieux saints de l'islam">
            <a:hlinkClick r:id="rId2" action="ppaction://hlinksldjump"/>
            <a:extLst>
              <a:ext uri="{FF2B5EF4-FFF2-40B4-BE49-F238E27FC236}">
                <a16:creationId xmlns:a16="http://schemas.microsoft.com/office/drawing/2014/main" id="{5AA440A4-1759-41D0-ADF4-36DF3CE04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22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5" descr="Afficher l'image d'origine">
            <a:extLst>
              <a:ext uri="{FF2B5EF4-FFF2-40B4-BE49-F238E27FC236}">
                <a16:creationId xmlns:a16="http://schemas.microsoft.com/office/drawing/2014/main" id="{8D9EC7B8-AF08-4347-A92E-013DB45950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988" y="0"/>
            <a:ext cx="5913437"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6">
            <a:extLst>
              <a:ext uri="{FF2B5EF4-FFF2-40B4-BE49-F238E27FC236}">
                <a16:creationId xmlns:a16="http://schemas.microsoft.com/office/drawing/2014/main" id="{E3588DC2-F15D-42A3-99A6-2C799764E06B}"/>
              </a:ext>
            </a:extLst>
          </p:cNvPr>
          <p:cNvSpPr txBox="1">
            <a:spLocks noChangeArrowheads="1"/>
          </p:cNvSpPr>
          <p:nvPr/>
        </p:nvSpPr>
        <p:spPr bwMode="auto">
          <a:xfrm>
            <a:off x="5867400" y="3670300"/>
            <a:ext cx="1854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a:spcBef>
                <a:spcPct val="50000"/>
              </a:spcBef>
            </a:pPr>
            <a:r>
              <a:rPr lang="fr-FR" altLang="fr-FR" sz="1000">
                <a:solidFill>
                  <a:schemeClr val="bg1"/>
                </a:solidFill>
                <a:latin typeface="Constantia" panose="02030602050306030303" pitchFamily="18" charset="0"/>
                <a:cs typeface="Arial" panose="020B0604020202020204" pitchFamily="34" charset="0"/>
              </a:rPr>
              <a:t>Source: lexpress.fr</a:t>
            </a:r>
          </a:p>
        </p:txBody>
      </p:sp>
      <p:pic>
        <p:nvPicPr>
          <p:cNvPr id="87045" name="Picture 8" descr="Afficher l'image d'origine">
            <a:extLst>
              <a:ext uri="{FF2B5EF4-FFF2-40B4-BE49-F238E27FC236}">
                <a16:creationId xmlns:a16="http://schemas.microsoft.com/office/drawing/2014/main" id="{6847362B-F9BE-4F5F-87E9-3C1DBE4E7C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3788" y="3967163"/>
            <a:ext cx="4338637" cy="2890837"/>
          </a:xfrm>
          <a:prstGeom prst="rect">
            <a:avLst/>
          </a:prstGeom>
          <a:solidFill>
            <a:srgbClr val="C0C0C0">
              <a:alpha val="60001"/>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7046" name="Text Box 11">
            <a:extLst>
              <a:ext uri="{FF2B5EF4-FFF2-40B4-BE49-F238E27FC236}">
                <a16:creationId xmlns:a16="http://schemas.microsoft.com/office/drawing/2014/main" id="{96785835-90D1-4F08-BA70-3A44724B7323}"/>
              </a:ext>
            </a:extLst>
          </p:cNvPr>
          <p:cNvSpPr txBox="1">
            <a:spLocks noChangeArrowheads="1"/>
          </p:cNvSpPr>
          <p:nvPr/>
        </p:nvSpPr>
        <p:spPr bwMode="auto">
          <a:xfrm>
            <a:off x="7448550" y="6583363"/>
            <a:ext cx="2298700" cy="274637"/>
          </a:xfrm>
          <a:prstGeom prst="rect">
            <a:avLst/>
          </a:prstGeom>
          <a:solidFill>
            <a:srgbClr val="474A40">
              <a:alpha val="39999"/>
            </a:srgbClr>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fr-FR" altLang="fr-FR" sz="1000">
                <a:latin typeface="Constantia" panose="02030602050306030303" pitchFamily="18" charset="0"/>
                <a:cs typeface="Arial" panose="020B0604020202020204" pitchFamily="34" charset="0"/>
              </a:rPr>
              <a:t>Source: yannarthusbertrand2.org</a:t>
            </a:r>
            <a:r>
              <a:rPr lang="fr-FR" altLang="fr-FR" sz="1200">
                <a:solidFill>
                  <a:schemeClr val="bg1"/>
                </a:solidFill>
                <a:latin typeface="Constantia" panose="02030602050306030303" pitchFamily="18" charset="0"/>
                <a:cs typeface="Arial" panose="020B0604020202020204" pitchFamily="34" charset="0"/>
              </a:rPr>
              <a:t> </a:t>
            </a:r>
          </a:p>
        </p:txBody>
      </p:sp>
      <p:sp>
        <p:nvSpPr>
          <p:cNvPr id="87047" name="Text Box 12">
            <a:extLst>
              <a:ext uri="{FF2B5EF4-FFF2-40B4-BE49-F238E27FC236}">
                <a16:creationId xmlns:a16="http://schemas.microsoft.com/office/drawing/2014/main" id="{7E321D85-61C8-430C-82C3-766A2F6561D3}"/>
              </a:ext>
            </a:extLst>
          </p:cNvPr>
          <p:cNvSpPr txBox="1">
            <a:spLocks noChangeArrowheads="1"/>
          </p:cNvSpPr>
          <p:nvPr/>
        </p:nvSpPr>
        <p:spPr bwMode="auto">
          <a:xfrm>
            <a:off x="8991600" y="4711700"/>
            <a:ext cx="3200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a:spcBef>
                <a:spcPct val="50000"/>
              </a:spcBef>
            </a:pPr>
            <a:endParaRPr lang="fr-FR" altLang="fr-FR" sz="1200">
              <a:solidFill>
                <a:schemeClr val="bg1"/>
              </a:solidFill>
              <a:latin typeface="Constantia" panose="02030602050306030303" pitchFamily="18" charset="0"/>
              <a:cs typeface="Arial" panose="020B0604020202020204" pitchFamily="34" charset="0"/>
            </a:endParaRPr>
          </a:p>
        </p:txBody>
      </p:sp>
      <p:pic>
        <p:nvPicPr>
          <p:cNvPr id="87050" name="Picture 10" descr="bouton Ok&quot; : photos, illustrations, vecteurs et vidéos libres de ...">
            <a:hlinkClick r:id="rId6" action="ppaction://hlinksldjump"/>
            <a:extLst>
              <a:ext uri="{FF2B5EF4-FFF2-40B4-BE49-F238E27FC236}">
                <a16:creationId xmlns:a16="http://schemas.microsoft.com/office/drawing/2014/main" id="{C0A6E5F0-3E64-4F13-97C0-7E945052AA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4450" y="6138863"/>
            <a:ext cx="719138" cy="719137"/>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90BABEE2-8C40-4A40-8ABB-FE0942BEF284}"/>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144" name="Picture 8">
            <a:hlinkClick r:id="rId2"/>
            <a:extLst>
              <a:ext uri="{FF2B5EF4-FFF2-40B4-BE49-F238E27FC236}">
                <a16:creationId xmlns:a16="http://schemas.microsoft.com/office/drawing/2014/main" id="{32ED2195-537A-4EE7-83BF-263D6FF95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613" y="0"/>
            <a:ext cx="8688387" cy="687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46" name="Picture 10" descr="bouton Ok&quot; : photos, illustrations, vecteurs et vidéos libres de ...">
            <a:hlinkClick r:id="rId4" action="ppaction://hlinksldjump"/>
            <a:extLst>
              <a:ext uri="{FF2B5EF4-FFF2-40B4-BE49-F238E27FC236}">
                <a16:creationId xmlns:a16="http://schemas.microsoft.com/office/drawing/2014/main" id="{0FBD2E7B-E881-411E-B34D-B901A515F4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38863"/>
            <a:ext cx="719138" cy="719137"/>
          </a:xfrm>
          <a:prstGeom prst="rect">
            <a:avLst/>
          </a:prstGeom>
          <a:noFill/>
          <a:extLst>
            <a:ext uri="{909E8E84-426E-40DD-AFC4-6F175D3DCCD1}">
              <a14:hiddenFill xmlns:a14="http://schemas.microsoft.com/office/drawing/2010/main">
                <a:solidFill>
                  <a:srgbClr val="FFFFFF"/>
                </a:solidFill>
              </a14:hiddenFill>
            </a:ext>
          </a:extLst>
        </p:spPr>
      </p:pic>
      <p:sp>
        <p:nvSpPr>
          <p:cNvPr id="91148" name="Text Box 12">
            <a:extLst>
              <a:ext uri="{FF2B5EF4-FFF2-40B4-BE49-F238E27FC236}">
                <a16:creationId xmlns:a16="http://schemas.microsoft.com/office/drawing/2014/main" id="{01FE70DA-4F5B-48BA-BDBB-0AA21C31D67F}"/>
              </a:ext>
            </a:extLst>
          </p:cNvPr>
          <p:cNvSpPr txBox="1">
            <a:spLocks noChangeArrowheads="1"/>
          </p:cNvSpPr>
          <p:nvPr/>
        </p:nvSpPr>
        <p:spPr bwMode="auto">
          <a:xfrm>
            <a:off x="0" y="0"/>
            <a:ext cx="3524250" cy="1323975"/>
          </a:xfrm>
          <a:prstGeom prst="rect">
            <a:avLst/>
          </a:prstGeom>
          <a:solidFill>
            <a:srgbClr val="CEE0D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cs typeface="Arial" panose="020B0604020202020204" pitchFamily="34" charset="0"/>
              </a:rPr>
              <a:t>Les Sunnites représentent le courant majoritaire de l’Islam qui reconnaissaient l’autorité d’Abu Bakr, l’un des compagnons du prophète à sa mort. </a:t>
            </a:r>
          </a:p>
        </p:txBody>
      </p:sp>
      <p:sp>
        <p:nvSpPr>
          <p:cNvPr id="91150" name="Text Box 14">
            <a:extLst>
              <a:ext uri="{FF2B5EF4-FFF2-40B4-BE49-F238E27FC236}">
                <a16:creationId xmlns:a16="http://schemas.microsoft.com/office/drawing/2014/main" id="{D82FA976-1010-4DE2-A226-CD643D4AFDFC}"/>
              </a:ext>
            </a:extLst>
          </p:cNvPr>
          <p:cNvSpPr txBox="1">
            <a:spLocks noChangeArrowheads="1"/>
          </p:cNvSpPr>
          <p:nvPr/>
        </p:nvSpPr>
        <p:spPr bwMode="auto">
          <a:xfrm>
            <a:off x="0" y="1357313"/>
            <a:ext cx="3524250" cy="835025"/>
          </a:xfrm>
          <a:prstGeom prst="rect">
            <a:avLst/>
          </a:prstGeom>
          <a:solidFill>
            <a:srgbClr val="CEE0D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cs typeface="Arial" panose="020B0604020202020204" pitchFamily="34" charset="0"/>
              </a:rPr>
              <a:t>Pour eux, il n’y a pas d’intermédiaire entre le croyant et Dieu. </a:t>
            </a:r>
          </a:p>
        </p:txBody>
      </p:sp>
      <p:sp>
        <p:nvSpPr>
          <p:cNvPr id="91152" name="Text Box 16">
            <a:extLst>
              <a:ext uri="{FF2B5EF4-FFF2-40B4-BE49-F238E27FC236}">
                <a16:creationId xmlns:a16="http://schemas.microsoft.com/office/drawing/2014/main" id="{390533AD-3409-44CC-BDB7-31B71095D9CF}"/>
              </a:ext>
            </a:extLst>
          </p:cNvPr>
          <p:cNvSpPr txBox="1">
            <a:spLocks noChangeArrowheads="1"/>
          </p:cNvSpPr>
          <p:nvPr/>
        </p:nvSpPr>
        <p:spPr bwMode="auto">
          <a:xfrm>
            <a:off x="0" y="2222500"/>
            <a:ext cx="3524250" cy="835025"/>
          </a:xfrm>
          <a:prstGeom prst="rect">
            <a:avLst/>
          </a:prstGeom>
          <a:solidFill>
            <a:srgbClr val="CEE0D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cs typeface="Arial" panose="020B0604020202020204" pitchFamily="34" charset="0"/>
              </a:rPr>
              <a:t>Les Chiites, courant minoritaire qui ne reconnaît que l’autorité d’Ali le gendre du prophète. </a:t>
            </a:r>
          </a:p>
        </p:txBody>
      </p:sp>
      <p:sp>
        <p:nvSpPr>
          <p:cNvPr id="91153" name="Text Box 17">
            <a:extLst>
              <a:ext uri="{FF2B5EF4-FFF2-40B4-BE49-F238E27FC236}">
                <a16:creationId xmlns:a16="http://schemas.microsoft.com/office/drawing/2014/main" id="{E89F315E-7FD0-4C63-872F-1D0DDC5CF207}"/>
              </a:ext>
            </a:extLst>
          </p:cNvPr>
          <p:cNvSpPr txBox="1">
            <a:spLocks noChangeArrowheads="1"/>
          </p:cNvSpPr>
          <p:nvPr/>
        </p:nvSpPr>
        <p:spPr bwMode="auto">
          <a:xfrm>
            <a:off x="0" y="3043238"/>
            <a:ext cx="3524250" cy="1079500"/>
          </a:xfrm>
          <a:prstGeom prst="rect">
            <a:avLst/>
          </a:prstGeom>
          <a:solidFill>
            <a:srgbClr val="CEE0D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cs typeface="Arial" panose="020B0604020202020204" pitchFamily="34" charset="0"/>
              </a:rPr>
              <a:t>Ils mettent l’accent sur la nécessité d’un retour à l’Islam originel et reconnaissent l’existence d’un clergé. </a:t>
            </a:r>
          </a:p>
        </p:txBody>
      </p:sp>
      <p:pic>
        <p:nvPicPr>
          <p:cNvPr id="91154" name="Picture 18">
            <a:hlinkClick r:id="rId2"/>
            <a:extLst>
              <a:ext uri="{FF2B5EF4-FFF2-40B4-BE49-F238E27FC236}">
                <a16:creationId xmlns:a16="http://schemas.microsoft.com/office/drawing/2014/main" id="{AA96D9B6-549E-4E8D-B5CB-2A2B516D21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1388" y="6418263"/>
            <a:ext cx="5461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a:extLst>
              <a:ext uri="{FF2B5EF4-FFF2-40B4-BE49-F238E27FC236}">
                <a16:creationId xmlns:a16="http://schemas.microsoft.com/office/drawing/2014/main" id="{58887613-6625-40F3-892F-20B7D8070678}"/>
              </a:ext>
            </a:extLst>
          </p:cNvPr>
          <p:cNvSpPr txBox="1"/>
          <p:nvPr/>
        </p:nvSpPr>
        <p:spPr>
          <a:xfrm>
            <a:off x="-150921" y="6551721"/>
            <a:ext cx="2787589" cy="184666"/>
          </a:xfrm>
          <a:prstGeom prst="rect">
            <a:avLst/>
          </a:prstGeom>
          <a:noFill/>
        </p:spPr>
        <p:txBody>
          <a:bodyPr wrap="square" rtlCol="0">
            <a:spAutoFit/>
          </a:bodyPr>
          <a:lstStyle/>
          <a:p>
            <a:pPr algn="ctr"/>
            <a:r>
              <a:rPr lang="fr-FR" sz="600" b="0" dirty="0">
                <a:solidFill>
                  <a:schemeClr val="bg1">
                    <a:lumMod val="50000"/>
                  </a:schemeClr>
                </a:solidFill>
                <a:latin typeface="Calibri" panose="020F0502020204030204" pitchFamily="34" charset="0"/>
                <a:cs typeface="Calibri" panose="020F0502020204030204" pitchFamily="34" charset="0"/>
              </a:rPr>
              <a:t>Nicolas Monod, GT académique HGGSP, Académie de Strasbourg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1148"/>
                                        </p:tgtEl>
                                        <p:attrNameLst>
                                          <p:attrName>style.visibility</p:attrName>
                                        </p:attrNameLst>
                                      </p:cBhvr>
                                      <p:to>
                                        <p:strVal val="visible"/>
                                      </p:to>
                                    </p:set>
                                    <p:animEffect transition="in" filter="fade">
                                      <p:cBhvr>
                                        <p:cTn id="7" dur="800" decel="100000"/>
                                        <p:tgtEl>
                                          <p:spTgt spid="91148"/>
                                        </p:tgtEl>
                                      </p:cBhvr>
                                    </p:animEffect>
                                    <p:anim calcmode="lin" valueType="num">
                                      <p:cBhvr>
                                        <p:cTn id="8" dur="800" decel="100000" fill="hold"/>
                                        <p:tgtEl>
                                          <p:spTgt spid="91148"/>
                                        </p:tgtEl>
                                        <p:attrNameLst>
                                          <p:attrName>style.rotation</p:attrName>
                                        </p:attrNameLst>
                                      </p:cBhvr>
                                      <p:tavLst>
                                        <p:tav tm="0">
                                          <p:val>
                                            <p:fltVal val="-90"/>
                                          </p:val>
                                        </p:tav>
                                        <p:tav tm="100000">
                                          <p:val>
                                            <p:fltVal val="0"/>
                                          </p:val>
                                        </p:tav>
                                      </p:tavLst>
                                    </p:anim>
                                    <p:anim calcmode="lin" valueType="num">
                                      <p:cBhvr>
                                        <p:cTn id="9" dur="800" decel="100000" fill="hold"/>
                                        <p:tgtEl>
                                          <p:spTgt spid="91148"/>
                                        </p:tgtEl>
                                        <p:attrNameLst>
                                          <p:attrName>ppt_x</p:attrName>
                                        </p:attrNameLst>
                                      </p:cBhvr>
                                      <p:tavLst>
                                        <p:tav tm="0">
                                          <p:val>
                                            <p:strVal val="#ppt_x+0.4"/>
                                          </p:val>
                                        </p:tav>
                                        <p:tav tm="100000">
                                          <p:val>
                                            <p:strVal val="#ppt_x-0.05"/>
                                          </p:val>
                                        </p:tav>
                                      </p:tavLst>
                                    </p:anim>
                                    <p:anim calcmode="lin" valueType="num">
                                      <p:cBhvr>
                                        <p:cTn id="10" dur="800" decel="100000" fill="hold"/>
                                        <p:tgtEl>
                                          <p:spTgt spid="9114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114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1148"/>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1150"/>
                                        </p:tgtEl>
                                        <p:attrNameLst>
                                          <p:attrName>style.visibility</p:attrName>
                                        </p:attrNameLst>
                                      </p:cBhvr>
                                      <p:to>
                                        <p:strVal val="visible"/>
                                      </p:to>
                                    </p:set>
                                    <p:animEffect transition="in" filter="fade">
                                      <p:cBhvr>
                                        <p:cTn id="17" dur="800" decel="100000"/>
                                        <p:tgtEl>
                                          <p:spTgt spid="91150"/>
                                        </p:tgtEl>
                                      </p:cBhvr>
                                    </p:animEffect>
                                    <p:anim calcmode="lin" valueType="num">
                                      <p:cBhvr>
                                        <p:cTn id="18" dur="800" decel="100000" fill="hold"/>
                                        <p:tgtEl>
                                          <p:spTgt spid="91150"/>
                                        </p:tgtEl>
                                        <p:attrNameLst>
                                          <p:attrName>style.rotation</p:attrName>
                                        </p:attrNameLst>
                                      </p:cBhvr>
                                      <p:tavLst>
                                        <p:tav tm="0">
                                          <p:val>
                                            <p:fltVal val="-90"/>
                                          </p:val>
                                        </p:tav>
                                        <p:tav tm="100000">
                                          <p:val>
                                            <p:fltVal val="0"/>
                                          </p:val>
                                        </p:tav>
                                      </p:tavLst>
                                    </p:anim>
                                    <p:anim calcmode="lin" valueType="num">
                                      <p:cBhvr>
                                        <p:cTn id="19" dur="800" decel="100000" fill="hold"/>
                                        <p:tgtEl>
                                          <p:spTgt spid="91150"/>
                                        </p:tgtEl>
                                        <p:attrNameLst>
                                          <p:attrName>ppt_x</p:attrName>
                                        </p:attrNameLst>
                                      </p:cBhvr>
                                      <p:tavLst>
                                        <p:tav tm="0">
                                          <p:val>
                                            <p:strVal val="#ppt_x+0.4"/>
                                          </p:val>
                                        </p:tav>
                                        <p:tav tm="100000">
                                          <p:val>
                                            <p:strVal val="#ppt_x-0.05"/>
                                          </p:val>
                                        </p:tav>
                                      </p:tavLst>
                                    </p:anim>
                                    <p:anim calcmode="lin" valueType="num">
                                      <p:cBhvr>
                                        <p:cTn id="20" dur="800" decel="100000" fill="hold"/>
                                        <p:tgtEl>
                                          <p:spTgt spid="91150"/>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1150"/>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1150"/>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91152"/>
                                        </p:tgtEl>
                                        <p:attrNameLst>
                                          <p:attrName>style.visibility</p:attrName>
                                        </p:attrNameLst>
                                      </p:cBhvr>
                                      <p:to>
                                        <p:strVal val="visible"/>
                                      </p:to>
                                    </p:set>
                                    <p:animEffect transition="in" filter="fade">
                                      <p:cBhvr>
                                        <p:cTn id="27" dur="800" decel="100000"/>
                                        <p:tgtEl>
                                          <p:spTgt spid="91152"/>
                                        </p:tgtEl>
                                      </p:cBhvr>
                                    </p:animEffect>
                                    <p:anim calcmode="lin" valueType="num">
                                      <p:cBhvr>
                                        <p:cTn id="28" dur="800" decel="100000" fill="hold"/>
                                        <p:tgtEl>
                                          <p:spTgt spid="91152"/>
                                        </p:tgtEl>
                                        <p:attrNameLst>
                                          <p:attrName>style.rotation</p:attrName>
                                        </p:attrNameLst>
                                      </p:cBhvr>
                                      <p:tavLst>
                                        <p:tav tm="0">
                                          <p:val>
                                            <p:fltVal val="-90"/>
                                          </p:val>
                                        </p:tav>
                                        <p:tav tm="100000">
                                          <p:val>
                                            <p:fltVal val="0"/>
                                          </p:val>
                                        </p:tav>
                                      </p:tavLst>
                                    </p:anim>
                                    <p:anim calcmode="lin" valueType="num">
                                      <p:cBhvr>
                                        <p:cTn id="29" dur="800" decel="100000" fill="hold"/>
                                        <p:tgtEl>
                                          <p:spTgt spid="91152"/>
                                        </p:tgtEl>
                                        <p:attrNameLst>
                                          <p:attrName>ppt_x</p:attrName>
                                        </p:attrNameLst>
                                      </p:cBhvr>
                                      <p:tavLst>
                                        <p:tav tm="0">
                                          <p:val>
                                            <p:strVal val="#ppt_x+0.4"/>
                                          </p:val>
                                        </p:tav>
                                        <p:tav tm="100000">
                                          <p:val>
                                            <p:strVal val="#ppt_x-0.05"/>
                                          </p:val>
                                        </p:tav>
                                      </p:tavLst>
                                    </p:anim>
                                    <p:anim calcmode="lin" valueType="num">
                                      <p:cBhvr>
                                        <p:cTn id="30" dur="800" decel="100000" fill="hold"/>
                                        <p:tgtEl>
                                          <p:spTgt spid="91152"/>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91152"/>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91152"/>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91153"/>
                                        </p:tgtEl>
                                        <p:attrNameLst>
                                          <p:attrName>style.visibility</p:attrName>
                                        </p:attrNameLst>
                                      </p:cBhvr>
                                      <p:to>
                                        <p:strVal val="visible"/>
                                      </p:to>
                                    </p:set>
                                    <p:animEffect transition="in" filter="fade">
                                      <p:cBhvr>
                                        <p:cTn id="37" dur="800" decel="100000"/>
                                        <p:tgtEl>
                                          <p:spTgt spid="91153"/>
                                        </p:tgtEl>
                                      </p:cBhvr>
                                    </p:animEffect>
                                    <p:anim calcmode="lin" valueType="num">
                                      <p:cBhvr>
                                        <p:cTn id="38" dur="800" decel="100000" fill="hold"/>
                                        <p:tgtEl>
                                          <p:spTgt spid="91153"/>
                                        </p:tgtEl>
                                        <p:attrNameLst>
                                          <p:attrName>style.rotation</p:attrName>
                                        </p:attrNameLst>
                                      </p:cBhvr>
                                      <p:tavLst>
                                        <p:tav tm="0">
                                          <p:val>
                                            <p:fltVal val="-90"/>
                                          </p:val>
                                        </p:tav>
                                        <p:tav tm="100000">
                                          <p:val>
                                            <p:fltVal val="0"/>
                                          </p:val>
                                        </p:tav>
                                      </p:tavLst>
                                    </p:anim>
                                    <p:anim calcmode="lin" valueType="num">
                                      <p:cBhvr>
                                        <p:cTn id="39" dur="800" decel="100000" fill="hold"/>
                                        <p:tgtEl>
                                          <p:spTgt spid="91153"/>
                                        </p:tgtEl>
                                        <p:attrNameLst>
                                          <p:attrName>ppt_x</p:attrName>
                                        </p:attrNameLst>
                                      </p:cBhvr>
                                      <p:tavLst>
                                        <p:tav tm="0">
                                          <p:val>
                                            <p:strVal val="#ppt_x+0.4"/>
                                          </p:val>
                                        </p:tav>
                                        <p:tav tm="100000">
                                          <p:val>
                                            <p:strVal val="#ppt_x-0.05"/>
                                          </p:val>
                                        </p:tav>
                                      </p:tavLst>
                                    </p:anim>
                                    <p:anim calcmode="lin" valueType="num">
                                      <p:cBhvr>
                                        <p:cTn id="40" dur="800" decel="100000" fill="hold"/>
                                        <p:tgtEl>
                                          <p:spTgt spid="91153"/>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91153"/>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91153"/>
                                        </p:tgtEl>
                                        <p:attrNameLst>
                                          <p:attrName>ppt_y</p:attrName>
                                        </p:attrNameLst>
                                      </p:cBhvr>
                                      <p:tavLst>
                                        <p:tav tm="0">
                                          <p:val>
                                            <p:strVal val="#ppt_y+0.1"/>
                                          </p:val>
                                        </p:tav>
                                        <p:tav tm="100000">
                                          <p:val>
                                            <p:strVal val="#ppt_y"/>
                                          </p:val>
                                        </p:tav>
                                      </p:tavLst>
                                    </p:anim>
                                  </p:childTnLst>
                                </p:cTn>
                              </p:par>
                              <p:par>
                                <p:cTn id="43" presetID="23" presetClass="entr" presetSubtype="16" fill="hold" nodeType="withEffect">
                                  <p:stCondLst>
                                    <p:cond delay="0"/>
                                  </p:stCondLst>
                                  <p:childTnLst>
                                    <p:set>
                                      <p:cBhvr>
                                        <p:cTn id="44" dur="1" fill="hold">
                                          <p:stCondLst>
                                            <p:cond delay="0"/>
                                          </p:stCondLst>
                                        </p:cTn>
                                        <p:tgtEl>
                                          <p:spTgt spid="91146"/>
                                        </p:tgtEl>
                                        <p:attrNameLst>
                                          <p:attrName>style.visibility</p:attrName>
                                        </p:attrNameLst>
                                      </p:cBhvr>
                                      <p:to>
                                        <p:strVal val="visible"/>
                                      </p:to>
                                    </p:set>
                                    <p:anim calcmode="lin" valueType="num">
                                      <p:cBhvr>
                                        <p:cTn id="45" dur="500" fill="hold"/>
                                        <p:tgtEl>
                                          <p:spTgt spid="91146"/>
                                        </p:tgtEl>
                                        <p:attrNameLst>
                                          <p:attrName>ppt_w</p:attrName>
                                        </p:attrNameLst>
                                      </p:cBhvr>
                                      <p:tavLst>
                                        <p:tav tm="0">
                                          <p:val>
                                            <p:fltVal val="0"/>
                                          </p:val>
                                        </p:tav>
                                        <p:tav tm="100000">
                                          <p:val>
                                            <p:strVal val="#ppt_w"/>
                                          </p:val>
                                        </p:tav>
                                      </p:tavLst>
                                    </p:anim>
                                    <p:anim calcmode="lin" valueType="num">
                                      <p:cBhvr>
                                        <p:cTn id="46" dur="500" fill="hold"/>
                                        <p:tgtEl>
                                          <p:spTgt spid="911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8" grpId="0" animBg="1"/>
      <p:bldP spid="91150" grpId="0" animBg="1"/>
      <p:bldP spid="91152" grpId="0" animBg="1"/>
      <p:bldP spid="91153" grpId="0" animBg="1"/>
    </p:bldLst>
  </p:timing>
</p:sld>
</file>

<file path=ppt/theme/theme1.xml><?xml version="1.0" encoding="utf-8"?>
<a:theme xmlns:a="http://schemas.openxmlformats.org/drawingml/2006/main" name="Modèle par défaut">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4725</Words>
  <Application>Microsoft Office PowerPoint</Application>
  <PresentationFormat>Grand écran</PresentationFormat>
  <Paragraphs>366</Paragraphs>
  <Slides>75</Slides>
  <Notes>18</Notes>
  <HiddenSlides>27</HiddenSlides>
  <MMClips>2</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75</vt:i4>
      </vt:variant>
    </vt:vector>
  </HeadingPairs>
  <TitlesOfParts>
    <vt:vector size="84" baseType="lpstr">
      <vt:lpstr>Calibri</vt:lpstr>
      <vt:lpstr>Arial</vt:lpstr>
      <vt:lpstr>Calibri Light</vt:lpstr>
      <vt:lpstr>Constantia</vt:lpstr>
      <vt:lpstr>Times New Roman</vt:lpstr>
      <vt:lpstr>Corbel</vt:lpstr>
      <vt:lpstr>Bahnschrift Light</vt:lpstr>
      <vt:lpstr>Consolas</vt:lpstr>
      <vt:lpstr>Modèle par défaut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MONOD N</dc:creator>
  <cp:lastModifiedBy>Nicolas MONOD</cp:lastModifiedBy>
  <cp:revision>108</cp:revision>
  <dcterms:created xsi:type="dcterms:W3CDTF">2019-08-26T07:18:31Z</dcterms:created>
  <dcterms:modified xsi:type="dcterms:W3CDTF">2020-06-09T09:26:17Z</dcterms:modified>
</cp:coreProperties>
</file>