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4" r:id="rId5"/>
    <p:sldId id="262" r:id="rId6"/>
    <p:sldId id="263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06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41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09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9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65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1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88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56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9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29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8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A7F81-5369-47FC-8657-3372BE68D7F1}" type="datetimeFigureOut">
              <a:rPr lang="fr-FR" smtClean="0"/>
              <a:t>06/01/2021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7ED47-3428-4658-A2EA-BE59FEC42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99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1061" r="1221" b="13939"/>
          <a:stretch/>
        </p:blipFill>
        <p:spPr>
          <a:xfrm>
            <a:off x="0" y="0"/>
            <a:ext cx="12043064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1605" y="1240272"/>
            <a:ext cx="8652164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  <a:latin typeface="Roboto"/>
              </a:rPr>
              <a:t>Conclusion : Vers </a:t>
            </a:r>
            <a:r>
              <a:rPr lang="fr-FR" sz="3200" b="1" i="0" dirty="0" smtClean="0">
                <a:solidFill>
                  <a:srgbClr val="002060"/>
                </a:solidFill>
                <a:effectLst/>
                <a:latin typeface="Roboto"/>
              </a:rPr>
              <a:t>un nouvel ordre mondial</a:t>
            </a:r>
            <a:endParaRPr lang="fr-FR" sz="3200" b="1" i="0" dirty="0">
              <a:solidFill>
                <a:srgbClr val="002060"/>
              </a:solidFill>
              <a:effectLst/>
              <a:latin typeface="Robot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625" t="30606" r="63097" b="37273"/>
          <a:stretch/>
        </p:blipFill>
        <p:spPr>
          <a:xfrm>
            <a:off x="5195455" y="3065319"/>
            <a:ext cx="6223862" cy="35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43" y="1271587"/>
            <a:ext cx="6219825" cy="36290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31" y="486641"/>
            <a:ext cx="4791075" cy="56959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881" t="25454" r="62415" b="30000"/>
          <a:stretch/>
        </p:blipFill>
        <p:spPr>
          <a:xfrm>
            <a:off x="1900076" y="722054"/>
            <a:ext cx="4785851" cy="37823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466" y="191149"/>
            <a:ext cx="5097198" cy="62869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5812" t="24696" r="40596" b="30152"/>
          <a:stretch/>
        </p:blipFill>
        <p:spPr>
          <a:xfrm>
            <a:off x="239681" y="1381342"/>
            <a:ext cx="6961963" cy="32993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8" y="276713"/>
            <a:ext cx="7042340" cy="39613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/>
          <a:srcRect l="5540" t="22575" r="40256" b="44395"/>
          <a:stretch/>
        </p:blipFill>
        <p:spPr>
          <a:xfrm>
            <a:off x="83128" y="3882143"/>
            <a:ext cx="7823101" cy="268150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4709" y="27196"/>
            <a:ext cx="4626252" cy="66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94" y="363682"/>
            <a:ext cx="4211390" cy="339782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796" t="24848" r="40256" b="34697"/>
          <a:stretch/>
        </p:blipFill>
        <p:spPr>
          <a:xfrm>
            <a:off x="4503889" y="363682"/>
            <a:ext cx="7688111" cy="32428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-1" t="6364" r="41851" b="8182"/>
          <a:stretch/>
        </p:blipFill>
        <p:spPr>
          <a:xfrm>
            <a:off x="257466" y="363682"/>
            <a:ext cx="5568525" cy="46031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990" y="363682"/>
            <a:ext cx="6366009" cy="39753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589" y="655962"/>
            <a:ext cx="6668986" cy="37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959" y="332509"/>
            <a:ext cx="7909041" cy="62657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509"/>
            <a:ext cx="4124325" cy="57912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69" t="6486" r="49556" b="23050"/>
          <a:stretch/>
        </p:blipFill>
        <p:spPr>
          <a:xfrm>
            <a:off x="1205345" y="2613314"/>
            <a:ext cx="4727864" cy="37199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534" y="1423554"/>
            <a:ext cx="5888578" cy="41771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15" y="122958"/>
            <a:ext cx="4288675" cy="24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24034" t="19849" r="25085" b="8788"/>
          <a:stretch/>
        </p:blipFill>
        <p:spPr>
          <a:xfrm>
            <a:off x="2579240" y="94083"/>
            <a:ext cx="7826349" cy="61745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1421" t="39242" r="45880" b="45758"/>
          <a:stretch/>
        </p:blipFill>
        <p:spPr>
          <a:xfrm>
            <a:off x="284753" y="123238"/>
            <a:ext cx="5586110" cy="11038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56" y="1239694"/>
            <a:ext cx="9982710" cy="42234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5539" t="24545" r="61649" b="49394"/>
          <a:stretch/>
        </p:blipFill>
        <p:spPr>
          <a:xfrm>
            <a:off x="199692" y="1368331"/>
            <a:ext cx="5409827" cy="241686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5625" t="51363" r="67689" b="29158"/>
          <a:stretch/>
        </p:blipFill>
        <p:spPr>
          <a:xfrm>
            <a:off x="199692" y="3862305"/>
            <a:ext cx="4212323" cy="17294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/>
          <a:srcRect l="5624" t="25152" r="60541" b="29242"/>
          <a:stretch/>
        </p:blipFill>
        <p:spPr>
          <a:xfrm>
            <a:off x="6471148" y="1368331"/>
            <a:ext cx="5570467" cy="42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7</Words>
  <Application>Microsoft Office PowerPoint</Application>
  <PresentationFormat>Grand écran</PresentationFormat>
  <Paragraphs>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pp</dc:creator>
  <cp:lastModifiedBy>pp</cp:lastModifiedBy>
  <cp:revision>13</cp:revision>
  <dcterms:created xsi:type="dcterms:W3CDTF">2021-01-06T09:04:18Z</dcterms:created>
  <dcterms:modified xsi:type="dcterms:W3CDTF">2021-01-06T17:27:26Z</dcterms:modified>
</cp:coreProperties>
</file>