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 id="2147483664" r:id="rId3"/>
    <p:sldMasterId id="2147483676" r:id="rId4"/>
  </p:sldMasterIdLst>
  <p:notesMasterIdLst>
    <p:notesMasterId r:id="rId26"/>
  </p:notesMasterIdLst>
  <p:sldIdLst>
    <p:sldId id="261" r:id="rId5"/>
    <p:sldId id="256" r:id="rId6"/>
    <p:sldId id="386" r:id="rId7"/>
    <p:sldId id="387" r:id="rId8"/>
    <p:sldId id="388" r:id="rId9"/>
    <p:sldId id="389" r:id="rId10"/>
    <p:sldId id="390" r:id="rId11"/>
    <p:sldId id="391" r:id="rId12"/>
    <p:sldId id="393" r:id="rId13"/>
    <p:sldId id="402" r:id="rId14"/>
    <p:sldId id="403" r:id="rId15"/>
    <p:sldId id="392" r:id="rId16"/>
    <p:sldId id="395" r:id="rId17"/>
    <p:sldId id="394" r:id="rId18"/>
    <p:sldId id="396" r:id="rId19"/>
    <p:sldId id="397" r:id="rId20"/>
    <p:sldId id="399" r:id="rId21"/>
    <p:sldId id="398" r:id="rId22"/>
    <p:sldId id="400" r:id="rId23"/>
    <p:sldId id="404" r:id="rId24"/>
    <p:sldId id="401" r:id="rId2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B Vialle" initials="MV" lastIdx="1" clrIdx="0">
    <p:extLst>
      <p:ext uri="{19B8F6BF-5375-455C-9EA6-DF929625EA0E}">
        <p15:presenceInfo xmlns:p15="http://schemas.microsoft.com/office/powerpoint/2012/main" userId="f2c6431163e4e3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ACA"/>
          </a:solidFill>
        </a:fill>
      </a:tcStyle>
    </a:wholeTbl>
    <a:band2H>
      <a:tcTxStyle/>
      <a:tcStyle>
        <a:tcBdr/>
        <a:fill>
          <a:solidFill>
            <a:srgbClr val="FFE6E6"/>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2600"/>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21" autoAdjust="0"/>
    <p:restoredTop sz="94660"/>
  </p:normalViewPr>
  <p:slideViewPr>
    <p:cSldViewPr snapToGrid="0">
      <p:cViewPr varScale="1">
        <p:scale>
          <a:sx n="92" d="100"/>
          <a:sy n="92" d="100"/>
        </p:scale>
        <p:origin x="10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B Vialle" userId="f2c6431163e4e305" providerId="LiveId" clId="{879E1E3C-4F06-944F-8A4A-C82D4E6C714D}"/>
    <pc:docChg chg="custSel addSld modSld sldOrd">
      <pc:chgData name="MB Vialle" userId="f2c6431163e4e305" providerId="LiveId" clId="{879E1E3C-4F06-944F-8A4A-C82D4E6C714D}" dt="2020-11-26T07:49:43.685" v="1854" actId="14100"/>
      <pc:docMkLst>
        <pc:docMk/>
      </pc:docMkLst>
      <pc:sldChg chg="addSp modSp modAnim">
        <pc:chgData name="MB Vialle" userId="f2c6431163e4e305" providerId="LiveId" clId="{879E1E3C-4F06-944F-8A4A-C82D4E6C714D}" dt="2020-11-26T07:22:29.469" v="405" actId="20577"/>
        <pc:sldMkLst>
          <pc:docMk/>
          <pc:sldMk cId="2524743766" sldId="394"/>
        </pc:sldMkLst>
        <pc:spChg chg="add mod">
          <ac:chgData name="MB Vialle" userId="f2c6431163e4e305" providerId="LiveId" clId="{879E1E3C-4F06-944F-8A4A-C82D4E6C714D}" dt="2020-11-26T07:18:28.725" v="48" actId="1076"/>
          <ac:spMkLst>
            <pc:docMk/>
            <pc:sldMk cId="2524743766" sldId="394"/>
            <ac:spMk id="2" creationId="{344AC980-797A-B040-B43D-F7FFB1D7196A}"/>
          </ac:spMkLst>
        </pc:spChg>
        <pc:spChg chg="add mod">
          <ac:chgData name="MB Vialle" userId="f2c6431163e4e305" providerId="LiveId" clId="{879E1E3C-4F06-944F-8A4A-C82D4E6C714D}" dt="2020-11-26T07:19:26.560" v="51" actId="14100"/>
          <ac:spMkLst>
            <pc:docMk/>
            <pc:sldMk cId="2524743766" sldId="394"/>
            <ac:spMk id="3" creationId="{BBDA2E1E-3AC3-5D41-BFEB-C6188ED98883}"/>
          </ac:spMkLst>
        </pc:spChg>
        <pc:spChg chg="mod">
          <ac:chgData name="MB Vialle" userId="f2c6431163e4e305" providerId="LiveId" clId="{879E1E3C-4F06-944F-8A4A-C82D4E6C714D}" dt="2020-11-26T07:17:08.137" v="38" actId="20577"/>
          <ac:spMkLst>
            <pc:docMk/>
            <pc:sldMk cId="2524743766" sldId="394"/>
            <ac:spMk id="4" creationId="{BACA31E7-0C42-408E-BC14-B9B2F7A5B3E8}"/>
          </ac:spMkLst>
        </pc:spChg>
        <pc:spChg chg="add mod">
          <ac:chgData name="MB Vialle" userId="f2c6431163e4e305" providerId="LiveId" clId="{879E1E3C-4F06-944F-8A4A-C82D4E6C714D}" dt="2020-11-26T07:22:29.469" v="405" actId="20577"/>
          <ac:spMkLst>
            <pc:docMk/>
            <pc:sldMk cId="2524743766" sldId="394"/>
            <ac:spMk id="8" creationId="{9E5A3AE5-4265-8544-A528-5C74D91B60F4}"/>
          </ac:spMkLst>
        </pc:spChg>
        <pc:picChg chg="add mod">
          <ac:chgData name="MB Vialle" userId="f2c6431163e4e305" providerId="LiveId" clId="{879E1E3C-4F06-944F-8A4A-C82D4E6C714D}" dt="2020-11-26T07:17:51.511" v="42" actId="14100"/>
          <ac:picMkLst>
            <pc:docMk/>
            <pc:sldMk cId="2524743766" sldId="394"/>
            <ac:picMk id="5" creationId="{8B0D72AD-44CD-F04E-B6C4-B75381CB8B09}"/>
          </ac:picMkLst>
        </pc:picChg>
        <pc:picChg chg="add mod">
          <ac:chgData name="MB Vialle" userId="f2c6431163e4e305" providerId="LiveId" clId="{879E1E3C-4F06-944F-8A4A-C82D4E6C714D}" dt="2020-11-26T07:17:59.336" v="44" actId="14100"/>
          <ac:picMkLst>
            <pc:docMk/>
            <pc:sldMk cId="2524743766" sldId="394"/>
            <ac:picMk id="6" creationId="{B1CFE40E-8248-7B41-8DA0-E727B3EFC00A}"/>
          </ac:picMkLst>
        </pc:picChg>
        <pc:picChg chg="add mod">
          <ac:chgData name="MB Vialle" userId="f2c6431163e4e305" providerId="LiveId" clId="{879E1E3C-4F06-944F-8A4A-C82D4E6C714D}" dt="2020-11-26T07:19:37.948" v="54" actId="1076"/>
          <ac:picMkLst>
            <pc:docMk/>
            <pc:sldMk cId="2524743766" sldId="394"/>
            <ac:picMk id="7" creationId="{141D6265-B2DD-6240-B868-3CE34F404AFB}"/>
          </ac:picMkLst>
        </pc:picChg>
      </pc:sldChg>
      <pc:sldChg chg="addSp delSp modSp add modAnim">
        <pc:chgData name="MB Vialle" userId="f2c6431163e4e305" providerId="LiveId" clId="{879E1E3C-4F06-944F-8A4A-C82D4E6C714D}" dt="2020-11-26T07:31:21.528" v="494"/>
        <pc:sldMkLst>
          <pc:docMk/>
          <pc:sldMk cId="3998164934" sldId="396"/>
        </pc:sldMkLst>
        <pc:spChg chg="del">
          <ac:chgData name="MB Vialle" userId="f2c6431163e4e305" providerId="LiveId" clId="{879E1E3C-4F06-944F-8A4A-C82D4E6C714D}" dt="2020-11-26T07:23:00.478" v="408"/>
          <ac:spMkLst>
            <pc:docMk/>
            <pc:sldMk cId="3998164934" sldId="396"/>
            <ac:spMk id="2" creationId="{8F947D52-0278-3C45-AA44-577B4A87C2AF}"/>
          </ac:spMkLst>
        </pc:spChg>
        <pc:spChg chg="del">
          <ac:chgData name="MB Vialle" userId="f2c6431163e4e305" providerId="LiveId" clId="{879E1E3C-4F06-944F-8A4A-C82D4E6C714D}" dt="2020-11-26T07:22:56.671" v="407"/>
          <ac:spMkLst>
            <pc:docMk/>
            <pc:sldMk cId="3998164934" sldId="396"/>
            <ac:spMk id="3" creationId="{D24DC718-E52F-4D4D-A1B6-B02C3CC3A842}"/>
          </ac:spMkLst>
        </pc:spChg>
        <pc:spChg chg="add">
          <ac:chgData name="MB Vialle" userId="f2c6431163e4e305" providerId="LiveId" clId="{879E1E3C-4F06-944F-8A4A-C82D4E6C714D}" dt="2020-11-26T07:23:08.612" v="409"/>
          <ac:spMkLst>
            <pc:docMk/>
            <pc:sldMk cId="3998164934" sldId="396"/>
            <ac:spMk id="4" creationId="{7F40E65C-57CE-204C-B2D3-553F3730B4AF}"/>
          </ac:spMkLst>
        </pc:spChg>
        <pc:spChg chg="add mod">
          <ac:chgData name="MB Vialle" userId="f2c6431163e4e305" providerId="LiveId" clId="{879E1E3C-4F06-944F-8A4A-C82D4E6C714D}" dt="2020-11-26T07:23:52.047" v="413" actId="14100"/>
          <ac:spMkLst>
            <pc:docMk/>
            <pc:sldMk cId="3998164934" sldId="396"/>
            <ac:spMk id="5" creationId="{71C6D050-81B0-CA4F-ABE0-7026A38380EC}"/>
          </ac:spMkLst>
        </pc:spChg>
        <pc:spChg chg="add mod">
          <ac:chgData name="MB Vialle" userId="f2c6431163e4e305" providerId="LiveId" clId="{879E1E3C-4F06-944F-8A4A-C82D4E6C714D}" dt="2020-11-26T07:24:30.022" v="417" actId="14100"/>
          <ac:spMkLst>
            <pc:docMk/>
            <pc:sldMk cId="3998164934" sldId="396"/>
            <ac:spMk id="7" creationId="{88189ADA-8D26-534B-8F11-87FA072BDA66}"/>
          </ac:spMkLst>
        </pc:spChg>
        <pc:spChg chg="add mod">
          <ac:chgData name="MB Vialle" userId="f2c6431163e4e305" providerId="LiveId" clId="{879E1E3C-4F06-944F-8A4A-C82D4E6C714D}" dt="2020-11-26T07:30:59.337" v="483" actId="164"/>
          <ac:spMkLst>
            <pc:docMk/>
            <pc:sldMk cId="3998164934" sldId="396"/>
            <ac:spMk id="9" creationId="{980EF3C6-B950-6C4A-A19C-06BEF40644D8}"/>
          </ac:spMkLst>
        </pc:spChg>
        <pc:spChg chg="add mod">
          <ac:chgData name="MB Vialle" userId="f2c6431163e4e305" providerId="LiveId" clId="{879E1E3C-4F06-944F-8A4A-C82D4E6C714D}" dt="2020-11-26T07:29:27.796" v="472" actId="164"/>
          <ac:spMkLst>
            <pc:docMk/>
            <pc:sldMk cId="3998164934" sldId="396"/>
            <ac:spMk id="10" creationId="{90294848-BEB4-8046-A995-0CA2A1EDFAB9}"/>
          </ac:spMkLst>
        </pc:spChg>
        <pc:grpChg chg="add mod">
          <ac:chgData name="MB Vialle" userId="f2c6431163e4e305" providerId="LiveId" clId="{879E1E3C-4F06-944F-8A4A-C82D4E6C714D}" dt="2020-11-26T07:30:59.337" v="483" actId="164"/>
          <ac:grpSpMkLst>
            <pc:docMk/>
            <pc:sldMk cId="3998164934" sldId="396"/>
            <ac:grpSpMk id="22" creationId="{39AA2310-7842-BF4C-8B2C-309A2D6E6671}"/>
          </ac:grpSpMkLst>
        </pc:grpChg>
        <pc:grpChg chg="add mod">
          <ac:chgData name="MB Vialle" userId="f2c6431163e4e305" providerId="LiveId" clId="{879E1E3C-4F06-944F-8A4A-C82D4E6C714D}" dt="2020-11-26T07:30:59.337" v="483" actId="164"/>
          <ac:grpSpMkLst>
            <pc:docMk/>
            <pc:sldMk cId="3998164934" sldId="396"/>
            <ac:grpSpMk id="23" creationId="{B6E8DA71-5CC9-684D-82C1-EEC8C6BF62D6}"/>
          </ac:grpSpMkLst>
        </pc:grpChg>
        <pc:picChg chg="add mod">
          <ac:chgData name="MB Vialle" userId="f2c6431163e4e305" providerId="LiveId" clId="{879E1E3C-4F06-944F-8A4A-C82D4E6C714D}" dt="2020-11-26T07:23:54.212" v="414" actId="1076"/>
          <ac:picMkLst>
            <pc:docMk/>
            <pc:sldMk cId="3998164934" sldId="396"/>
            <ac:picMk id="6" creationId="{9F697E2E-D8FF-C34D-9249-7688253E71C9}"/>
          </ac:picMkLst>
        </pc:picChg>
        <pc:picChg chg="add mod">
          <ac:chgData name="MB Vialle" userId="f2c6431163e4e305" providerId="LiveId" clId="{879E1E3C-4F06-944F-8A4A-C82D4E6C714D}" dt="2020-11-26T07:29:27.796" v="472" actId="164"/>
          <ac:picMkLst>
            <pc:docMk/>
            <pc:sldMk cId="3998164934" sldId="396"/>
            <ac:picMk id="8" creationId="{CD32562A-1801-2945-8F81-DC020FF65F1D}"/>
          </ac:picMkLst>
        </pc:picChg>
        <pc:cxnChg chg="add del mod">
          <ac:chgData name="MB Vialle" userId="f2c6431163e4e305" providerId="LiveId" clId="{879E1E3C-4F06-944F-8A4A-C82D4E6C714D}" dt="2020-11-26T07:28:28.355" v="467"/>
          <ac:cxnSpMkLst>
            <pc:docMk/>
            <pc:sldMk cId="3998164934" sldId="396"/>
            <ac:cxnSpMk id="12" creationId="{2BC99448-109C-D24B-A0DE-315E4997482C}"/>
          </ac:cxnSpMkLst>
        </pc:cxnChg>
        <pc:cxnChg chg="add mod">
          <ac:chgData name="MB Vialle" userId="f2c6431163e4e305" providerId="LiveId" clId="{879E1E3C-4F06-944F-8A4A-C82D4E6C714D}" dt="2020-11-26T07:29:27.796" v="472" actId="164"/>
          <ac:cxnSpMkLst>
            <pc:docMk/>
            <pc:sldMk cId="3998164934" sldId="396"/>
            <ac:cxnSpMk id="19" creationId="{F57AF5FF-CE52-A447-8895-401449720F75}"/>
          </ac:cxnSpMkLst>
        </pc:cxnChg>
        <pc:cxnChg chg="add mod">
          <ac:chgData name="MB Vialle" userId="f2c6431163e4e305" providerId="LiveId" clId="{879E1E3C-4F06-944F-8A4A-C82D4E6C714D}" dt="2020-11-26T07:29:27.796" v="472" actId="164"/>
          <ac:cxnSpMkLst>
            <pc:docMk/>
            <pc:sldMk cId="3998164934" sldId="396"/>
            <ac:cxnSpMk id="21" creationId="{91F7329B-4B2D-BA46-8264-7BCD9E9E595A}"/>
          </ac:cxnSpMkLst>
        </pc:cxnChg>
      </pc:sldChg>
      <pc:sldChg chg="addSp delSp modSp add modAnim">
        <pc:chgData name="MB Vialle" userId="f2c6431163e4e305" providerId="LiveId" clId="{879E1E3C-4F06-944F-8A4A-C82D4E6C714D}" dt="2020-11-26T07:40:26.925" v="1152"/>
        <pc:sldMkLst>
          <pc:docMk/>
          <pc:sldMk cId="1755992519" sldId="397"/>
        </pc:sldMkLst>
        <pc:spChg chg="add mod">
          <ac:chgData name="MB Vialle" userId="f2c6431163e4e305" providerId="LiveId" clId="{879E1E3C-4F06-944F-8A4A-C82D4E6C714D}" dt="2020-11-26T07:37:23.674" v="739" actId="164"/>
          <ac:spMkLst>
            <pc:docMk/>
            <pc:sldMk cId="1755992519" sldId="397"/>
            <ac:spMk id="2" creationId="{F7752DFA-8DB4-FA4C-AFF6-0E1E83359F38}"/>
          </ac:spMkLst>
        </pc:spChg>
        <pc:spChg chg="del">
          <ac:chgData name="MB Vialle" userId="f2c6431163e4e305" providerId="LiveId" clId="{879E1E3C-4F06-944F-8A4A-C82D4E6C714D}" dt="2020-11-26T07:30:46.914" v="482"/>
          <ac:spMkLst>
            <pc:docMk/>
            <pc:sldMk cId="1755992519" sldId="397"/>
            <ac:spMk id="9" creationId="{980EF3C6-B950-6C4A-A19C-06BEF40644D8}"/>
          </ac:spMkLst>
        </pc:spChg>
        <pc:spChg chg="add mod">
          <ac:chgData name="MB Vialle" userId="f2c6431163e4e305" providerId="LiveId" clId="{879E1E3C-4F06-944F-8A4A-C82D4E6C714D}" dt="2020-11-26T07:40:15.797" v="1151" actId="20577"/>
          <ac:spMkLst>
            <pc:docMk/>
            <pc:sldMk cId="1755992519" sldId="397"/>
            <ac:spMk id="12" creationId="{90E5BA68-1205-014A-B496-1E459E098FA8}"/>
          </ac:spMkLst>
        </pc:spChg>
        <pc:spChg chg="add mod">
          <ac:chgData name="MB Vialle" userId="f2c6431163e4e305" providerId="LiveId" clId="{879E1E3C-4F06-944F-8A4A-C82D4E6C714D}" dt="2020-11-26T07:37:23.674" v="739" actId="164"/>
          <ac:spMkLst>
            <pc:docMk/>
            <pc:sldMk cId="1755992519" sldId="397"/>
            <ac:spMk id="15" creationId="{4CE99A80-71DE-AC4B-89F1-3DB3614CD392}"/>
          </ac:spMkLst>
        </pc:spChg>
        <pc:grpChg chg="add mod">
          <ac:chgData name="MB Vialle" userId="f2c6431163e4e305" providerId="LiveId" clId="{879E1E3C-4F06-944F-8A4A-C82D4E6C714D}" dt="2020-11-26T07:37:23.674" v="739" actId="164"/>
          <ac:grpSpMkLst>
            <pc:docMk/>
            <pc:sldMk cId="1755992519" sldId="397"/>
            <ac:grpSpMk id="14" creationId="{8355783E-2EBC-854A-AEC0-B0941FF6D9A2}"/>
          </ac:grpSpMkLst>
        </pc:grpChg>
        <pc:grpChg chg="del">
          <ac:chgData name="MB Vialle" userId="f2c6431163e4e305" providerId="LiveId" clId="{879E1E3C-4F06-944F-8A4A-C82D4E6C714D}" dt="2020-11-26T07:29:57.330" v="481"/>
          <ac:grpSpMkLst>
            <pc:docMk/>
            <pc:sldMk cId="1755992519" sldId="397"/>
            <ac:grpSpMk id="22" creationId="{39AA2310-7842-BF4C-8B2C-309A2D6E6671}"/>
          </ac:grpSpMkLst>
        </pc:grpChg>
        <pc:picChg chg="add mod">
          <ac:chgData name="MB Vialle" userId="f2c6431163e4e305" providerId="LiveId" clId="{879E1E3C-4F06-944F-8A4A-C82D4E6C714D}" dt="2020-11-26T07:33:54.064" v="724" actId="1076"/>
          <ac:picMkLst>
            <pc:docMk/>
            <pc:sldMk cId="1755992519" sldId="397"/>
            <ac:picMk id="13" creationId="{B42811BD-ED74-E540-BDDA-B6C3635437CF}"/>
          </ac:picMkLst>
        </pc:picChg>
        <pc:cxnChg chg="add mod">
          <ac:chgData name="MB Vialle" userId="f2c6431163e4e305" providerId="LiveId" clId="{879E1E3C-4F06-944F-8A4A-C82D4E6C714D}" dt="2020-11-26T07:37:23.674" v="739" actId="164"/>
          <ac:cxnSpMkLst>
            <pc:docMk/>
            <pc:sldMk cId="1755992519" sldId="397"/>
            <ac:cxnSpMk id="11" creationId="{0F3CEF3C-5145-BC48-8DE2-61061E3E9EFE}"/>
          </ac:cxnSpMkLst>
        </pc:cxnChg>
      </pc:sldChg>
      <pc:sldChg chg="addSp delSp modSp add">
        <pc:chgData name="MB Vialle" userId="f2c6431163e4e305" providerId="LiveId" clId="{879E1E3C-4F06-944F-8A4A-C82D4E6C714D}" dt="2020-11-26T07:49:43.685" v="1854" actId="14100"/>
        <pc:sldMkLst>
          <pc:docMk/>
          <pc:sldMk cId="2645863689" sldId="398"/>
        </pc:sldMkLst>
        <pc:spChg chg="del">
          <ac:chgData name="MB Vialle" userId="f2c6431163e4e305" providerId="LiveId" clId="{879E1E3C-4F06-944F-8A4A-C82D4E6C714D}" dt="2020-11-26T07:40:53.192" v="1155"/>
          <ac:spMkLst>
            <pc:docMk/>
            <pc:sldMk cId="2645863689" sldId="398"/>
            <ac:spMk id="2" creationId="{11BD0CC3-8195-7F49-AEA0-72C542598515}"/>
          </ac:spMkLst>
        </pc:spChg>
        <pc:spChg chg="del">
          <ac:chgData name="MB Vialle" userId="f2c6431163e4e305" providerId="LiveId" clId="{879E1E3C-4F06-944F-8A4A-C82D4E6C714D}" dt="2020-11-26T07:40:49.294" v="1154"/>
          <ac:spMkLst>
            <pc:docMk/>
            <pc:sldMk cId="2645863689" sldId="398"/>
            <ac:spMk id="3" creationId="{75E5BE89-BF76-E347-A276-6B4D1379C6D9}"/>
          </ac:spMkLst>
        </pc:spChg>
        <pc:spChg chg="add">
          <ac:chgData name="MB Vialle" userId="f2c6431163e4e305" providerId="LiveId" clId="{879E1E3C-4F06-944F-8A4A-C82D4E6C714D}" dt="2020-11-26T07:41:06.097" v="1156"/>
          <ac:spMkLst>
            <pc:docMk/>
            <pc:sldMk cId="2645863689" sldId="398"/>
            <ac:spMk id="4" creationId="{3DB30952-CABE-E542-A9E1-424ABEFDF7A9}"/>
          </ac:spMkLst>
        </pc:spChg>
        <pc:spChg chg="add mod">
          <ac:chgData name="MB Vialle" userId="f2c6431163e4e305" providerId="LiveId" clId="{879E1E3C-4F06-944F-8A4A-C82D4E6C714D}" dt="2020-11-26T07:49:10.897" v="1851" actId="20577"/>
          <ac:spMkLst>
            <pc:docMk/>
            <pc:sldMk cId="2645863689" sldId="398"/>
            <ac:spMk id="5" creationId="{A20C7355-2B28-8544-BD65-C36E60E37A49}"/>
          </ac:spMkLst>
        </pc:spChg>
        <pc:spChg chg="add mod">
          <ac:chgData name="MB Vialle" userId="f2c6431163e4e305" providerId="LiveId" clId="{879E1E3C-4F06-944F-8A4A-C82D4E6C714D}" dt="2020-11-26T07:49:38.880" v="1853" actId="1076"/>
          <ac:spMkLst>
            <pc:docMk/>
            <pc:sldMk cId="2645863689" sldId="398"/>
            <ac:spMk id="6" creationId="{81B1E13B-1FD8-AD47-812B-92A737782932}"/>
          </ac:spMkLst>
        </pc:spChg>
        <pc:picChg chg="add mod">
          <ac:chgData name="MB Vialle" userId="f2c6431163e4e305" providerId="LiveId" clId="{879E1E3C-4F06-944F-8A4A-C82D4E6C714D}" dt="2020-11-26T07:49:43.685" v="1854" actId="14100"/>
          <ac:picMkLst>
            <pc:docMk/>
            <pc:sldMk cId="2645863689" sldId="398"/>
            <ac:picMk id="7" creationId="{46EF0314-274E-2449-A92B-94B0CE418C78}"/>
          </ac:picMkLst>
        </pc:picChg>
      </pc:sldChg>
      <pc:sldChg chg="addSp delSp modSp add ord modAnim">
        <pc:chgData name="MB Vialle" userId="f2c6431163e4e305" providerId="LiveId" clId="{879E1E3C-4F06-944F-8A4A-C82D4E6C714D}" dt="2020-11-26T07:48:24.748" v="1846" actId="20577"/>
        <pc:sldMkLst>
          <pc:docMk/>
          <pc:sldMk cId="1150042335" sldId="399"/>
        </pc:sldMkLst>
        <pc:spChg chg="add mod">
          <ac:chgData name="MB Vialle" userId="f2c6431163e4e305" providerId="LiveId" clId="{879E1E3C-4F06-944F-8A4A-C82D4E6C714D}" dt="2020-11-26T07:42:21.475" v="1161" actId="1076"/>
          <ac:spMkLst>
            <pc:docMk/>
            <pc:sldMk cId="1150042335" sldId="399"/>
            <ac:spMk id="2" creationId="{CE45707B-BBEB-004F-B853-71A534FA1D7E}"/>
          </ac:spMkLst>
        </pc:spChg>
        <pc:spChg chg="del">
          <ac:chgData name="MB Vialle" userId="f2c6431163e4e305" providerId="LiveId" clId="{879E1E3C-4F06-944F-8A4A-C82D4E6C714D}" dt="2020-11-26T07:42:13.683" v="1160"/>
          <ac:spMkLst>
            <pc:docMk/>
            <pc:sldMk cId="1150042335" sldId="399"/>
            <ac:spMk id="7" creationId="{88189ADA-8D26-534B-8F11-87FA072BDA66}"/>
          </ac:spMkLst>
        </pc:spChg>
        <pc:spChg chg="add mod">
          <ac:chgData name="MB Vialle" userId="f2c6431163e4e305" providerId="LiveId" clId="{879E1E3C-4F06-944F-8A4A-C82D4E6C714D}" dt="2020-11-26T07:48:24.748" v="1846" actId="20577"/>
          <ac:spMkLst>
            <pc:docMk/>
            <pc:sldMk cId="1150042335" sldId="399"/>
            <ac:spMk id="14" creationId="{0E01E021-D3A0-2D4E-B6E3-F8E74934FCE4}"/>
          </ac:spMkLst>
        </pc:spChg>
        <pc:grpChg chg="del">
          <ac:chgData name="MB Vialle" userId="f2c6431163e4e305" providerId="LiveId" clId="{879E1E3C-4F06-944F-8A4A-C82D4E6C714D}" dt="2020-11-26T07:42:24.424" v="1162"/>
          <ac:grpSpMkLst>
            <pc:docMk/>
            <pc:sldMk cId="1150042335" sldId="399"/>
            <ac:grpSpMk id="23" creationId="{B6E8DA71-5CC9-684D-82C1-EEC8C6BF62D6}"/>
          </ac:grpSpMkLst>
        </pc:grpChg>
      </pc:sldChg>
    </pc:docChg>
  </pc:docChgLst>
  <pc:docChgLst>
    <pc:chgData name="MB Vialle" userId="f2c6431163e4e305" providerId="LiveId" clId="{9570F2C7-7AEE-4879-B940-FCC7302BDCD2}"/>
    <pc:docChg chg="undo custSel addSld delSld modSld sldOrd">
      <pc:chgData name="MB Vialle" userId="f2c6431163e4e305" providerId="LiveId" clId="{9570F2C7-7AEE-4879-B940-FCC7302BDCD2}" dt="2020-12-02T17:39:07.939" v="7673" actId="20577"/>
      <pc:docMkLst>
        <pc:docMk/>
      </pc:docMkLst>
      <pc:sldChg chg="modSp mod">
        <pc:chgData name="MB Vialle" userId="f2c6431163e4e305" providerId="LiveId" clId="{9570F2C7-7AEE-4879-B940-FCC7302BDCD2}" dt="2020-11-25T15:41:11.876" v="239" actId="20577"/>
        <pc:sldMkLst>
          <pc:docMk/>
          <pc:sldMk cId="0" sldId="256"/>
        </pc:sldMkLst>
        <pc:spChg chg="mod">
          <ac:chgData name="MB Vialle" userId="f2c6431163e4e305" providerId="LiveId" clId="{9570F2C7-7AEE-4879-B940-FCC7302BDCD2}" dt="2020-11-25T15:39:19.242" v="112" actId="20577"/>
          <ac:spMkLst>
            <pc:docMk/>
            <pc:sldMk cId="0" sldId="256"/>
            <ac:spMk id="44" creationId="{00000000-0000-0000-0000-000000000000}"/>
          </ac:spMkLst>
        </pc:spChg>
        <pc:spChg chg="mod">
          <ac:chgData name="MB Vialle" userId="f2c6431163e4e305" providerId="LiveId" clId="{9570F2C7-7AEE-4879-B940-FCC7302BDCD2}" dt="2020-11-25T15:41:11.876" v="239" actId="20577"/>
          <ac:spMkLst>
            <pc:docMk/>
            <pc:sldMk cId="0" sldId="256"/>
            <ac:spMk id="45" creationId="{00000000-0000-0000-0000-000000000000}"/>
          </ac:spMkLst>
        </pc:spChg>
      </pc:sldChg>
      <pc:sldChg chg="del">
        <pc:chgData name="MB Vialle" userId="f2c6431163e4e305" providerId="LiveId" clId="{9570F2C7-7AEE-4879-B940-FCC7302BDCD2}" dt="2020-11-25T15:38:41.670" v="2" actId="2696"/>
        <pc:sldMkLst>
          <pc:docMk/>
          <pc:sldMk cId="0" sldId="258"/>
        </pc:sldMkLst>
      </pc:sldChg>
      <pc:sldChg chg="del">
        <pc:chgData name="MB Vialle" userId="f2c6431163e4e305" providerId="LiveId" clId="{9570F2C7-7AEE-4879-B940-FCC7302BDCD2}" dt="2020-11-25T15:38:28.602" v="0" actId="47"/>
        <pc:sldMkLst>
          <pc:docMk/>
          <pc:sldMk cId="4112517820" sldId="259"/>
        </pc:sldMkLst>
      </pc:sldChg>
      <pc:sldChg chg="del">
        <pc:chgData name="MB Vialle" userId="f2c6431163e4e305" providerId="LiveId" clId="{9570F2C7-7AEE-4879-B940-FCC7302BDCD2}" dt="2020-11-25T15:38:28.602" v="0" actId="47"/>
        <pc:sldMkLst>
          <pc:docMk/>
          <pc:sldMk cId="2468332111" sldId="260"/>
        </pc:sldMkLst>
      </pc:sldChg>
      <pc:sldChg chg="del">
        <pc:chgData name="MB Vialle" userId="f2c6431163e4e305" providerId="LiveId" clId="{9570F2C7-7AEE-4879-B940-FCC7302BDCD2}" dt="2020-11-25T15:38:28.602" v="0" actId="47"/>
        <pc:sldMkLst>
          <pc:docMk/>
          <pc:sldMk cId="2309453426" sldId="262"/>
        </pc:sldMkLst>
      </pc:sldChg>
      <pc:sldChg chg="del">
        <pc:chgData name="MB Vialle" userId="f2c6431163e4e305" providerId="LiveId" clId="{9570F2C7-7AEE-4879-B940-FCC7302BDCD2}" dt="2020-11-25T15:38:28.602" v="0" actId="47"/>
        <pc:sldMkLst>
          <pc:docMk/>
          <pc:sldMk cId="2532632477" sldId="263"/>
        </pc:sldMkLst>
      </pc:sldChg>
      <pc:sldChg chg="del">
        <pc:chgData name="MB Vialle" userId="f2c6431163e4e305" providerId="LiveId" clId="{9570F2C7-7AEE-4879-B940-FCC7302BDCD2}" dt="2020-11-25T15:38:28.602" v="0" actId="47"/>
        <pc:sldMkLst>
          <pc:docMk/>
          <pc:sldMk cId="1748607676" sldId="264"/>
        </pc:sldMkLst>
      </pc:sldChg>
      <pc:sldChg chg="del">
        <pc:chgData name="MB Vialle" userId="f2c6431163e4e305" providerId="LiveId" clId="{9570F2C7-7AEE-4879-B940-FCC7302BDCD2}" dt="2020-11-25T15:38:28.602" v="0" actId="47"/>
        <pc:sldMkLst>
          <pc:docMk/>
          <pc:sldMk cId="1813104640" sldId="265"/>
        </pc:sldMkLst>
      </pc:sldChg>
      <pc:sldChg chg="del">
        <pc:chgData name="MB Vialle" userId="f2c6431163e4e305" providerId="LiveId" clId="{9570F2C7-7AEE-4879-B940-FCC7302BDCD2}" dt="2020-11-25T15:38:28.602" v="0" actId="47"/>
        <pc:sldMkLst>
          <pc:docMk/>
          <pc:sldMk cId="3452576554" sldId="266"/>
        </pc:sldMkLst>
      </pc:sldChg>
      <pc:sldChg chg="del">
        <pc:chgData name="MB Vialle" userId="f2c6431163e4e305" providerId="LiveId" clId="{9570F2C7-7AEE-4879-B940-FCC7302BDCD2}" dt="2020-11-25T15:38:28.602" v="0" actId="47"/>
        <pc:sldMkLst>
          <pc:docMk/>
          <pc:sldMk cId="1746283410" sldId="267"/>
        </pc:sldMkLst>
      </pc:sldChg>
      <pc:sldChg chg="del">
        <pc:chgData name="MB Vialle" userId="f2c6431163e4e305" providerId="LiveId" clId="{9570F2C7-7AEE-4879-B940-FCC7302BDCD2}" dt="2020-11-25T15:38:28.602" v="0" actId="47"/>
        <pc:sldMkLst>
          <pc:docMk/>
          <pc:sldMk cId="83402079" sldId="268"/>
        </pc:sldMkLst>
      </pc:sldChg>
      <pc:sldChg chg="del">
        <pc:chgData name="MB Vialle" userId="f2c6431163e4e305" providerId="LiveId" clId="{9570F2C7-7AEE-4879-B940-FCC7302BDCD2}" dt="2020-11-25T15:38:28.602" v="0" actId="47"/>
        <pc:sldMkLst>
          <pc:docMk/>
          <pc:sldMk cId="0" sldId="269"/>
        </pc:sldMkLst>
      </pc:sldChg>
      <pc:sldChg chg="del">
        <pc:chgData name="MB Vialle" userId="f2c6431163e4e305" providerId="LiveId" clId="{9570F2C7-7AEE-4879-B940-FCC7302BDCD2}" dt="2020-11-25T15:38:28.602" v="0" actId="47"/>
        <pc:sldMkLst>
          <pc:docMk/>
          <pc:sldMk cId="0" sldId="270"/>
        </pc:sldMkLst>
      </pc:sldChg>
      <pc:sldChg chg="del">
        <pc:chgData name="MB Vialle" userId="f2c6431163e4e305" providerId="LiveId" clId="{9570F2C7-7AEE-4879-B940-FCC7302BDCD2}" dt="2020-11-25T15:38:28.602" v="0" actId="47"/>
        <pc:sldMkLst>
          <pc:docMk/>
          <pc:sldMk cId="0" sldId="271"/>
        </pc:sldMkLst>
      </pc:sldChg>
      <pc:sldChg chg="del">
        <pc:chgData name="MB Vialle" userId="f2c6431163e4e305" providerId="LiveId" clId="{9570F2C7-7AEE-4879-B940-FCC7302BDCD2}" dt="2020-11-25T15:38:28.602" v="0" actId="47"/>
        <pc:sldMkLst>
          <pc:docMk/>
          <pc:sldMk cId="0" sldId="272"/>
        </pc:sldMkLst>
      </pc:sldChg>
      <pc:sldChg chg="del">
        <pc:chgData name="MB Vialle" userId="f2c6431163e4e305" providerId="LiveId" clId="{9570F2C7-7AEE-4879-B940-FCC7302BDCD2}" dt="2020-11-25T15:38:28.602" v="0" actId="47"/>
        <pc:sldMkLst>
          <pc:docMk/>
          <pc:sldMk cId="0" sldId="273"/>
        </pc:sldMkLst>
      </pc:sldChg>
      <pc:sldChg chg="del">
        <pc:chgData name="MB Vialle" userId="f2c6431163e4e305" providerId="LiveId" clId="{9570F2C7-7AEE-4879-B940-FCC7302BDCD2}" dt="2020-11-25T15:38:28.602" v="0" actId="47"/>
        <pc:sldMkLst>
          <pc:docMk/>
          <pc:sldMk cId="4293109810" sldId="274"/>
        </pc:sldMkLst>
      </pc:sldChg>
      <pc:sldChg chg="del">
        <pc:chgData name="MB Vialle" userId="f2c6431163e4e305" providerId="LiveId" clId="{9570F2C7-7AEE-4879-B940-FCC7302BDCD2}" dt="2020-11-25T15:38:28.602" v="0" actId="47"/>
        <pc:sldMkLst>
          <pc:docMk/>
          <pc:sldMk cId="0" sldId="275"/>
        </pc:sldMkLst>
      </pc:sldChg>
      <pc:sldChg chg="del">
        <pc:chgData name="MB Vialle" userId="f2c6431163e4e305" providerId="LiveId" clId="{9570F2C7-7AEE-4879-B940-FCC7302BDCD2}" dt="2020-11-25T15:38:28.602" v="0" actId="47"/>
        <pc:sldMkLst>
          <pc:docMk/>
          <pc:sldMk cId="1608742912" sldId="277"/>
        </pc:sldMkLst>
      </pc:sldChg>
      <pc:sldChg chg="del">
        <pc:chgData name="MB Vialle" userId="f2c6431163e4e305" providerId="LiveId" clId="{9570F2C7-7AEE-4879-B940-FCC7302BDCD2}" dt="2020-11-25T15:38:28.602" v="0" actId="47"/>
        <pc:sldMkLst>
          <pc:docMk/>
          <pc:sldMk cId="0" sldId="289"/>
        </pc:sldMkLst>
      </pc:sldChg>
      <pc:sldChg chg="del">
        <pc:chgData name="MB Vialle" userId="f2c6431163e4e305" providerId="LiveId" clId="{9570F2C7-7AEE-4879-B940-FCC7302BDCD2}" dt="2020-11-25T15:38:28.602" v="0" actId="47"/>
        <pc:sldMkLst>
          <pc:docMk/>
          <pc:sldMk cId="0" sldId="290"/>
        </pc:sldMkLst>
      </pc:sldChg>
      <pc:sldChg chg="del">
        <pc:chgData name="MB Vialle" userId="f2c6431163e4e305" providerId="LiveId" clId="{9570F2C7-7AEE-4879-B940-FCC7302BDCD2}" dt="2020-11-25T15:38:28.602" v="0" actId="47"/>
        <pc:sldMkLst>
          <pc:docMk/>
          <pc:sldMk cId="0" sldId="291"/>
        </pc:sldMkLst>
      </pc:sldChg>
      <pc:sldChg chg="del">
        <pc:chgData name="MB Vialle" userId="f2c6431163e4e305" providerId="LiveId" clId="{9570F2C7-7AEE-4879-B940-FCC7302BDCD2}" dt="2020-11-25T15:38:39.529" v="1" actId="2696"/>
        <pc:sldMkLst>
          <pc:docMk/>
          <pc:sldMk cId="3408740507" sldId="312"/>
        </pc:sldMkLst>
      </pc:sldChg>
      <pc:sldChg chg="add del">
        <pc:chgData name="MB Vialle" userId="f2c6431163e4e305" providerId="LiveId" clId="{9570F2C7-7AEE-4879-B940-FCC7302BDCD2}" dt="2020-11-25T15:41:23.331" v="242" actId="2696"/>
        <pc:sldMkLst>
          <pc:docMk/>
          <pc:sldMk cId="72601917" sldId="366"/>
        </pc:sldMkLst>
      </pc:sldChg>
      <pc:sldChg chg="del">
        <pc:chgData name="MB Vialle" userId="f2c6431163e4e305" providerId="LiveId" clId="{9570F2C7-7AEE-4879-B940-FCC7302BDCD2}" dt="2020-11-25T15:38:28.602" v="0" actId="47"/>
        <pc:sldMkLst>
          <pc:docMk/>
          <pc:sldMk cId="1834424376" sldId="367"/>
        </pc:sldMkLst>
      </pc:sldChg>
      <pc:sldChg chg="del">
        <pc:chgData name="MB Vialle" userId="f2c6431163e4e305" providerId="LiveId" clId="{9570F2C7-7AEE-4879-B940-FCC7302BDCD2}" dt="2020-11-25T15:38:28.602" v="0" actId="47"/>
        <pc:sldMkLst>
          <pc:docMk/>
          <pc:sldMk cId="3297301497" sldId="368"/>
        </pc:sldMkLst>
      </pc:sldChg>
      <pc:sldChg chg="del">
        <pc:chgData name="MB Vialle" userId="f2c6431163e4e305" providerId="LiveId" clId="{9570F2C7-7AEE-4879-B940-FCC7302BDCD2}" dt="2020-11-25T15:38:28.602" v="0" actId="47"/>
        <pc:sldMkLst>
          <pc:docMk/>
          <pc:sldMk cId="2472729902" sldId="369"/>
        </pc:sldMkLst>
      </pc:sldChg>
      <pc:sldChg chg="del">
        <pc:chgData name="MB Vialle" userId="f2c6431163e4e305" providerId="LiveId" clId="{9570F2C7-7AEE-4879-B940-FCC7302BDCD2}" dt="2020-11-25T15:38:28.602" v="0" actId="47"/>
        <pc:sldMkLst>
          <pc:docMk/>
          <pc:sldMk cId="50973545" sldId="371"/>
        </pc:sldMkLst>
      </pc:sldChg>
      <pc:sldChg chg="del">
        <pc:chgData name="MB Vialle" userId="f2c6431163e4e305" providerId="LiveId" clId="{9570F2C7-7AEE-4879-B940-FCC7302BDCD2}" dt="2020-11-25T15:38:28.602" v="0" actId="47"/>
        <pc:sldMkLst>
          <pc:docMk/>
          <pc:sldMk cId="2343039321" sldId="372"/>
        </pc:sldMkLst>
      </pc:sldChg>
      <pc:sldChg chg="del">
        <pc:chgData name="MB Vialle" userId="f2c6431163e4e305" providerId="LiveId" clId="{9570F2C7-7AEE-4879-B940-FCC7302BDCD2}" dt="2020-11-25T15:38:28.602" v="0" actId="47"/>
        <pc:sldMkLst>
          <pc:docMk/>
          <pc:sldMk cId="3039667674" sldId="373"/>
        </pc:sldMkLst>
      </pc:sldChg>
      <pc:sldChg chg="del">
        <pc:chgData name="MB Vialle" userId="f2c6431163e4e305" providerId="LiveId" clId="{9570F2C7-7AEE-4879-B940-FCC7302BDCD2}" dt="2020-11-25T15:38:28.602" v="0" actId="47"/>
        <pc:sldMkLst>
          <pc:docMk/>
          <pc:sldMk cId="3865186056" sldId="374"/>
        </pc:sldMkLst>
      </pc:sldChg>
      <pc:sldChg chg="del">
        <pc:chgData name="MB Vialle" userId="f2c6431163e4e305" providerId="LiveId" clId="{9570F2C7-7AEE-4879-B940-FCC7302BDCD2}" dt="2020-11-25T15:38:28.602" v="0" actId="47"/>
        <pc:sldMkLst>
          <pc:docMk/>
          <pc:sldMk cId="3641921857" sldId="375"/>
        </pc:sldMkLst>
      </pc:sldChg>
      <pc:sldChg chg="del">
        <pc:chgData name="MB Vialle" userId="f2c6431163e4e305" providerId="LiveId" clId="{9570F2C7-7AEE-4879-B940-FCC7302BDCD2}" dt="2020-11-25T15:38:28.602" v="0" actId="47"/>
        <pc:sldMkLst>
          <pc:docMk/>
          <pc:sldMk cId="719989860" sldId="376"/>
        </pc:sldMkLst>
      </pc:sldChg>
      <pc:sldChg chg="del">
        <pc:chgData name="MB Vialle" userId="f2c6431163e4e305" providerId="LiveId" clId="{9570F2C7-7AEE-4879-B940-FCC7302BDCD2}" dt="2020-11-25T15:38:28.602" v="0" actId="47"/>
        <pc:sldMkLst>
          <pc:docMk/>
          <pc:sldMk cId="2798409207" sldId="377"/>
        </pc:sldMkLst>
      </pc:sldChg>
      <pc:sldChg chg="del">
        <pc:chgData name="MB Vialle" userId="f2c6431163e4e305" providerId="LiveId" clId="{9570F2C7-7AEE-4879-B940-FCC7302BDCD2}" dt="2020-11-25T15:38:28.602" v="0" actId="47"/>
        <pc:sldMkLst>
          <pc:docMk/>
          <pc:sldMk cId="1144720096" sldId="378"/>
        </pc:sldMkLst>
      </pc:sldChg>
      <pc:sldChg chg="del">
        <pc:chgData name="MB Vialle" userId="f2c6431163e4e305" providerId="LiveId" clId="{9570F2C7-7AEE-4879-B940-FCC7302BDCD2}" dt="2020-11-25T15:38:28.602" v="0" actId="47"/>
        <pc:sldMkLst>
          <pc:docMk/>
          <pc:sldMk cId="3630377483" sldId="379"/>
        </pc:sldMkLst>
      </pc:sldChg>
      <pc:sldChg chg="del">
        <pc:chgData name="MB Vialle" userId="f2c6431163e4e305" providerId="LiveId" clId="{9570F2C7-7AEE-4879-B940-FCC7302BDCD2}" dt="2020-11-25T15:38:28.602" v="0" actId="47"/>
        <pc:sldMkLst>
          <pc:docMk/>
          <pc:sldMk cId="1582745747" sldId="380"/>
        </pc:sldMkLst>
      </pc:sldChg>
      <pc:sldChg chg="del">
        <pc:chgData name="MB Vialle" userId="f2c6431163e4e305" providerId="LiveId" clId="{9570F2C7-7AEE-4879-B940-FCC7302BDCD2}" dt="2020-11-25T15:38:28.602" v="0" actId="47"/>
        <pc:sldMkLst>
          <pc:docMk/>
          <pc:sldMk cId="3534553243" sldId="381"/>
        </pc:sldMkLst>
      </pc:sldChg>
      <pc:sldChg chg="del">
        <pc:chgData name="MB Vialle" userId="f2c6431163e4e305" providerId="LiveId" clId="{9570F2C7-7AEE-4879-B940-FCC7302BDCD2}" dt="2020-11-25T15:38:28.602" v="0" actId="47"/>
        <pc:sldMkLst>
          <pc:docMk/>
          <pc:sldMk cId="440972931" sldId="382"/>
        </pc:sldMkLst>
      </pc:sldChg>
      <pc:sldChg chg="del">
        <pc:chgData name="MB Vialle" userId="f2c6431163e4e305" providerId="LiveId" clId="{9570F2C7-7AEE-4879-B940-FCC7302BDCD2}" dt="2020-11-25T15:38:28.602" v="0" actId="47"/>
        <pc:sldMkLst>
          <pc:docMk/>
          <pc:sldMk cId="2055006441" sldId="383"/>
        </pc:sldMkLst>
      </pc:sldChg>
      <pc:sldChg chg="del">
        <pc:chgData name="MB Vialle" userId="f2c6431163e4e305" providerId="LiveId" clId="{9570F2C7-7AEE-4879-B940-FCC7302BDCD2}" dt="2020-11-25T15:38:28.602" v="0" actId="47"/>
        <pc:sldMkLst>
          <pc:docMk/>
          <pc:sldMk cId="804897852" sldId="384"/>
        </pc:sldMkLst>
      </pc:sldChg>
      <pc:sldChg chg="del">
        <pc:chgData name="MB Vialle" userId="f2c6431163e4e305" providerId="LiveId" clId="{9570F2C7-7AEE-4879-B940-FCC7302BDCD2}" dt="2020-11-25T15:38:28.602" v="0" actId="47"/>
        <pc:sldMkLst>
          <pc:docMk/>
          <pc:sldMk cId="2364416038" sldId="385"/>
        </pc:sldMkLst>
      </pc:sldChg>
      <pc:sldChg chg="addSp delSp modSp mod modAnim">
        <pc:chgData name="MB Vialle" userId="f2c6431163e4e305" providerId="LiveId" clId="{9570F2C7-7AEE-4879-B940-FCC7302BDCD2}" dt="2020-11-25T16:04:38.246" v="1025"/>
        <pc:sldMkLst>
          <pc:docMk/>
          <pc:sldMk cId="3891331423" sldId="386"/>
        </pc:sldMkLst>
        <pc:spChg chg="add del mod">
          <ac:chgData name="MB Vialle" userId="f2c6431163e4e305" providerId="LiveId" clId="{9570F2C7-7AEE-4879-B940-FCC7302BDCD2}" dt="2020-11-25T15:41:10.986" v="237" actId="767"/>
          <ac:spMkLst>
            <pc:docMk/>
            <pc:sldMk cId="3891331423" sldId="386"/>
            <ac:spMk id="2" creationId="{8FDD55A4-8C6B-4182-B5D4-0E69632685B5}"/>
          </ac:spMkLst>
        </pc:spChg>
        <pc:spChg chg="add mod">
          <ac:chgData name="MB Vialle" userId="f2c6431163e4e305" providerId="LiveId" clId="{9570F2C7-7AEE-4879-B940-FCC7302BDCD2}" dt="2020-11-25T15:44:03.957" v="373" actId="20577"/>
          <ac:spMkLst>
            <pc:docMk/>
            <pc:sldMk cId="3891331423" sldId="386"/>
            <ac:spMk id="3" creationId="{F6792B46-1FD1-4E70-884E-A93F37207AFE}"/>
          </ac:spMkLst>
        </pc:spChg>
        <pc:spChg chg="add mod">
          <ac:chgData name="MB Vialle" userId="f2c6431163e4e305" providerId="LiveId" clId="{9570F2C7-7AEE-4879-B940-FCC7302BDCD2}" dt="2020-11-25T15:43:36.356" v="354" actId="1076"/>
          <ac:spMkLst>
            <pc:docMk/>
            <pc:sldMk cId="3891331423" sldId="386"/>
            <ac:spMk id="4" creationId="{91FBC3D6-A853-43EF-BD88-2DAFAC6EE924}"/>
          </ac:spMkLst>
        </pc:spChg>
        <pc:spChg chg="add mod">
          <ac:chgData name="MB Vialle" userId="f2c6431163e4e305" providerId="LiveId" clId="{9570F2C7-7AEE-4879-B940-FCC7302BDCD2}" dt="2020-11-25T15:44:45.896" v="375" actId="1076"/>
          <ac:spMkLst>
            <pc:docMk/>
            <pc:sldMk cId="3891331423" sldId="386"/>
            <ac:spMk id="8" creationId="{C2C4F0E8-CD1B-49B3-97E9-33088AEC4F36}"/>
          </ac:spMkLst>
        </pc:spChg>
        <pc:spChg chg="add mod">
          <ac:chgData name="MB Vialle" userId="f2c6431163e4e305" providerId="LiveId" clId="{9570F2C7-7AEE-4879-B940-FCC7302BDCD2}" dt="2020-11-25T15:48:18.658" v="602" actId="164"/>
          <ac:spMkLst>
            <pc:docMk/>
            <pc:sldMk cId="3891331423" sldId="386"/>
            <ac:spMk id="9" creationId="{584F50DD-7455-4517-8270-2079689CA56A}"/>
          </ac:spMkLst>
        </pc:spChg>
        <pc:spChg chg="add mod">
          <ac:chgData name="MB Vialle" userId="f2c6431163e4e305" providerId="LiveId" clId="{9570F2C7-7AEE-4879-B940-FCC7302BDCD2}" dt="2020-11-25T15:48:18.658" v="602" actId="164"/>
          <ac:spMkLst>
            <pc:docMk/>
            <pc:sldMk cId="3891331423" sldId="386"/>
            <ac:spMk id="10" creationId="{7F711790-D9CE-4A94-BF5A-AFC01BF3B24E}"/>
          </ac:spMkLst>
        </pc:spChg>
        <pc:spChg chg="add mod">
          <ac:chgData name="MB Vialle" userId="f2c6431163e4e305" providerId="LiveId" clId="{9570F2C7-7AEE-4879-B940-FCC7302BDCD2}" dt="2020-11-25T15:50:42.688" v="668" actId="164"/>
          <ac:spMkLst>
            <pc:docMk/>
            <pc:sldMk cId="3891331423" sldId="386"/>
            <ac:spMk id="19" creationId="{9B282F47-E540-4241-9153-DBA6556B7DEC}"/>
          </ac:spMkLst>
        </pc:spChg>
        <pc:spChg chg="add mod">
          <ac:chgData name="MB Vialle" userId="f2c6431163e4e305" providerId="LiveId" clId="{9570F2C7-7AEE-4879-B940-FCC7302BDCD2}" dt="2020-11-25T15:50:42.688" v="668" actId="164"/>
          <ac:spMkLst>
            <pc:docMk/>
            <pc:sldMk cId="3891331423" sldId="386"/>
            <ac:spMk id="20" creationId="{B363B19C-5EAE-4FD0-A2AC-D0BD61FAFA4C}"/>
          </ac:spMkLst>
        </pc:spChg>
        <pc:spChg chg="add mod">
          <ac:chgData name="MB Vialle" userId="f2c6431163e4e305" providerId="LiveId" clId="{9570F2C7-7AEE-4879-B940-FCC7302BDCD2}" dt="2020-11-25T15:56:03.672" v="997" actId="164"/>
          <ac:spMkLst>
            <pc:docMk/>
            <pc:sldMk cId="3891331423" sldId="386"/>
            <ac:spMk id="22" creationId="{D8E2DC0B-2225-4748-BD2A-24B6EFABF8E8}"/>
          </ac:spMkLst>
        </pc:spChg>
        <pc:spChg chg="add mod">
          <ac:chgData name="MB Vialle" userId="f2c6431163e4e305" providerId="LiveId" clId="{9570F2C7-7AEE-4879-B940-FCC7302BDCD2}" dt="2020-11-25T15:56:03.672" v="997" actId="164"/>
          <ac:spMkLst>
            <pc:docMk/>
            <pc:sldMk cId="3891331423" sldId="386"/>
            <ac:spMk id="23" creationId="{31F08D41-AB88-4267-9DA3-B2800621F776}"/>
          </ac:spMkLst>
        </pc:spChg>
        <pc:spChg chg="mod">
          <ac:chgData name="MB Vialle" userId="f2c6431163e4e305" providerId="LiveId" clId="{9570F2C7-7AEE-4879-B940-FCC7302BDCD2}" dt="2020-11-25T16:02:24.576" v="1006"/>
          <ac:spMkLst>
            <pc:docMk/>
            <pc:sldMk cId="3891331423" sldId="386"/>
            <ac:spMk id="30" creationId="{8F891EF1-4E71-4537-9BF1-B816BD130C4C}"/>
          </ac:spMkLst>
        </pc:spChg>
        <pc:grpChg chg="add mod">
          <ac:chgData name="MB Vialle" userId="f2c6431163e4e305" providerId="LiveId" clId="{9570F2C7-7AEE-4879-B940-FCC7302BDCD2}" dt="2020-11-25T15:48:18.658" v="602" actId="164"/>
          <ac:grpSpMkLst>
            <pc:docMk/>
            <pc:sldMk cId="3891331423" sldId="386"/>
            <ac:grpSpMk id="18" creationId="{8C026992-71F9-43DC-AD03-4AC305D16D3B}"/>
          </ac:grpSpMkLst>
        </pc:grpChg>
        <pc:grpChg chg="add mod">
          <ac:chgData name="MB Vialle" userId="f2c6431163e4e305" providerId="LiveId" clId="{9570F2C7-7AEE-4879-B940-FCC7302BDCD2}" dt="2020-11-25T15:50:42.688" v="668" actId="164"/>
          <ac:grpSpMkLst>
            <pc:docMk/>
            <pc:sldMk cId="3891331423" sldId="386"/>
            <ac:grpSpMk id="21" creationId="{97999011-90BA-430B-8ED1-10D47204F333}"/>
          </ac:grpSpMkLst>
        </pc:grpChg>
        <pc:grpChg chg="add mod">
          <ac:chgData name="MB Vialle" userId="f2c6431163e4e305" providerId="LiveId" clId="{9570F2C7-7AEE-4879-B940-FCC7302BDCD2}" dt="2020-11-25T15:56:03.672" v="997" actId="164"/>
          <ac:grpSpMkLst>
            <pc:docMk/>
            <pc:sldMk cId="3891331423" sldId="386"/>
            <ac:grpSpMk id="28" creationId="{58319EBF-F18C-4509-95BF-092185FEBE3D}"/>
          </ac:grpSpMkLst>
        </pc:grpChg>
        <pc:grpChg chg="add mod">
          <ac:chgData name="MB Vialle" userId="f2c6431163e4e305" providerId="LiveId" clId="{9570F2C7-7AEE-4879-B940-FCC7302BDCD2}" dt="2020-11-25T16:03:28.165" v="1017" actId="164"/>
          <ac:grpSpMkLst>
            <pc:docMk/>
            <pc:sldMk cId="3891331423" sldId="386"/>
            <ac:grpSpMk id="29" creationId="{64A1516C-9FEE-4B34-9AED-37462D7A89F8}"/>
          </ac:grpSpMkLst>
        </pc:grpChg>
        <pc:grpChg chg="add mod">
          <ac:chgData name="MB Vialle" userId="f2c6431163e4e305" providerId="LiveId" clId="{9570F2C7-7AEE-4879-B940-FCC7302BDCD2}" dt="2020-11-25T16:03:28.165" v="1017" actId="164"/>
          <ac:grpSpMkLst>
            <pc:docMk/>
            <pc:sldMk cId="3891331423" sldId="386"/>
            <ac:grpSpMk id="34" creationId="{1C93F0E0-2AF3-4DD6-8D65-5FAD2703D4CF}"/>
          </ac:grpSpMkLst>
        </pc:grpChg>
        <pc:picChg chg="add mod">
          <ac:chgData name="MB Vialle" userId="f2c6431163e4e305" providerId="LiveId" clId="{9570F2C7-7AEE-4879-B940-FCC7302BDCD2}" dt="2020-11-25T15:43:24.095" v="351" actId="1076"/>
          <ac:picMkLst>
            <pc:docMk/>
            <pc:sldMk cId="3891331423" sldId="386"/>
            <ac:picMk id="5" creationId="{65D10900-81E4-4B1C-B0FB-98329DC49E86}"/>
          </ac:picMkLst>
        </pc:picChg>
        <pc:picChg chg="add mod">
          <ac:chgData name="MB Vialle" userId="f2c6431163e4e305" providerId="LiveId" clId="{9570F2C7-7AEE-4879-B940-FCC7302BDCD2}" dt="2020-11-25T15:53:55.637" v="948" actId="1076"/>
          <ac:picMkLst>
            <pc:docMk/>
            <pc:sldMk cId="3891331423" sldId="386"/>
            <ac:picMk id="6" creationId="{545089C9-2963-4DC4-A187-B969F8C8A3D9}"/>
          </ac:picMkLst>
        </pc:picChg>
        <pc:picChg chg="mod">
          <ac:chgData name="MB Vialle" userId="f2c6431163e4e305" providerId="LiveId" clId="{9570F2C7-7AEE-4879-B940-FCC7302BDCD2}" dt="2020-11-25T16:02:24.576" v="1006"/>
          <ac:picMkLst>
            <pc:docMk/>
            <pc:sldMk cId="3891331423" sldId="386"/>
            <ac:picMk id="31" creationId="{86611330-BF51-4808-96C1-E352FB13C229}"/>
          </ac:picMkLst>
        </pc:picChg>
        <pc:picChg chg="mod">
          <ac:chgData name="MB Vialle" userId="f2c6431163e4e305" providerId="LiveId" clId="{9570F2C7-7AEE-4879-B940-FCC7302BDCD2}" dt="2020-11-25T16:02:24.576" v="1006"/>
          <ac:picMkLst>
            <pc:docMk/>
            <pc:sldMk cId="3891331423" sldId="386"/>
            <ac:picMk id="32" creationId="{B04E9912-26FD-40CE-B51C-0A81A70BF3F7}"/>
          </ac:picMkLst>
        </pc:picChg>
        <pc:picChg chg="add mod">
          <ac:chgData name="MB Vialle" userId="f2c6431163e4e305" providerId="LiveId" clId="{9570F2C7-7AEE-4879-B940-FCC7302BDCD2}" dt="2020-11-25T16:03:28.165" v="1017" actId="164"/>
          <ac:picMkLst>
            <pc:docMk/>
            <pc:sldMk cId="3891331423" sldId="386"/>
            <ac:picMk id="33" creationId="{7D8881AF-1ADB-412A-A6AA-875F63DB08D6}"/>
          </ac:picMkLst>
        </pc:picChg>
        <pc:cxnChg chg="add mod">
          <ac:chgData name="MB Vialle" userId="f2c6431163e4e305" providerId="LiveId" clId="{9570F2C7-7AEE-4879-B940-FCC7302BDCD2}" dt="2020-11-25T15:48:18.658" v="602" actId="164"/>
          <ac:cxnSpMkLst>
            <pc:docMk/>
            <pc:sldMk cId="3891331423" sldId="386"/>
            <ac:cxnSpMk id="12" creationId="{CC89D15A-A4F3-41D0-B0EE-2C6B9C8C564E}"/>
          </ac:cxnSpMkLst>
        </pc:cxnChg>
        <pc:cxnChg chg="add mod">
          <ac:chgData name="MB Vialle" userId="f2c6431163e4e305" providerId="LiveId" clId="{9570F2C7-7AEE-4879-B940-FCC7302BDCD2}" dt="2020-11-25T15:48:18.658" v="602" actId="164"/>
          <ac:cxnSpMkLst>
            <pc:docMk/>
            <pc:sldMk cId="3891331423" sldId="386"/>
            <ac:cxnSpMk id="13" creationId="{76A1E83A-E8D3-4A04-A215-6581FAF23215}"/>
          </ac:cxnSpMkLst>
        </pc:cxnChg>
        <pc:cxnChg chg="add mod">
          <ac:chgData name="MB Vialle" userId="f2c6431163e4e305" providerId="LiveId" clId="{9570F2C7-7AEE-4879-B940-FCC7302BDCD2}" dt="2020-11-25T15:48:18.658" v="602" actId="164"/>
          <ac:cxnSpMkLst>
            <pc:docMk/>
            <pc:sldMk cId="3891331423" sldId="386"/>
            <ac:cxnSpMk id="17" creationId="{7A7293CB-C721-492A-B0F4-F602A86C15EE}"/>
          </ac:cxnSpMkLst>
        </pc:cxnChg>
        <pc:cxnChg chg="add mod">
          <ac:chgData name="MB Vialle" userId="f2c6431163e4e305" providerId="LiveId" clId="{9570F2C7-7AEE-4879-B940-FCC7302BDCD2}" dt="2020-11-25T15:56:03.672" v="997" actId="164"/>
          <ac:cxnSpMkLst>
            <pc:docMk/>
            <pc:sldMk cId="3891331423" sldId="386"/>
            <ac:cxnSpMk id="24" creationId="{0C474809-9DEA-4D1D-B1E3-ED973469B675}"/>
          </ac:cxnSpMkLst>
        </pc:cxnChg>
        <pc:cxnChg chg="add mod">
          <ac:chgData name="MB Vialle" userId="f2c6431163e4e305" providerId="LiveId" clId="{9570F2C7-7AEE-4879-B940-FCC7302BDCD2}" dt="2020-11-25T15:56:03.672" v="997" actId="164"/>
          <ac:cxnSpMkLst>
            <pc:docMk/>
            <pc:sldMk cId="3891331423" sldId="386"/>
            <ac:cxnSpMk id="25" creationId="{1E02855B-8548-4E4C-A591-E2A2A3371413}"/>
          </ac:cxnSpMkLst>
        </pc:cxnChg>
        <pc:cxnChg chg="add mod">
          <ac:chgData name="MB Vialle" userId="f2c6431163e4e305" providerId="LiveId" clId="{9570F2C7-7AEE-4879-B940-FCC7302BDCD2}" dt="2020-11-25T15:56:03.672" v="997" actId="164"/>
          <ac:cxnSpMkLst>
            <pc:docMk/>
            <pc:sldMk cId="3891331423" sldId="386"/>
            <ac:cxnSpMk id="27" creationId="{ECA6BF39-690E-49D4-8E8D-9746C7EC12C3}"/>
          </ac:cxnSpMkLst>
        </pc:cxnChg>
      </pc:sldChg>
      <pc:sldChg chg="del">
        <pc:chgData name="MB Vialle" userId="f2c6431163e4e305" providerId="LiveId" clId="{9570F2C7-7AEE-4879-B940-FCC7302BDCD2}" dt="2020-11-25T15:38:28.602" v="0" actId="47"/>
        <pc:sldMkLst>
          <pc:docMk/>
          <pc:sldMk cId="547209121" sldId="387"/>
        </pc:sldMkLst>
      </pc:sldChg>
      <pc:sldChg chg="addSp delSp modSp add mod delAnim modAnim">
        <pc:chgData name="MB Vialle" userId="f2c6431163e4e305" providerId="LiveId" clId="{9570F2C7-7AEE-4879-B940-FCC7302BDCD2}" dt="2020-11-25T16:11:51.714" v="1943"/>
        <pc:sldMkLst>
          <pc:docMk/>
          <pc:sldMk cId="1191988543" sldId="387"/>
        </pc:sldMkLst>
        <pc:spChg chg="add mod">
          <ac:chgData name="MB Vialle" userId="f2c6431163e4e305" providerId="LiveId" clId="{9570F2C7-7AEE-4879-B940-FCC7302BDCD2}" dt="2020-11-25T16:11:38.913" v="1934" actId="14100"/>
          <ac:spMkLst>
            <pc:docMk/>
            <pc:sldMk cId="1191988543" sldId="387"/>
            <ac:spMk id="2" creationId="{8B1807C3-88E4-463D-B422-E5ED2E02C4E7}"/>
          </ac:spMkLst>
        </pc:spChg>
        <pc:grpChg chg="del">
          <ac:chgData name="MB Vialle" userId="f2c6431163e4e305" providerId="LiveId" clId="{9570F2C7-7AEE-4879-B940-FCC7302BDCD2}" dt="2020-11-25T16:03:54.545" v="1023" actId="21"/>
          <ac:grpSpMkLst>
            <pc:docMk/>
            <pc:sldMk cId="1191988543" sldId="387"/>
            <ac:grpSpMk id="34" creationId="{1C93F0E0-2AF3-4DD6-8D65-5FAD2703D4CF}"/>
          </ac:grpSpMkLst>
        </pc:grpChg>
      </pc:sldChg>
      <pc:sldChg chg="addSp delSp modSp new mod delAnim modAnim">
        <pc:chgData name="MB Vialle" userId="f2c6431163e4e305" providerId="LiveId" clId="{9570F2C7-7AEE-4879-B940-FCC7302BDCD2}" dt="2020-11-25T16:36:42.621" v="3132" actId="20577"/>
        <pc:sldMkLst>
          <pc:docMk/>
          <pc:sldMk cId="147714365" sldId="388"/>
        </pc:sldMkLst>
        <pc:spChg chg="del">
          <ac:chgData name="MB Vialle" userId="f2c6431163e4e305" providerId="LiveId" clId="{9570F2C7-7AEE-4879-B940-FCC7302BDCD2}" dt="2020-11-25T16:12:06" v="1946" actId="21"/>
          <ac:spMkLst>
            <pc:docMk/>
            <pc:sldMk cId="147714365" sldId="388"/>
            <ac:spMk id="2" creationId="{F59C43A1-4123-4C9D-BD12-3C4C0A4AC282}"/>
          </ac:spMkLst>
        </pc:spChg>
        <pc:spChg chg="del">
          <ac:chgData name="MB Vialle" userId="f2c6431163e4e305" providerId="LiveId" clId="{9570F2C7-7AEE-4879-B940-FCC7302BDCD2}" dt="2020-11-25T16:12:04.070" v="1945" actId="21"/>
          <ac:spMkLst>
            <pc:docMk/>
            <pc:sldMk cId="147714365" sldId="388"/>
            <ac:spMk id="3" creationId="{B5F5BAB3-7A6E-4270-BAB7-14B3828ECB9C}"/>
          </ac:spMkLst>
        </pc:spChg>
        <pc:spChg chg="add mod">
          <ac:chgData name="MB Vialle" userId="f2c6431163e4e305" providerId="LiveId" clId="{9570F2C7-7AEE-4879-B940-FCC7302BDCD2}" dt="2020-11-25T16:12:13.044" v="1947"/>
          <ac:spMkLst>
            <pc:docMk/>
            <pc:sldMk cId="147714365" sldId="388"/>
            <ac:spMk id="4" creationId="{5093A0C4-737C-4E74-AB30-E7200B0A49B4}"/>
          </ac:spMkLst>
        </pc:spChg>
        <pc:spChg chg="add mod">
          <ac:chgData name="MB Vialle" userId="f2c6431163e4e305" providerId="LiveId" clId="{9570F2C7-7AEE-4879-B940-FCC7302BDCD2}" dt="2020-11-25T16:12:58.595" v="1956" actId="14100"/>
          <ac:spMkLst>
            <pc:docMk/>
            <pc:sldMk cId="147714365" sldId="388"/>
            <ac:spMk id="5" creationId="{CF2A54D2-B5EB-4AC1-8C81-85137CA86717}"/>
          </ac:spMkLst>
        </pc:spChg>
        <pc:spChg chg="add mod">
          <ac:chgData name="MB Vialle" userId="f2c6431163e4e305" providerId="LiveId" clId="{9570F2C7-7AEE-4879-B940-FCC7302BDCD2}" dt="2020-11-25T16:36:42.621" v="3132" actId="20577"/>
          <ac:spMkLst>
            <pc:docMk/>
            <pc:sldMk cId="147714365" sldId="388"/>
            <ac:spMk id="9" creationId="{C271AA67-25DF-4125-B9EE-816625458CE2}"/>
          </ac:spMkLst>
        </pc:spChg>
        <pc:spChg chg="add mod">
          <ac:chgData name="MB Vialle" userId="f2c6431163e4e305" providerId="LiveId" clId="{9570F2C7-7AEE-4879-B940-FCC7302BDCD2}" dt="2020-11-25T16:17:52.812" v="2160" actId="164"/>
          <ac:spMkLst>
            <pc:docMk/>
            <pc:sldMk cId="147714365" sldId="388"/>
            <ac:spMk id="10" creationId="{9369682C-B46A-4814-A1BF-C2227FF6C11F}"/>
          </ac:spMkLst>
        </pc:spChg>
        <pc:spChg chg="add mod">
          <ac:chgData name="MB Vialle" userId="f2c6431163e4e305" providerId="LiveId" clId="{9570F2C7-7AEE-4879-B940-FCC7302BDCD2}" dt="2020-11-25T16:17:52.812" v="2160" actId="164"/>
          <ac:spMkLst>
            <pc:docMk/>
            <pc:sldMk cId="147714365" sldId="388"/>
            <ac:spMk id="11" creationId="{E263BF9D-3B49-4A5C-BDAE-22CDC1B7B2A2}"/>
          </ac:spMkLst>
        </pc:spChg>
        <pc:spChg chg="add mod">
          <ac:chgData name="MB Vialle" userId="f2c6431163e4e305" providerId="LiveId" clId="{9570F2C7-7AEE-4879-B940-FCC7302BDCD2}" dt="2020-11-25T16:17:52.812" v="2160" actId="164"/>
          <ac:spMkLst>
            <pc:docMk/>
            <pc:sldMk cId="147714365" sldId="388"/>
            <ac:spMk id="12" creationId="{98B147D3-2AA6-4A06-90E1-F0F8154E4988}"/>
          </ac:spMkLst>
        </pc:spChg>
        <pc:spChg chg="add mod">
          <ac:chgData name="MB Vialle" userId="f2c6431163e4e305" providerId="LiveId" clId="{9570F2C7-7AEE-4879-B940-FCC7302BDCD2}" dt="2020-11-25T16:17:52.812" v="2160" actId="164"/>
          <ac:spMkLst>
            <pc:docMk/>
            <pc:sldMk cId="147714365" sldId="388"/>
            <ac:spMk id="13" creationId="{F733CB73-AEF6-4691-86E3-96F51374AAA9}"/>
          </ac:spMkLst>
        </pc:spChg>
        <pc:spChg chg="add mod">
          <ac:chgData name="MB Vialle" userId="f2c6431163e4e305" providerId="LiveId" clId="{9570F2C7-7AEE-4879-B940-FCC7302BDCD2}" dt="2020-11-25T16:21:18.709" v="2358" actId="164"/>
          <ac:spMkLst>
            <pc:docMk/>
            <pc:sldMk cId="147714365" sldId="388"/>
            <ac:spMk id="15" creationId="{5F15AF1D-6AB1-45E7-BEF8-8C15BDA43467}"/>
          </ac:spMkLst>
        </pc:spChg>
        <pc:spChg chg="add mod">
          <ac:chgData name="MB Vialle" userId="f2c6431163e4e305" providerId="LiveId" clId="{9570F2C7-7AEE-4879-B940-FCC7302BDCD2}" dt="2020-11-25T16:21:18.709" v="2358" actId="164"/>
          <ac:spMkLst>
            <pc:docMk/>
            <pc:sldMk cId="147714365" sldId="388"/>
            <ac:spMk id="17" creationId="{1E3BDAC0-8018-484B-BA3C-7EDFC2B26BE2}"/>
          </ac:spMkLst>
        </pc:spChg>
        <pc:spChg chg="add mod">
          <ac:chgData name="MB Vialle" userId="f2c6431163e4e305" providerId="LiveId" clId="{9570F2C7-7AEE-4879-B940-FCC7302BDCD2}" dt="2020-11-25T16:21:18.709" v="2358" actId="164"/>
          <ac:spMkLst>
            <pc:docMk/>
            <pc:sldMk cId="147714365" sldId="388"/>
            <ac:spMk id="18" creationId="{006F16E6-D0A3-48DD-A9E2-2ADFD1931DF0}"/>
          </ac:spMkLst>
        </pc:spChg>
        <pc:spChg chg="add mod">
          <ac:chgData name="MB Vialle" userId="f2c6431163e4e305" providerId="LiveId" clId="{9570F2C7-7AEE-4879-B940-FCC7302BDCD2}" dt="2020-11-25T16:21:18.709" v="2358" actId="164"/>
          <ac:spMkLst>
            <pc:docMk/>
            <pc:sldMk cId="147714365" sldId="388"/>
            <ac:spMk id="19" creationId="{D9C7A924-7C0B-4A7B-AB87-B9D844BEF01B}"/>
          </ac:spMkLst>
        </pc:spChg>
        <pc:spChg chg="add mod">
          <ac:chgData name="MB Vialle" userId="f2c6431163e4e305" providerId="LiveId" clId="{9570F2C7-7AEE-4879-B940-FCC7302BDCD2}" dt="2020-11-25T16:22:40.747" v="2437" actId="20577"/>
          <ac:spMkLst>
            <pc:docMk/>
            <pc:sldMk cId="147714365" sldId="388"/>
            <ac:spMk id="21" creationId="{F656938C-3F74-455B-A502-5C6EB683305A}"/>
          </ac:spMkLst>
        </pc:spChg>
        <pc:grpChg chg="add mod">
          <ac:chgData name="MB Vialle" userId="f2c6431163e4e305" providerId="LiveId" clId="{9570F2C7-7AEE-4879-B940-FCC7302BDCD2}" dt="2020-11-25T16:17:52.812" v="2160" actId="164"/>
          <ac:grpSpMkLst>
            <pc:docMk/>
            <pc:sldMk cId="147714365" sldId="388"/>
            <ac:grpSpMk id="16" creationId="{588BFE41-85A5-4FB6-9A38-2D3FFE3386E9}"/>
          </ac:grpSpMkLst>
        </pc:grpChg>
        <pc:grpChg chg="add mod">
          <ac:chgData name="MB Vialle" userId="f2c6431163e4e305" providerId="LiveId" clId="{9570F2C7-7AEE-4879-B940-FCC7302BDCD2}" dt="2020-11-25T16:21:18.709" v="2358" actId="164"/>
          <ac:grpSpMkLst>
            <pc:docMk/>
            <pc:sldMk cId="147714365" sldId="388"/>
            <ac:grpSpMk id="20" creationId="{BDFCAF07-9894-444E-ACB2-1D86E1D34E61}"/>
          </ac:grpSpMkLst>
        </pc:grpChg>
        <pc:picChg chg="add mod">
          <ac:chgData name="MB Vialle" userId="f2c6431163e4e305" providerId="LiveId" clId="{9570F2C7-7AEE-4879-B940-FCC7302BDCD2}" dt="2020-11-25T16:12:48.490" v="1952" actId="1076"/>
          <ac:picMkLst>
            <pc:docMk/>
            <pc:sldMk cId="147714365" sldId="388"/>
            <ac:picMk id="6" creationId="{0F6F249E-CE0C-4103-B7FB-00AFD9E60593}"/>
          </ac:picMkLst>
        </pc:picChg>
        <pc:picChg chg="add mod">
          <ac:chgData name="MB Vialle" userId="f2c6431163e4e305" providerId="LiveId" clId="{9570F2C7-7AEE-4879-B940-FCC7302BDCD2}" dt="2020-11-25T16:17:11.588" v="2156" actId="1076"/>
          <ac:picMkLst>
            <pc:docMk/>
            <pc:sldMk cId="147714365" sldId="388"/>
            <ac:picMk id="7" creationId="{7EF26150-8968-4BF5-B47A-59916F4F053F}"/>
          </ac:picMkLst>
        </pc:picChg>
        <pc:picChg chg="add del mod">
          <ac:chgData name="MB Vialle" userId="f2c6431163e4e305" providerId="LiveId" clId="{9570F2C7-7AEE-4879-B940-FCC7302BDCD2}" dt="2020-11-25T16:17:02.505" v="2153"/>
          <ac:picMkLst>
            <pc:docMk/>
            <pc:sldMk cId="147714365" sldId="388"/>
            <ac:picMk id="14" creationId="{5F41E656-E574-471D-8E79-AC3793F5932E}"/>
          </ac:picMkLst>
        </pc:picChg>
        <pc:picChg chg="add del mod">
          <ac:chgData name="MB Vialle" userId="f2c6431163e4e305" providerId="LiveId" clId="{9570F2C7-7AEE-4879-B940-FCC7302BDCD2}" dt="2020-11-25T16:27:56.618" v="2448" actId="21"/>
          <ac:picMkLst>
            <pc:docMk/>
            <pc:sldMk cId="147714365" sldId="388"/>
            <ac:picMk id="22" creationId="{0E54FA72-45B8-47F6-A2F9-80AF2F102847}"/>
          </ac:picMkLst>
        </pc:picChg>
        <pc:picChg chg="add mod">
          <ac:chgData name="MB Vialle" userId="f2c6431163e4e305" providerId="LiveId" clId="{9570F2C7-7AEE-4879-B940-FCC7302BDCD2}" dt="2020-11-25T16:28:09.232" v="2452" actId="1076"/>
          <ac:picMkLst>
            <pc:docMk/>
            <pc:sldMk cId="147714365" sldId="388"/>
            <ac:picMk id="23" creationId="{565494C5-50A0-4373-B692-9AC37254B008}"/>
          </ac:picMkLst>
        </pc:picChg>
      </pc:sldChg>
      <pc:sldChg chg="del">
        <pc:chgData name="MB Vialle" userId="f2c6431163e4e305" providerId="LiveId" clId="{9570F2C7-7AEE-4879-B940-FCC7302BDCD2}" dt="2020-11-25T15:38:28.602" v="0" actId="47"/>
        <pc:sldMkLst>
          <pc:docMk/>
          <pc:sldMk cId="1297583460" sldId="388"/>
        </pc:sldMkLst>
      </pc:sldChg>
      <pc:sldChg chg="addSp delSp modSp add mod delAnim modAnim">
        <pc:chgData name="MB Vialle" userId="f2c6431163e4e305" providerId="LiveId" clId="{9570F2C7-7AEE-4879-B940-FCC7302BDCD2}" dt="2020-11-25T16:36:54.861" v="3136" actId="20577"/>
        <pc:sldMkLst>
          <pc:docMk/>
          <pc:sldMk cId="2989386725" sldId="389"/>
        </pc:sldMkLst>
        <pc:spChg chg="add mod">
          <ac:chgData name="MB Vialle" userId="f2c6431163e4e305" providerId="LiveId" clId="{9570F2C7-7AEE-4879-B940-FCC7302BDCD2}" dt="2020-11-25T16:30:15.516" v="2477" actId="164"/>
          <ac:spMkLst>
            <pc:docMk/>
            <pc:sldMk cId="2989386725" sldId="389"/>
            <ac:spMk id="2" creationId="{AB5F4EA6-E728-4DC3-84FC-6D026C723D9A}"/>
          </ac:spMkLst>
        </pc:spChg>
        <pc:spChg chg="mod">
          <ac:chgData name="MB Vialle" userId="f2c6431163e4e305" providerId="LiveId" clId="{9570F2C7-7AEE-4879-B940-FCC7302BDCD2}" dt="2020-11-25T16:36:54.861" v="3136" actId="20577"/>
          <ac:spMkLst>
            <pc:docMk/>
            <pc:sldMk cId="2989386725" sldId="389"/>
            <ac:spMk id="9" creationId="{C271AA67-25DF-4125-B9EE-816625458CE2}"/>
          </ac:spMkLst>
        </pc:spChg>
        <pc:spChg chg="mod">
          <ac:chgData name="MB Vialle" userId="f2c6431163e4e305" providerId="LiveId" clId="{9570F2C7-7AEE-4879-B940-FCC7302BDCD2}" dt="2020-11-25T16:30:15.516" v="2477" actId="164"/>
          <ac:spMkLst>
            <pc:docMk/>
            <pc:sldMk cId="2989386725" sldId="389"/>
            <ac:spMk id="21" creationId="{F656938C-3F74-455B-A502-5C6EB683305A}"/>
          </ac:spMkLst>
        </pc:spChg>
        <pc:spChg chg="add mod">
          <ac:chgData name="MB Vialle" userId="f2c6431163e4e305" providerId="LiveId" clId="{9570F2C7-7AEE-4879-B940-FCC7302BDCD2}" dt="2020-11-25T16:34:36.659" v="3112" actId="20577"/>
          <ac:spMkLst>
            <pc:docMk/>
            <pc:sldMk cId="2989386725" sldId="389"/>
            <ac:spMk id="24" creationId="{C99514F8-502A-48D4-90AB-39E5A1583D43}"/>
          </ac:spMkLst>
        </pc:spChg>
        <pc:grpChg chg="add mod">
          <ac:chgData name="MB Vialle" userId="f2c6431163e4e305" providerId="LiveId" clId="{9570F2C7-7AEE-4879-B940-FCC7302BDCD2}" dt="2020-11-25T16:30:15.516" v="2477" actId="164"/>
          <ac:grpSpMkLst>
            <pc:docMk/>
            <pc:sldMk cId="2989386725" sldId="389"/>
            <ac:grpSpMk id="3" creationId="{B6DC2E79-A765-4310-A012-D722E7439BCA}"/>
          </ac:grpSpMkLst>
        </pc:grpChg>
        <pc:picChg chg="add mod">
          <ac:chgData name="MB Vialle" userId="f2c6431163e4e305" providerId="LiveId" clId="{9570F2C7-7AEE-4879-B940-FCC7302BDCD2}" dt="2020-11-25T16:29:19.622" v="2461" actId="1076"/>
          <ac:picMkLst>
            <pc:docMk/>
            <pc:sldMk cId="2989386725" sldId="389"/>
            <ac:picMk id="22" creationId="{ADD647C7-49DF-4FB3-8B77-AAEA6C5D4C5B}"/>
          </ac:picMkLst>
        </pc:picChg>
        <pc:picChg chg="del">
          <ac:chgData name="MB Vialle" userId="f2c6431163e4e305" providerId="LiveId" clId="{9570F2C7-7AEE-4879-B940-FCC7302BDCD2}" dt="2020-11-25T16:29:00.868" v="2458" actId="21"/>
          <ac:picMkLst>
            <pc:docMk/>
            <pc:sldMk cId="2989386725" sldId="389"/>
            <ac:picMk id="23" creationId="{565494C5-50A0-4373-B692-9AC37254B008}"/>
          </ac:picMkLst>
        </pc:picChg>
      </pc:sldChg>
      <pc:sldChg chg="del">
        <pc:chgData name="MB Vialle" userId="f2c6431163e4e305" providerId="LiveId" clId="{9570F2C7-7AEE-4879-B940-FCC7302BDCD2}" dt="2020-11-25T15:38:28.602" v="0" actId="47"/>
        <pc:sldMkLst>
          <pc:docMk/>
          <pc:sldMk cId="4109318553" sldId="389"/>
        </pc:sldMkLst>
      </pc:sldChg>
      <pc:sldChg chg="del">
        <pc:chgData name="MB Vialle" userId="f2c6431163e4e305" providerId="LiveId" clId="{9570F2C7-7AEE-4879-B940-FCC7302BDCD2}" dt="2020-11-25T15:38:28.602" v="0" actId="47"/>
        <pc:sldMkLst>
          <pc:docMk/>
          <pc:sldMk cId="236912511" sldId="390"/>
        </pc:sldMkLst>
      </pc:sldChg>
      <pc:sldChg chg="addSp delSp modSp new mod modAnim">
        <pc:chgData name="MB Vialle" userId="f2c6431163e4e305" providerId="LiveId" clId="{9570F2C7-7AEE-4879-B940-FCC7302BDCD2}" dt="2020-11-25T16:50:37.588" v="4357" actId="20577"/>
        <pc:sldMkLst>
          <pc:docMk/>
          <pc:sldMk cId="3874749051" sldId="390"/>
        </pc:sldMkLst>
        <pc:spChg chg="del">
          <ac:chgData name="MB Vialle" userId="f2c6431163e4e305" providerId="LiveId" clId="{9570F2C7-7AEE-4879-B940-FCC7302BDCD2}" dt="2020-11-25T16:34:57.401" v="3115" actId="21"/>
          <ac:spMkLst>
            <pc:docMk/>
            <pc:sldMk cId="3874749051" sldId="390"/>
            <ac:spMk id="2" creationId="{D231BC88-3F0E-4C0A-9E3C-6989C635B393}"/>
          </ac:spMkLst>
        </pc:spChg>
        <pc:spChg chg="del">
          <ac:chgData name="MB Vialle" userId="f2c6431163e4e305" providerId="LiveId" clId="{9570F2C7-7AEE-4879-B940-FCC7302BDCD2}" dt="2020-11-25T16:34:55.158" v="3114" actId="21"/>
          <ac:spMkLst>
            <pc:docMk/>
            <pc:sldMk cId="3874749051" sldId="390"/>
            <ac:spMk id="3" creationId="{68B64F40-D9AC-413F-A1BF-06EFEF527034}"/>
          </ac:spMkLst>
        </pc:spChg>
        <pc:spChg chg="add mod">
          <ac:chgData name="MB Vialle" userId="f2c6431163e4e305" providerId="LiveId" clId="{9570F2C7-7AEE-4879-B940-FCC7302BDCD2}" dt="2020-11-25T16:35:03.986" v="3116"/>
          <ac:spMkLst>
            <pc:docMk/>
            <pc:sldMk cId="3874749051" sldId="390"/>
            <ac:spMk id="4" creationId="{6B452DA1-6DF6-457B-990C-17A70DDA5221}"/>
          </ac:spMkLst>
        </pc:spChg>
        <pc:spChg chg="add mod">
          <ac:chgData name="MB Vialle" userId="f2c6431163e4e305" providerId="LiveId" clId="{9570F2C7-7AEE-4879-B940-FCC7302BDCD2}" dt="2020-11-25T16:36:08.472" v="3122" actId="14100"/>
          <ac:spMkLst>
            <pc:docMk/>
            <pc:sldMk cId="3874749051" sldId="390"/>
            <ac:spMk id="5" creationId="{2171A898-DF64-4F39-B838-9D848F7DC73E}"/>
          </ac:spMkLst>
        </pc:spChg>
        <pc:spChg chg="add mod">
          <ac:chgData name="MB Vialle" userId="f2c6431163e4e305" providerId="LiveId" clId="{9570F2C7-7AEE-4879-B940-FCC7302BDCD2}" dt="2020-11-25T16:36:32.164" v="3128" actId="20577"/>
          <ac:spMkLst>
            <pc:docMk/>
            <pc:sldMk cId="3874749051" sldId="390"/>
            <ac:spMk id="8" creationId="{170E2291-821D-4FB8-96D5-B9BF6241B5EC}"/>
          </ac:spMkLst>
        </pc:spChg>
        <pc:spChg chg="add mod">
          <ac:chgData name="MB Vialle" userId="f2c6431163e4e305" providerId="LiveId" clId="{9570F2C7-7AEE-4879-B940-FCC7302BDCD2}" dt="2020-11-25T16:40:52.002" v="3301" actId="164"/>
          <ac:spMkLst>
            <pc:docMk/>
            <pc:sldMk cId="3874749051" sldId="390"/>
            <ac:spMk id="9" creationId="{3FB5AC80-6070-45E8-A17D-B2079072DA68}"/>
          </ac:spMkLst>
        </pc:spChg>
        <pc:spChg chg="add mod">
          <ac:chgData name="MB Vialle" userId="f2c6431163e4e305" providerId="LiveId" clId="{9570F2C7-7AEE-4879-B940-FCC7302BDCD2}" dt="2020-11-25T16:40:52.002" v="3301" actId="164"/>
          <ac:spMkLst>
            <pc:docMk/>
            <pc:sldMk cId="3874749051" sldId="390"/>
            <ac:spMk id="10" creationId="{32A4B43E-652D-46D4-92B2-F93546EAD892}"/>
          </ac:spMkLst>
        </pc:spChg>
        <pc:spChg chg="add mod">
          <ac:chgData name="MB Vialle" userId="f2c6431163e4e305" providerId="LiveId" clId="{9570F2C7-7AEE-4879-B940-FCC7302BDCD2}" dt="2020-11-25T16:40:52.002" v="3301" actId="164"/>
          <ac:spMkLst>
            <pc:docMk/>
            <pc:sldMk cId="3874749051" sldId="390"/>
            <ac:spMk id="11" creationId="{B06005F2-B2CD-4A6B-94D0-6850DF797574}"/>
          </ac:spMkLst>
        </pc:spChg>
        <pc:spChg chg="add mod">
          <ac:chgData name="MB Vialle" userId="f2c6431163e4e305" providerId="LiveId" clId="{9570F2C7-7AEE-4879-B940-FCC7302BDCD2}" dt="2020-11-25T16:40:52.002" v="3301" actId="164"/>
          <ac:spMkLst>
            <pc:docMk/>
            <pc:sldMk cId="3874749051" sldId="390"/>
            <ac:spMk id="15" creationId="{5BD9B713-E3C9-469A-830B-2B09076226FA}"/>
          </ac:spMkLst>
        </pc:spChg>
        <pc:spChg chg="add mod">
          <ac:chgData name="MB Vialle" userId="f2c6431163e4e305" providerId="LiveId" clId="{9570F2C7-7AEE-4879-B940-FCC7302BDCD2}" dt="2020-11-25T16:45:27.955" v="3634" actId="164"/>
          <ac:spMkLst>
            <pc:docMk/>
            <pc:sldMk cId="3874749051" sldId="390"/>
            <ac:spMk id="17" creationId="{B10050B7-E2ED-4CFA-A546-C647E8ED86FF}"/>
          </ac:spMkLst>
        </pc:spChg>
        <pc:spChg chg="add mod">
          <ac:chgData name="MB Vialle" userId="f2c6431163e4e305" providerId="LiveId" clId="{9570F2C7-7AEE-4879-B940-FCC7302BDCD2}" dt="2020-11-25T16:45:27.955" v="3634" actId="164"/>
          <ac:spMkLst>
            <pc:docMk/>
            <pc:sldMk cId="3874749051" sldId="390"/>
            <ac:spMk id="18" creationId="{4A01362A-267F-4E3A-B662-C4AF98409104}"/>
          </ac:spMkLst>
        </pc:spChg>
        <pc:spChg chg="add del mod">
          <ac:chgData name="MB Vialle" userId="f2c6431163e4e305" providerId="LiveId" clId="{9570F2C7-7AEE-4879-B940-FCC7302BDCD2}" dt="2020-11-25T16:45:19.988" v="3633" actId="21"/>
          <ac:spMkLst>
            <pc:docMk/>
            <pc:sldMk cId="3874749051" sldId="390"/>
            <ac:spMk id="19" creationId="{7FFD986E-0B48-4DE5-8BB6-86661F259B60}"/>
          </ac:spMkLst>
        </pc:spChg>
        <pc:spChg chg="add del mod">
          <ac:chgData name="MB Vialle" userId="f2c6431163e4e305" providerId="LiveId" clId="{9570F2C7-7AEE-4879-B940-FCC7302BDCD2}" dt="2020-11-25T16:45:15.858" v="3632" actId="21"/>
          <ac:spMkLst>
            <pc:docMk/>
            <pc:sldMk cId="3874749051" sldId="390"/>
            <ac:spMk id="20" creationId="{2ECDED7C-2381-451E-9E92-54B77E217DF9}"/>
          </ac:spMkLst>
        </pc:spChg>
        <pc:spChg chg="add mod">
          <ac:chgData name="MB Vialle" userId="f2c6431163e4e305" providerId="LiveId" clId="{9570F2C7-7AEE-4879-B940-FCC7302BDCD2}" dt="2020-11-25T16:50:37.588" v="4357" actId="20577"/>
          <ac:spMkLst>
            <pc:docMk/>
            <pc:sldMk cId="3874749051" sldId="390"/>
            <ac:spMk id="22" creationId="{B0594EC5-88B7-4377-AA7D-29447F44C98A}"/>
          </ac:spMkLst>
        </pc:spChg>
        <pc:grpChg chg="add mod">
          <ac:chgData name="MB Vialle" userId="f2c6431163e4e305" providerId="LiveId" clId="{9570F2C7-7AEE-4879-B940-FCC7302BDCD2}" dt="2020-11-25T16:40:52.002" v="3301" actId="164"/>
          <ac:grpSpMkLst>
            <pc:docMk/>
            <pc:sldMk cId="3874749051" sldId="390"/>
            <ac:grpSpMk id="16" creationId="{8CB8BEC0-455B-463E-B2D2-929E96981FC0}"/>
          </ac:grpSpMkLst>
        </pc:grpChg>
        <pc:grpChg chg="add mod">
          <ac:chgData name="MB Vialle" userId="f2c6431163e4e305" providerId="LiveId" clId="{9570F2C7-7AEE-4879-B940-FCC7302BDCD2}" dt="2020-11-25T16:45:27.955" v="3634" actId="164"/>
          <ac:grpSpMkLst>
            <pc:docMk/>
            <pc:sldMk cId="3874749051" sldId="390"/>
            <ac:grpSpMk id="21" creationId="{01F7C12E-A4C3-4B58-A79A-A9349231C2B5}"/>
          </ac:grpSpMkLst>
        </pc:grpChg>
        <pc:picChg chg="add mod">
          <ac:chgData name="MB Vialle" userId="f2c6431163e4e305" providerId="LiveId" clId="{9570F2C7-7AEE-4879-B940-FCC7302BDCD2}" dt="2020-11-25T16:36:02.913" v="3120" actId="1076"/>
          <ac:picMkLst>
            <pc:docMk/>
            <pc:sldMk cId="3874749051" sldId="390"/>
            <ac:picMk id="6" creationId="{AF69574E-DB21-45CA-BECF-1CBFF8BAE1D4}"/>
          </ac:picMkLst>
        </pc:picChg>
        <pc:cxnChg chg="add mod">
          <ac:chgData name="MB Vialle" userId="f2c6431163e4e305" providerId="LiveId" clId="{9570F2C7-7AEE-4879-B940-FCC7302BDCD2}" dt="2020-11-25T16:40:52.002" v="3301" actId="164"/>
          <ac:cxnSpMkLst>
            <pc:docMk/>
            <pc:sldMk cId="3874749051" sldId="390"/>
            <ac:cxnSpMk id="13" creationId="{7641C633-66AA-4234-B7DE-B437B6743763}"/>
          </ac:cxnSpMkLst>
        </pc:cxnChg>
        <pc:cxnChg chg="add mod">
          <ac:chgData name="MB Vialle" userId="f2c6431163e4e305" providerId="LiveId" clId="{9570F2C7-7AEE-4879-B940-FCC7302BDCD2}" dt="2020-11-25T16:40:52.002" v="3301" actId="164"/>
          <ac:cxnSpMkLst>
            <pc:docMk/>
            <pc:sldMk cId="3874749051" sldId="390"/>
            <ac:cxnSpMk id="14" creationId="{F876FDD8-ED32-4A42-B770-C998315FA04F}"/>
          </ac:cxnSpMkLst>
        </pc:cxnChg>
      </pc:sldChg>
      <pc:sldChg chg="addSp delSp modSp new mod modAnim">
        <pc:chgData name="MB Vialle" userId="f2c6431163e4e305" providerId="LiveId" clId="{9570F2C7-7AEE-4879-B940-FCC7302BDCD2}" dt="2020-12-02T17:39:07.939" v="7673" actId="20577"/>
        <pc:sldMkLst>
          <pc:docMk/>
          <pc:sldMk cId="298558431" sldId="391"/>
        </pc:sldMkLst>
        <pc:spChg chg="mod">
          <ac:chgData name="MB Vialle" userId="f2c6431163e4e305" providerId="LiveId" clId="{9570F2C7-7AEE-4879-B940-FCC7302BDCD2}" dt="2020-11-25T16:52:31.502" v="4449" actId="122"/>
          <ac:spMkLst>
            <pc:docMk/>
            <pc:sldMk cId="298558431" sldId="391"/>
            <ac:spMk id="2" creationId="{E64EF9DB-BE11-4D89-B9A0-4071EBD0ACCC}"/>
          </ac:spMkLst>
        </pc:spChg>
        <pc:spChg chg="del">
          <ac:chgData name="MB Vialle" userId="f2c6431163e4e305" providerId="LiveId" clId="{9570F2C7-7AEE-4879-B940-FCC7302BDCD2}" dt="2020-11-25T16:50:57.183" v="4361" actId="21"/>
          <ac:spMkLst>
            <pc:docMk/>
            <pc:sldMk cId="298558431" sldId="391"/>
            <ac:spMk id="3" creationId="{D6D70638-FF98-4666-95FD-0BDA1FF4BBC1}"/>
          </ac:spMkLst>
        </pc:spChg>
        <pc:spChg chg="add mod">
          <ac:chgData name="MB Vialle" userId="f2c6431163e4e305" providerId="LiveId" clId="{9570F2C7-7AEE-4879-B940-FCC7302BDCD2}" dt="2020-11-25T16:53:19.479" v="4454" actId="14100"/>
          <ac:spMkLst>
            <pc:docMk/>
            <pc:sldMk cId="298558431" sldId="391"/>
            <ac:spMk id="4" creationId="{4225E920-5D48-4697-A66D-B91662564C14}"/>
          </ac:spMkLst>
        </pc:spChg>
        <pc:spChg chg="add mod">
          <ac:chgData name="MB Vialle" userId="f2c6431163e4e305" providerId="LiveId" clId="{9570F2C7-7AEE-4879-B940-FCC7302BDCD2}" dt="2020-11-25T16:54:24.430" v="4457" actId="14100"/>
          <ac:spMkLst>
            <pc:docMk/>
            <pc:sldMk cId="298558431" sldId="391"/>
            <ac:spMk id="7" creationId="{27DC5A16-3DB6-4A97-99E8-FF877A0AD61F}"/>
          </ac:spMkLst>
        </pc:spChg>
        <pc:spChg chg="add mod">
          <ac:chgData name="MB Vialle" userId="f2c6431163e4e305" providerId="LiveId" clId="{9570F2C7-7AEE-4879-B940-FCC7302BDCD2}" dt="2020-11-25T16:58:22.752" v="4600" actId="164"/>
          <ac:spMkLst>
            <pc:docMk/>
            <pc:sldMk cId="298558431" sldId="391"/>
            <ac:spMk id="8" creationId="{07C681C2-3623-417F-9DFB-E726E99AE630}"/>
          </ac:spMkLst>
        </pc:spChg>
        <pc:spChg chg="add mod">
          <ac:chgData name="MB Vialle" userId="f2c6431163e4e305" providerId="LiveId" clId="{9570F2C7-7AEE-4879-B940-FCC7302BDCD2}" dt="2020-11-25T16:58:22.752" v="4600" actId="164"/>
          <ac:spMkLst>
            <pc:docMk/>
            <pc:sldMk cId="298558431" sldId="391"/>
            <ac:spMk id="9" creationId="{AE85333F-3C36-4B46-BF68-9FE46B5D42EB}"/>
          </ac:spMkLst>
        </pc:spChg>
        <pc:spChg chg="add mod">
          <ac:chgData name="MB Vialle" userId="f2c6431163e4e305" providerId="LiveId" clId="{9570F2C7-7AEE-4879-B940-FCC7302BDCD2}" dt="2020-11-25T16:58:22.752" v="4600" actId="164"/>
          <ac:spMkLst>
            <pc:docMk/>
            <pc:sldMk cId="298558431" sldId="391"/>
            <ac:spMk id="10" creationId="{30F674E9-60B1-4DDE-82BE-8BF0DD797B7B}"/>
          </ac:spMkLst>
        </pc:spChg>
        <pc:spChg chg="add mod">
          <ac:chgData name="MB Vialle" userId="f2c6431163e4e305" providerId="LiveId" clId="{9570F2C7-7AEE-4879-B940-FCC7302BDCD2}" dt="2020-11-25T17:03:54.864" v="4946" actId="14100"/>
          <ac:spMkLst>
            <pc:docMk/>
            <pc:sldMk cId="298558431" sldId="391"/>
            <ac:spMk id="11" creationId="{7696D3B6-C609-4CC6-ABE6-BFC81AAD3EE8}"/>
          </ac:spMkLst>
        </pc:spChg>
        <pc:spChg chg="add mod">
          <ac:chgData name="MB Vialle" userId="f2c6431163e4e305" providerId="LiveId" clId="{9570F2C7-7AEE-4879-B940-FCC7302BDCD2}" dt="2020-11-25T17:04:54.517" v="4956" actId="164"/>
          <ac:spMkLst>
            <pc:docMk/>
            <pc:sldMk cId="298558431" sldId="391"/>
            <ac:spMk id="13" creationId="{D87B79AB-DF4A-405A-BC3C-28C3430CAB22}"/>
          </ac:spMkLst>
        </pc:spChg>
        <pc:spChg chg="add mod">
          <ac:chgData name="MB Vialle" userId="f2c6431163e4e305" providerId="LiveId" clId="{9570F2C7-7AEE-4879-B940-FCC7302BDCD2}" dt="2020-11-25T17:04:54.517" v="4956" actId="164"/>
          <ac:spMkLst>
            <pc:docMk/>
            <pc:sldMk cId="298558431" sldId="391"/>
            <ac:spMk id="14" creationId="{57FCFDD3-6543-48EA-8FF5-E954CE8BE149}"/>
          </ac:spMkLst>
        </pc:spChg>
        <pc:spChg chg="add mod">
          <ac:chgData name="MB Vialle" userId="f2c6431163e4e305" providerId="LiveId" clId="{9570F2C7-7AEE-4879-B940-FCC7302BDCD2}" dt="2020-11-25T17:05:17.384" v="4965" actId="164"/>
          <ac:spMkLst>
            <pc:docMk/>
            <pc:sldMk cId="298558431" sldId="391"/>
            <ac:spMk id="15" creationId="{44CC77C2-9A6B-41A6-AA10-FE8ECF81273A}"/>
          </ac:spMkLst>
        </pc:spChg>
        <pc:spChg chg="add mod">
          <ac:chgData name="MB Vialle" userId="f2c6431163e4e305" providerId="LiveId" clId="{9570F2C7-7AEE-4879-B940-FCC7302BDCD2}" dt="2020-11-25T17:05:17.384" v="4965" actId="164"/>
          <ac:spMkLst>
            <pc:docMk/>
            <pc:sldMk cId="298558431" sldId="391"/>
            <ac:spMk id="16" creationId="{B4BD195D-AF17-4A7C-8642-431BCA2281DC}"/>
          </ac:spMkLst>
        </pc:spChg>
        <pc:spChg chg="add mod">
          <ac:chgData name="MB Vialle" userId="f2c6431163e4e305" providerId="LiveId" clId="{9570F2C7-7AEE-4879-B940-FCC7302BDCD2}" dt="2020-11-25T17:04:54.517" v="4956" actId="164"/>
          <ac:spMkLst>
            <pc:docMk/>
            <pc:sldMk cId="298558431" sldId="391"/>
            <ac:spMk id="17" creationId="{9C81FB1B-A452-45EB-8D87-BC1D055B0DC0}"/>
          </ac:spMkLst>
        </pc:spChg>
        <pc:spChg chg="add mod">
          <ac:chgData name="MB Vialle" userId="f2c6431163e4e305" providerId="LiveId" clId="{9570F2C7-7AEE-4879-B940-FCC7302BDCD2}" dt="2020-11-25T17:05:17.384" v="4965" actId="164"/>
          <ac:spMkLst>
            <pc:docMk/>
            <pc:sldMk cId="298558431" sldId="391"/>
            <ac:spMk id="18" creationId="{81C493C2-B6ED-4FF3-BA9C-F5A05DA3351B}"/>
          </ac:spMkLst>
        </pc:spChg>
        <pc:spChg chg="mod">
          <ac:chgData name="MB Vialle" userId="f2c6431163e4e305" providerId="LiveId" clId="{9570F2C7-7AEE-4879-B940-FCC7302BDCD2}" dt="2020-11-25T17:06:07.879" v="4974"/>
          <ac:spMkLst>
            <pc:docMk/>
            <pc:sldMk cId="298558431" sldId="391"/>
            <ac:spMk id="22" creationId="{FFC20C63-A658-4790-BEA5-42081A4C9094}"/>
          </ac:spMkLst>
        </pc:spChg>
        <pc:spChg chg="add mod">
          <ac:chgData name="MB Vialle" userId="f2c6431163e4e305" providerId="LiveId" clId="{9570F2C7-7AEE-4879-B940-FCC7302BDCD2}" dt="2020-11-25T17:06:54.397" v="4980" actId="207"/>
          <ac:spMkLst>
            <pc:docMk/>
            <pc:sldMk cId="298558431" sldId="391"/>
            <ac:spMk id="24" creationId="{C75247AC-E182-487F-85F9-D141B201E48F}"/>
          </ac:spMkLst>
        </pc:spChg>
        <pc:spChg chg="add mod">
          <ac:chgData name="MB Vialle" userId="f2c6431163e4e305" providerId="LiveId" clId="{9570F2C7-7AEE-4879-B940-FCC7302BDCD2}" dt="2020-12-02T17:39:07.939" v="7673" actId="20577"/>
          <ac:spMkLst>
            <pc:docMk/>
            <pc:sldMk cId="298558431" sldId="391"/>
            <ac:spMk id="25" creationId="{BA4326CD-A6CA-4D0D-A311-F5DF615A24FF}"/>
          </ac:spMkLst>
        </pc:spChg>
        <pc:grpChg chg="add mod">
          <ac:chgData name="MB Vialle" userId="f2c6431163e4e305" providerId="LiveId" clId="{9570F2C7-7AEE-4879-B940-FCC7302BDCD2}" dt="2020-11-25T16:58:22.752" v="4600" actId="164"/>
          <ac:grpSpMkLst>
            <pc:docMk/>
            <pc:sldMk cId="298558431" sldId="391"/>
            <ac:grpSpMk id="12" creationId="{76ADC6E3-07DA-49B9-88D3-D1959B7EECDA}"/>
          </ac:grpSpMkLst>
        </pc:grpChg>
        <pc:grpChg chg="add mod">
          <ac:chgData name="MB Vialle" userId="f2c6431163e4e305" providerId="LiveId" clId="{9570F2C7-7AEE-4879-B940-FCC7302BDCD2}" dt="2020-11-25T17:04:54.517" v="4956" actId="164"/>
          <ac:grpSpMkLst>
            <pc:docMk/>
            <pc:sldMk cId="298558431" sldId="391"/>
            <ac:grpSpMk id="19" creationId="{1D6DC178-8556-493A-B24B-517B1F173EC9}"/>
          </ac:grpSpMkLst>
        </pc:grpChg>
        <pc:grpChg chg="add mod">
          <ac:chgData name="MB Vialle" userId="f2c6431163e4e305" providerId="LiveId" clId="{9570F2C7-7AEE-4879-B940-FCC7302BDCD2}" dt="2020-11-25T17:05:17.384" v="4965" actId="164"/>
          <ac:grpSpMkLst>
            <pc:docMk/>
            <pc:sldMk cId="298558431" sldId="391"/>
            <ac:grpSpMk id="20" creationId="{EC17EEF4-D594-460A-914E-F980F1FAF0CD}"/>
          </ac:grpSpMkLst>
        </pc:grpChg>
        <pc:grpChg chg="add mod">
          <ac:chgData name="MB Vialle" userId="f2c6431163e4e305" providerId="LiveId" clId="{9570F2C7-7AEE-4879-B940-FCC7302BDCD2}" dt="2020-11-25T17:06:28.450" v="4977" actId="1076"/>
          <ac:grpSpMkLst>
            <pc:docMk/>
            <pc:sldMk cId="298558431" sldId="391"/>
            <ac:grpSpMk id="21" creationId="{7B743D72-51FF-47CA-B58F-30CF53621579}"/>
          </ac:grpSpMkLst>
        </pc:grpChg>
        <pc:picChg chg="add mod">
          <ac:chgData name="MB Vialle" userId="f2c6431163e4e305" providerId="LiveId" clId="{9570F2C7-7AEE-4879-B940-FCC7302BDCD2}" dt="2020-11-25T16:53:14.484" v="4453" actId="14100"/>
          <ac:picMkLst>
            <pc:docMk/>
            <pc:sldMk cId="298558431" sldId="391"/>
            <ac:picMk id="5" creationId="{8D39AAD4-BDD3-43E4-B9A6-9931D1047AF0}"/>
          </ac:picMkLst>
        </pc:picChg>
        <pc:picChg chg="mod">
          <ac:chgData name="MB Vialle" userId="f2c6431163e4e305" providerId="LiveId" clId="{9570F2C7-7AEE-4879-B940-FCC7302BDCD2}" dt="2020-11-25T17:06:07.879" v="4974"/>
          <ac:picMkLst>
            <pc:docMk/>
            <pc:sldMk cId="298558431" sldId="391"/>
            <ac:picMk id="23" creationId="{7FC6784E-3EF8-433F-9540-BA4A7D11F33D}"/>
          </ac:picMkLst>
        </pc:picChg>
      </pc:sldChg>
      <pc:sldChg chg="del">
        <pc:chgData name="MB Vialle" userId="f2c6431163e4e305" providerId="LiveId" clId="{9570F2C7-7AEE-4879-B940-FCC7302BDCD2}" dt="2020-11-25T15:38:28.602" v="0" actId="47"/>
        <pc:sldMkLst>
          <pc:docMk/>
          <pc:sldMk cId="1738545057" sldId="391"/>
        </pc:sldMkLst>
      </pc:sldChg>
      <pc:sldChg chg="add del">
        <pc:chgData name="MB Vialle" userId="f2c6431163e4e305" providerId="LiveId" clId="{9570F2C7-7AEE-4879-B940-FCC7302BDCD2}" dt="2020-11-25T16:50:47.319" v="4359"/>
        <pc:sldMkLst>
          <pc:docMk/>
          <pc:sldMk cId="3672912402" sldId="391"/>
        </pc:sldMkLst>
      </pc:sldChg>
      <pc:sldChg chg="addSp delSp modSp new mod modAnim">
        <pc:chgData name="MB Vialle" userId="f2c6431163e4e305" providerId="LiveId" clId="{9570F2C7-7AEE-4879-B940-FCC7302BDCD2}" dt="2020-11-25T17:37:59.980" v="6401" actId="20577"/>
        <pc:sldMkLst>
          <pc:docMk/>
          <pc:sldMk cId="3573204690" sldId="392"/>
        </pc:sldMkLst>
        <pc:spChg chg="del">
          <ac:chgData name="MB Vialle" userId="f2c6431163e4e305" providerId="LiveId" clId="{9570F2C7-7AEE-4879-B940-FCC7302BDCD2}" dt="2020-11-25T17:13:33.560" v="5686" actId="21"/>
          <ac:spMkLst>
            <pc:docMk/>
            <pc:sldMk cId="3573204690" sldId="392"/>
            <ac:spMk id="2" creationId="{2D8622B6-EDB2-47B1-A38E-B35A2EFB62DA}"/>
          </ac:spMkLst>
        </pc:spChg>
        <pc:spChg chg="del">
          <ac:chgData name="MB Vialle" userId="f2c6431163e4e305" providerId="LiveId" clId="{9570F2C7-7AEE-4879-B940-FCC7302BDCD2}" dt="2020-11-25T17:13:31.572" v="5685" actId="21"/>
          <ac:spMkLst>
            <pc:docMk/>
            <pc:sldMk cId="3573204690" sldId="392"/>
            <ac:spMk id="3" creationId="{A1210058-E730-4C28-A2E2-6BB77F3038C0}"/>
          </ac:spMkLst>
        </pc:spChg>
        <pc:spChg chg="add mod">
          <ac:chgData name="MB Vialle" userId="f2c6431163e4e305" providerId="LiveId" clId="{9570F2C7-7AEE-4879-B940-FCC7302BDCD2}" dt="2020-11-25T17:13:40.321" v="5687"/>
          <ac:spMkLst>
            <pc:docMk/>
            <pc:sldMk cId="3573204690" sldId="392"/>
            <ac:spMk id="4" creationId="{78B2AD95-625D-45BF-BD10-09EE460486CC}"/>
          </ac:spMkLst>
        </pc:spChg>
        <pc:spChg chg="add mod">
          <ac:chgData name="MB Vialle" userId="f2c6431163e4e305" providerId="LiveId" clId="{9570F2C7-7AEE-4879-B940-FCC7302BDCD2}" dt="2020-11-25T17:16:05.917" v="5711" actId="1076"/>
          <ac:spMkLst>
            <pc:docMk/>
            <pc:sldMk cId="3573204690" sldId="392"/>
            <ac:spMk id="5" creationId="{7745F713-7BD8-4CD2-9717-3719FDDA4384}"/>
          </ac:spMkLst>
        </pc:spChg>
        <pc:spChg chg="add mod">
          <ac:chgData name="MB Vialle" userId="f2c6431163e4e305" providerId="LiveId" clId="{9570F2C7-7AEE-4879-B940-FCC7302BDCD2}" dt="2020-11-25T17:16:29.850" v="5715" actId="1076"/>
          <ac:spMkLst>
            <pc:docMk/>
            <pc:sldMk cId="3573204690" sldId="392"/>
            <ac:spMk id="10" creationId="{4B73245E-8FB9-467F-BAD3-6DCA8C99B20A}"/>
          </ac:spMkLst>
        </pc:spChg>
        <pc:spChg chg="add del mod">
          <ac:chgData name="MB Vialle" userId="f2c6431163e4e305" providerId="LiveId" clId="{9570F2C7-7AEE-4879-B940-FCC7302BDCD2}" dt="2020-11-25T17:17:06.226" v="5717" actId="21"/>
          <ac:spMkLst>
            <pc:docMk/>
            <pc:sldMk cId="3573204690" sldId="392"/>
            <ac:spMk id="11" creationId="{B3F5AEB4-8C56-4D93-ABEE-5FF6BB3CBD5B}"/>
          </ac:spMkLst>
        </pc:spChg>
        <pc:spChg chg="add mod">
          <ac:chgData name="MB Vialle" userId="f2c6431163e4e305" providerId="LiveId" clId="{9570F2C7-7AEE-4879-B940-FCC7302BDCD2}" dt="2020-11-25T17:25:58.967" v="5779" actId="164"/>
          <ac:spMkLst>
            <pc:docMk/>
            <pc:sldMk cId="3573204690" sldId="392"/>
            <ac:spMk id="12" creationId="{049CB0E3-D52F-4684-A603-35563AA69D78}"/>
          </ac:spMkLst>
        </pc:spChg>
        <pc:spChg chg="add mod">
          <ac:chgData name="MB Vialle" userId="f2c6431163e4e305" providerId="LiveId" clId="{9570F2C7-7AEE-4879-B940-FCC7302BDCD2}" dt="2020-11-25T17:25:58.967" v="5779" actId="164"/>
          <ac:spMkLst>
            <pc:docMk/>
            <pc:sldMk cId="3573204690" sldId="392"/>
            <ac:spMk id="13" creationId="{51487C62-E83D-45D1-96A1-66F64959F93D}"/>
          </ac:spMkLst>
        </pc:spChg>
        <pc:spChg chg="add mod">
          <ac:chgData name="MB Vialle" userId="f2c6431163e4e305" providerId="LiveId" clId="{9570F2C7-7AEE-4879-B940-FCC7302BDCD2}" dt="2020-11-25T17:26:34.841" v="5792" actId="164"/>
          <ac:spMkLst>
            <pc:docMk/>
            <pc:sldMk cId="3573204690" sldId="392"/>
            <ac:spMk id="14" creationId="{075053B4-0F54-4298-AEC0-7A65C01BF8DC}"/>
          </ac:spMkLst>
        </pc:spChg>
        <pc:spChg chg="add mod">
          <ac:chgData name="MB Vialle" userId="f2c6431163e4e305" providerId="LiveId" clId="{9570F2C7-7AEE-4879-B940-FCC7302BDCD2}" dt="2020-11-25T17:26:34.841" v="5792" actId="164"/>
          <ac:spMkLst>
            <pc:docMk/>
            <pc:sldMk cId="3573204690" sldId="392"/>
            <ac:spMk id="15" creationId="{A9BD249B-93B7-43D1-B7C9-B42B41A3BFCD}"/>
          </ac:spMkLst>
        </pc:spChg>
        <pc:spChg chg="add mod">
          <ac:chgData name="MB Vialle" userId="f2c6431163e4e305" providerId="LiveId" clId="{9570F2C7-7AEE-4879-B940-FCC7302BDCD2}" dt="2020-11-25T17:27:12.440" v="5801" actId="164"/>
          <ac:spMkLst>
            <pc:docMk/>
            <pc:sldMk cId="3573204690" sldId="392"/>
            <ac:spMk id="18" creationId="{732509F7-436F-4000-908F-68CF2D27C5E9}"/>
          </ac:spMkLst>
        </pc:spChg>
        <pc:spChg chg="add mod">
          <ac:chgData name="MB Vialle" userId="f2c6431163e4e305" providerId="LiveId" clId="{9570F2C7-7AEE-4879-B940-FCC7302BDCD2}" dt="2020-11-25T17:27:12.440" v="5801" actId="164"/>
          <ac:spMkLst>
            <pc:docMk/>
            <pc:sldMk cId="3573204690" sldId="392"/>
            <ac:spMk id="19" creationId="{187E623F-BE45-4D1A-9F4D-7C80F8CB64FB}"/>
          </ac:spMkLst>
        </pc:spChg>
        <pc:spChg chg="add mod">
          <ac:chgData name="MB Vialle" userId="f2c6431163e4e305" providerId="LiveId" clId="{9570F2C7-7AEE-4879-B940-FCC7302BDCD2}" dt="2020-11-25T17:27:36.332" v="5811" actId="164"/>
          <ac:spMkLst>
            <pc:docMk/>
            <pc:sldMk cId="3573204690" sldId="392"/>
            <ac:spMk id="22" creationId="{747BD9D1-EC61-4FFA-84B4-9B3B3FFD8D5E}"/>
          </ac:spMkLst>
        </pc:spChg>
        <pc:spChg chg="add mod">
          <ac:chgData name="MB Vialle" userId="f2c6431163e4e305" providerId="LiveId" clId="{9570F2C7-7AEE-4879-B940-FCC7302BDCD2}" dt="2020-11-25T17:27:36.332" v="5811" actId="164"/>
          <ac:spMkLst>
            <pc:docMk/>
            <pc:sldMk cId="3573204690" sldId="392"/>
            <ac:spMk id="23" creationId="{3ECEDFAE-9089-4B87-9C88-754CFEA219B3}"/>
          </ac:spMkLst>
        </pc:spChg>
        <pc:spChg chg="add mod">
          <ac:chgData name="MB Vialle" userId="f2c6431163e4e305" providerId="LiveId" clId="{9570F2C7-7AEE-4879-B940-FCC7302BDCD2}" dt="2020-11-25T17:27:36.332" v="5811" actId="164"/>
          <ac:spMkLst>
            <pc:docMk/>
            <pc:sldMk cId="3573204690" sldId="392"/>
            <ac:spMk id="24" creationId="{25E4304D-1A60-4617-B7FB-A579A84363A9}"/>
          </ac:spMkLst>
        </pc:spChg>
        <pc:spChg chg="add mod">
          <ac:chgData name="MB Vialle" userId="f2c6431163e4e305" providerId="LiveId" clId="{9570F2C7-7AEE-4879-B940-FCC7302BDCD2}" dt="2020-11-25T17:29:11.354" v="5844" actId="164"/>
          <ac:spMkLst>
            <pc:docMk/>
            <pc:sldMk cId="3573204690" sldId="392"/>
            <ac:spMk id="27" creationId="{4667B072-BA44-477F-9E0D-AF617A655E0B}"/>
          </ac:spMkLst>
        </pc:spChg>
        <pc:spChg chg="add mod">
          <ac:chgData name="MB Vialle" userId="f2c6431163e4e305" providerId="LiveId" clId="{9570F2C7-7AEE-4879-B940-FCC7302BDCD2}" dt="2020-11-25T17:27:54.256" v="5820" actId="164"/>
          <ac:spMkLst>
            <pc:docMk/>
            <pc:sldMk cId="3573204690" sldId="392"/>
            <ac:spMk id="28" creationId="{CBA8CE7A-08D6-4022-A7EC-DDBA93C3AD81}"/>
          </ac:spMkLst>
        </pc:spChg>
        <pc:spChg chg="add mod">
          <ac:chgData name="MB Vialle" userId="f2c6431163e4e305" providerId="LiveId" clId="{9570F2C7-7AEE-4879-B940-FCC7302BDCD2}" dt="2020-11-25T17:37:59.980" v="6401" actId="20577"/>
          <ac:spMkLst>
            <pc:docMk/>
            <pc:sldMk cId="3573204690" sldId="392"/>
            <ac:spMk id="38" creationId="{6EFEAA73-3324-4710-90E7-43BC24FBF6FD}"/>
          </ac:spMkLst>
        </pc:spChg>
        <pc:grpChg chg="add mod">
          <ac:chgData name="MB Vialle" userId="f2c6431163e4e305" providerId="LiveId" clId="{9570F2C7-7AEE-4879-B940-FCC7302BDCD2}" dt="2020-11-25T17:25:58.967" v="5779" actId="164"/>
          <ac:grpSpMkLst>
            <pc:docMk/>
            <pc:sldMk cId="3573204690" sldId="392"/>
            <ac:grpSpMk id="29" creationId="{138EB89F-0A27-41B0-AC72-433BB46D4D55}"/>
          </ac:grpSpMkLst>
        </pc:grpChg>
        <pc:grpChg chg="add mod">
          <ac:chgData name="MB Vialle" userId="f2c6431163e4e305" providerId="LiveId" clId="{9570F2C7-7AEE-4879-B940-FCC7302BDCD2}" dt="2020-11-25T17:26:34.841" v="5792" actId="164"/>
          <ac:grpSpMkLst>
            <pc:docMk/>
            <pc:sldMk cId="3573204690" sldId="392"/>
            <ac:grpSpMk id="30" creationId="{417A7A0A-85F6-499D-A69C-B6F7D2D7F23F}"/>
          </ac:grpSpMkLst>
        </pc:grpChg>
        <pc:grpChg chg="add mod">
          <ac:chgData name="MB Vialle" userId="f2c6431163e4e305" providerId="LiveId" clId="{9570F2C7-7AEE-4879-B940-FCC7302BDCD2}" dt="2020-11-25T17:27:12.440" v="5801" actId="164"/>
          <ac:grpSpMkLst>
            <pc:docMk/>
            <pc:sldMk cId="3573204690" sldId="392"/>
            <ac:grpSpMk id="31" creationId="{5320FCD2-FE2A-4F8E-B2C1-B79CAA01A860}"/>
          </ac:grpSpMkLst>
        </pc:grpChg>
        <pc:grpChg chg="add mod">
          <ac:chgData name="MB Vialle" userId="f2c6431163e4e305" providerId="LiveId" clId="{9570F2C7-7AEE-4879-B940-FCC7302BDCD2}" dt="2020-11-25T17:27:36.332" v="5811" actId="164"/>
          <ac:grpSpMkLst>
            <pc:docMk/>
            <pc:sldMk cId="3573204690" sldId="392"/>
            <ac:grpSpMk id="32" creationId="{1B45D1BE-686E-460B-AB1E-FAA9B8E26189}"/>
          </ac:grpSpMkLst>
        </pc:grpChg>
        <pc:grpChg chg="add mod">
          <ac:chgData name="MB Vialle" userId="f2c6431163e4e305" providerId="LiveId" clId="{9570F2C7-7AEE-4879-B940-FCC7302BDCD2}" dt="2020-11-25T17:29:11.354" v="5844" actId="164"/>
          <ac:grpSpMkLst>
            <pc:docMk/>
            <pc:sldMk cId="3573204690" sldId="392"/>
            <ac:grpSpMk id="33" creationId="{5895ACEB-CF76-4975-850E-4DC037105EF2}"/>
          </ac:grpSpMkLst>
        </pc:grpChg>
        <pc:grpChg chg="add mod">
          <ac:chgData name="MB Vialle" userId="f2c6431163e4e305" providerId="LiveId" clId="{9570F2C7-7AEE-4879-B940-FCC7302BDCD2}" dt="2020-11-25T17:29:11.354" v="5844" actId="164"/>
          <ac:grpSpMkLst>
            <pc:docMk/>
            <pc:sldMk cId="3573204690" sldId="392"/>
            <ac:grpSpMk id="34" creationId="{64A52C1D-6297-4ED7-80F5-A3C3B980D6C1}"/>
          </ac:grpSpMkLst>
        </pc:grpChg>
        <pc:grpChg chg="add mod">
          <ac:chgData name="MB Vialle" userId="f2c6431163e4e305" providerId="LiveId" clId="{9570F2C7-7AEE-4879-B940-FCC7302BDCD2}" dt="2020-11-25T17:31:29.821" v="5875" actId="1076"/>
          <ac:grpSpMkLst>
            <pc:docMk/>
            <pc:sldMk cId="3573204690" sldId="392"/>
            <ac:grpSpMk id="35" creationId="{5E185585-7362-4FFF-8868-AF1B7358C55D}"/>
          </ac:grpSpMkLst>
        </pc:grpChg>
        <pc:picChg chg="add mod modCrop">
          <ac:chgData name="MB Vialle" userId="f2c6431163e4e305" providerId="LiveId" clId="{9570F2C7-7AEE-4879-B940-FCC7302BDCD2}" dt="2020-11-25T17:15:15.992" v="5700" actId="1076"/>
          <ac:picMkLst>
            <pc:docMk/>
            <pc:sldMk cId="3573204690" sldId="392"/>
            <ac:picMk id="6" creationId="{A28AEE1E-E249-4FC7-B4CE-D1A7019E24CD}"/>
          </ac:picMkLst>
        </pc:picChg>
        <pc:picChg chg="add mod">
          <ac:chgData name="MB Vialle" userId="f2c6431163e4e305" providerId="LiveId" clId="{9570F2C7-7AEE-4879-B940-FCC7302BDCD2}" dt="2020-11-25T17:15:13.724" v="5699" actId="1076"/>
          <ac:picMkLst>
            <pc:docMk/>
            <pc:sldMk cId="3573204690" sldId="392"/>
            <ac:picMk id="7" creationId="{2993187C-BEE4-4458-A9B9-5662DC488B5F}"/>
          </ac:picMkLst>
        </pc:picChg>
        <pc:picChg chg="add mod modCrop">
          <ac:chgData name="MB Vialle" userId="f2c6431163e4e305" providerId="LiveId" clId="{9570F2C7-7AEE-4879-B940-FCC7302BDCD2}" dt="2020-11-25T17:15:54.433" v="5709" actId="1076"/>
          <ac:picMkLst>
            <pc:docMk/>
            <pc:sldMk cId="3573204690" sldId="392"/>
            <ac:picMk id="8" creationId="{63B8E524-914A-4696-B38E-359747F40535}"/>
          </ac:picMkLst>
        </pc:picChg>
        <pc:picChg chg="mod">
          <ac:chgData name="MB Vialle" userId="f2c6431163e4e305" providerId="LiveId" clId="{9570F2C7-7AEE-4879-B940-FCC7302BDCD2}" dt="2020-11-25T17:31:17.045" v="5872"/>
          <ac:picMkLst>
            <pc:docMk/>
            <pc:sldMk cId="3573204690" sldId="392"/>
            <ac:picMk id="36" creationId="{0089CD1E-CD97-458C-B617-A2DB13653DF2}"/>
          </ac:picMkLst>
        </pc:picChg>
        <pc:picChg chg="mod">
          <ac:chgData name="MB Vialle" userId="f2c6431163e4e305" providerId="LiveId" clId="{9570F2C7-7AEE-4879-B940-FCC7302BDCD2}" dt="2020-11-25T17:31:17.045" v="5872"/>
          <ac:picMkLst>
            <pc:docMk/>
            <pc:sldMk cId="3573204690" sldId="392"/>
            <ac:picMk id="37" creationId="{451CCD07-B344-42E7-B556-AD02EEFFC0E4}"/>
          </ac:picMkLst>
        </pc:picChg>
        <pc:cxnChg chg="add mod">
          <ac:chgData name="MB Vialle" userId="f2c6431163e4e305" providerId="LiveId" clId="{9570F2C7-7AEE-4879-B940-FCC7302BDCD2}" dt="2020-11-25T17:26:34.841" v="5792" actId="164"/>
          <ac:cxnSpMkLst>
            <pc:docMk/>
            <pc:sldMk cId="3573204690" sldId="392"/>
            <ac:cxnSpMk id="17" creationId="{433997D7-DC07-4944-83AF-A9B9CAFC1893}"/>
          </ac:cxnSpMkLst>
        </pc:cxnChg>
        <pc:cxnChg chg="add mod">
          <ac:chgData name="MB Vialle" userId="f2c6431163e4e305" providerId="LiveId" clId="{9570F2C7-7AEE-4879-B940-FCC7302BDCD2}" dt="2020-11-25T17:27:12.440" v="5801" actId="164"/>
          <ac:cxnSpMkLst>
            <pc:docMk/>
            <pc:sldMk cId="3573204690" sldId="392"/>
            <ac:cxnSpMk id="20" creationId="{72563D23-5C44-42B8-9DE4-C0DE2EBA834A}"/>
          </ac:cxnSpMkLst>
        </pc:cxnChg>
        <pc:cxnChg chg="add mod">
          <ac:chgData name="MB Vialle" userId="f2c6431163e4e305" providerId="LiveId" clId="{9570F2C7-7AEE-4879-B940-FCC7302BDCD2}" dt="2020-11-25T17:27:54.256" v="5820" actId="164"/>
          <ac:cxnSpMkLst>
            <pc:docMk/>
            <pc:sldMk cId="3573204690" sldId="392"/>
            <ac:cxnSpMk id="26" creationId="{16BC0F1E-1777-4CA9-8F85-188358CA24B8}"/>
          </ac:cxnSpMkLst>
        </pc:cxnChg>
      </pc:sldChg>
      <pc:sldChg chg="addSp delSp modSp add mod ord delAnim modAnim">
        <pc:chgData name="MB Vialle" userId="f2c6431163e4e305" providerId="LiveId" clId="{9570F2C7-7AEE-4879-B940-FCC7302BDCD2}" dt="2020-11-25T17:30:30.249" v="5871"/>
        <pc:sldMkLst>
          <pc:docMk/>
          <pc:sldMk cId="625841243" sldId="393"/>
        </pc:sldMkLst>
        <pc:spChg chg="add mod">
          <ac:chgData name="MB Vialle" userId="f2c6431163e4e305" providerId="LiveId" clId="{9570F2C7-7AEE-4879-B940-FCC7302BDCD2}" dt="2020-11-25T17:30:22.986" v="5863" actId="164"/>
          <ac:spMkLst>
            <pc:docMk/>
            <pc:sldMk cId="625841243" sldId="393"/>
            <ac:spMk id="2" creationId="{EAD3C2DE-8358-4432-830B-DE8DEC518172}"/>
          </ac:spMkLst>
        </pc:spChg>
        <pc:spChg chg="del">
          <ac:chgData name="MB Vialle" userId="f2c6431163e4e305" providerId="LiveId" clId="{9570F2C7-7AEE-4879-B940-FCC7302BDCD2}" dt="2020-11-25T17:28:24.659" v="5833" actId="478"/>
          <ac:spMkLst>
            <pc:docMk/>
            <pc:sldMk cId="625841243" sldId="393"/>
            <ac:spMk id="27" creationId="{4667B072-BA44-477F-9E0D-AF617A655E0B}"/>
          </ac:spMkLst>
        </pc:spChg>
        <pc:spChg chg="del mod topLvl">
          <ac:chgData name="MB Vialle" userId="f2c6431163e4e305" providerId="LiveId" clId="{9570F2C7-7AEE-4879-B940-FCC7302BDCD2}" dt="2020-11-25T17:29:38.866" v="5855" actId="21"/>
          <ac:spMkLst>
            <pc:docMk/>
            <pc:sldMk cId="625841243" sldId="393"/>
            <ac:spMk id="35" creationId="{3447DA82-1B30-45C5-8075-9720673CD800}"/>
          </ac:spMkLst>
        </pc:spChg>
        <pc:grpChg chg="add mod">
          <ac:chgData name="MB Vialle" userId="f2c6431163e4e305" providerId="LiveId" clId="{9570F2C7-7AEE-4879-B940-FCC7302BDCD2}" dt="2020-11-25T17:30:22.986" v="5863" actId="164"/>
          <ac:grpSpMkLst>
            <pc:docMk/>
            <pc:sldMk cId="625841243" sldId="393"/>
            <ac:grpSpMk id="11" creationId="{CC12AC2C-1C8B-4365-A1D0-7C5BC01B7261}"/>
          </ac:grpSpMkLst>
        </pc:grpChg>
        <pc:grpChg chg="del">
          <ac:chgData name="MB Vialle" userId="f2c6431163e4e305" providerId="LiveId" clId="{9570F2C7-7AEE-4879-B940-FCC7302BDCD2}" dt="2020-11-25T17:28:24.659" v="5833" actId="478"/>
          <ac:grpSpMkLst>
            <pc:docMk/>
            <pc:sldMk cId="625841243" sldId="393"/>
            <ac:grpSpMk id="29" creationId="{138EB89F-0A27-41B0-AC72-433BB46D4D55}"/>
          </ac:grpSpMkLst>
        </pc:grpChg>
        <pc:grpChg chg="del">
          <ac:chgData name="MB Vialle" userId="f2c6431163e4e305" providerId="LiveId" clId="{9570F2C7-7AEE-4879-B940-FCC7302BDCD2}" dt="2020-11-25T17:28:28.035" v="5834" actId="478"/>
          <ac:grpSpMkLst>
            <pc:docMk/>
            <pc:sldMk cId="625841243" sldId="393"/>
            <ac:grpSpMk id="30" creationId="{417A7A0A-85F6-499D-A69C-B6F7D2D7F23F}"/>
          </ac:grpSpMkLst>
        </pc:grpChg>
        <pc:grpChg chg="del">
          <ac:chgData name="MB Vialle" userId="f2c6431163e4e305" providerId="LiveId" clId="{9570F2C7-7AEE-4879-B940-FCC7302BDCD2}" dt="2020-11-25T17:28:29.216" v="5835" actId="478"/>
          <ac:grpSpMkLst>
            <pc:docMk/>
            <pc:sldMk cId="625841243" sldId="393"/>
            <ac:grpSpMk id="31" creationId="{5320FCD2-FE2A-4F8E-B2C1-B79CAA01A860}"/>
          </ac:grpSpMkLst>
        </pc:grpChg>
        <pc:grpChg chg="del">
          <ac:chgData name="MB Vialle" userId="f2c6431163e4e305" providerId="LiveId" clId="{9570F2C7-7AEE-4879-B940-FCC7302BDCD2}" dt="2020-11-25T17:28:35.964" v="5838" actId="478"/>
          <ac:grpSpMkLst>
            <pc:docMk/>
            <pc:sldMk cId="625841243" sldId="393"/>
            <ac:grpSpMk id="32" creationId="{1B45D1BE-686E-460B-AB1E-FAA9B8E26189}"/>
          </ac:grpSpMkLst>
        </pc:grpChg>
        <pc:grpChg chg="del">
          <ac:chgData name="MB Vialle" userId="f2c6431163e4e305" providerId="LiveId" clId="{9570F2C7-7AEE-4879-B940-FCC7302BDCD2}" dt="2020-11-25T17:28:50.850" v="5841" actId="21"/>
          <ac:grpSpMkLst>
            <pc:docMk/>
            <pc:sldMk cId="625841243" sldId="393"/>
            <ac:grpSpMk id="33" creationId="{5895ACEB-CF76-4975-850E-4DC037105EF2}"/>
          </ac:grpSpMkLst>
        </pc:grpChg>
        <pc:grpChg chg="add del mod">
          <ac:chgData name="MB Vialle" userId="f2c6431163e4e305" providerId="LiveId" clId="{9570F2C7-7AEE-4879-B940-FCC7302BDCD2}" dt="2020-11-25T17:29:38.866" v="5855" actId="21"/>
          <ac:grpSpMkLst>
            <pc:docMk/>
            <pc:sldMk cId="625841243" sldId="393"/>
            <ac:grpSpMk id="34" creationId="{D1CCA997-56EF-40FC-9CB1-60F8488192B4}"/>
          </ac:grpSpMkLst>
        </pc:grpChg>
        <pc:picChg chg="add del">
          <ac:chgData name="MB Vialle" userId="f2c6431163e4e305" providerId="LiveId" clId="{9570F2C7-7AEE-4879-B940-FCC7302BDCD2}" dt="2020-11-25T17:28:33.429" v="5837" actId="478"/>
          <ac:picMkLst>
            <pc:docMk/>
            <pc:sldMk cId="625841243" sldId="393"/>
            <ac:picMk id="8" creationId="{63B8E524-914A-4696-B38E-359747F40535}"/>
          </ac:picMkLst>
        </pc:picChg>
        <pc:picChg chg="mod topLvl">
          <ac:chgData name="MB Vialle" userId="f2c6431163e4e305" providerId="LiveId" clId="{9570F2C7-7AEE-4879-B940-FCC7302BDCD2}" dt="2020-11-25T17:30:22.986" v="5863" actId="164"/>
          <ac:picMkLst>
            <pc:docMk/>
            <pc:sldMk cId="625841243" sldId="393"/>
            <ac:picMk id="36" creationId="{CC880AD5-C443-42D9-AF12-83EAC20389FD}"/>
          </ac:picMkLst>
        </pc:picChg>
        <pc:cxnChg chg="add mod">
          <ac:chgData name="MB Vialle" userId="f2c6431163e4e305" providerId="LiveId" clId="{9570F2C7-7AEE-4879-B940-FCC7302BDCD2}" dt="2020-11-25T17:30:22.986" v="5863" actId="164"/>
          <ac:cxnSpMkLst>
            <pc:docMk/>
            <pc:sldMk cId="625841243" sldId="393"/>
            <ac:cxnSpMk id="9" creationId="{BDE4EB03-9ECD-47E7-95FC-639250807147}"/>
          </ac:cxnSpMkLst>
        </pc:cxnChg>
      </pc:sldChg>
      <pc:sldChg chg="del">
        <pc:chgData name="MB Vialle" userId="f2c6431163e4e305" providerId="LiveId" clId="{9570F2C7-7AEE-4879-B940-FCC7302BDCD2}" dt="2020-11-25T15:38:28.602" v="0" actId="47"/>
        <pc:sldMkLst>
          <pc:docMk/>
          <pc:sldMk cId="3660978362" sldId="393"/>
        </pc:sldMkLst>
      </pc:sldChg>
      <pc:sldChg chg="new del">
        <pc:chgData name="MB Vialle" userId="f2c6431163e4e305" providerId="LiveId" clId="{9570F2C7-7AEE-4879-B940-FCC7302BDCD2}" dt="2020-11-25T17:20:33.165" v="5737" actId="2696"/>
        <pc:sldMkLst>
          <pc:docMk/>
          <pc:sldMk cId="3961672599" sldId="393"/>
        </pc:sldMkLst>
      </pc:sldChg>
      <pc:sldChg chg="addSp delSp modSp new mod">
        <pc:chgData name="MB Vialle" userId="f2c6431163e4e305" providerId="LiveId" clId="{9570F2C7-7AEE-4879-B940-FCC7302BDCD2}" dt="2020-11-25T17:38:30.039" v="6405"/>
        <pc:sldMkLst>
          <pc:docMk/>
          <pc:sldMk cId="2524743766" sldId="394"/>
        </pc:sldMkLst>
        <pc:spChg chg="del">
          <ac:chgData name="MB Vialle" userId="f2c6431163e4e305" providerId="LiveId" clId="{9570F2C7-7AEE-4879-B940-FCC7302BDCD2}" dt="2020-11-25T17:38:23.724" v="6404" actId="21"/>
          <ac:spMkLst>
            <pc:docMk/>
            <pc:sldMk cId="2524743766" sldId="394"/>
            <ac:spMk id="2" creationId="{B91B16BA-108D-4FB5-8F57-1C4C934FCE1E}"/>
          </ac:spMkLst>
        </pc:spChg>
        <pc:spChg chg="del">
          <ac:chgData name="MB Vialle" userId="f2c6431163e4e305" providerId="LiveId" clId="{9570F2C7-7AEE-4879-B940-FCC7302BDCD2}" dt="2020-11-25T17:38:14.391" v="6403" actId="21"/>
          <ac:spMkLst>
            <pc:docMk/>
            <pc:sldMk cId="2524743766" sldId="394"/>
            <ac:spMk id="3" creationId="{8D746C95-DDB9-4B37-BAE4-F7C388A69884}"/>
          </ac:spMkLst>
        </pc:spChg>
        <pc:spChg chg="add mod">
          <ac:chgData name="MB Vialle" userId="f2c6431163e4e305" providerId="LiveId" clId="{9570F2C7-7AEE-4879-B940-FCC7302BDCD2}" dt="2020-11-25T17:38:30.039" v="6405"/>
          <ac:spMkLst>
            <pc:docMk/>
            <pc:sldMk cId="2524743766" sldId="394"/>
            <ac:spMk id="4" creationId="{BACA31E7-0C42-408E-BC14-B9B2F7A5B3E8}"/>
          </ac:spMkLst>
        </pc:spChg>
      </pc:sldChg>
      <pc:sldChg chg="addSp delSp modSp add mod delAnim modAnim">
        <pc:chgData name="MB Vialle" userId="f2c6431163e4e305" providerId="LiveId" clId="{9570F2C7-7AEE-4879-B940-FCC7302BDCD2}" dt="2020-11-25T17:46:40.896" v="7335" actId="1076"/>
        <pc:sldMkLst>
          <pc:docMk/>
          <pc:sldMk cId="311529770" sldId="395"/>
        </pc:sldMkLst>
        <pc:spChg chg="add del mod">
          <ac:chgData name="MB Vialle" userId="f2c6431163e4e305" providerId="LiveId" clId="{9570F2C7-7AEE-4879-B940-FCC7302BDCD2}" dt="2020-11-25T17:40:23.311" v="6505" actId="21"/>
          <ac:spMkLst>
            <pc:docMk/>
            <pc:sldMk cId="311529770" sldId="395"/>
            <ac:spMk id="3" creationId="{EFB101A0-056D-454E-AEE8-2E0736F78FEB}"/>
          </ac:spMkLst>
        </pc:spChg>
        <pc:spChg chg="del">
          <ac:chgData name="MB Vialle" userId="f2c6431163e4e305" providerId="LiveId" clId="{9570F2C7-7AEE-4879-B940-FCC7302BDCD2}" dt="2020-11-25T17:38:57.312" v="6409" actId="21"/>
          <ac:spMkLst>
            <pc:docMk/>
            <pc:sldMk cId="311529770" sldId="395"/>
            <ac:spMk id="10" creationId="{4B73245E-8FB9-467F-BAD3-6DCA8C99B20A}"/>
          </ac:spMkLst>
        </pc:spChg>
        <pc:spChg chg="del">
          <ac:chgData name="MB Vialle" userId="f2c6431163e4e305" providerId="LiveId" clId="{9570F2C7-7AEE-4879-B940-FCC7302BDCD2}" dt="2020-11-25T17:38:50.650" v="6407" actId="21"/>
          <ac:spMkLst>
            <pc:docMk/>
            <pc:sldMk cId="311529770" sldId="395"/>
            <ac:spMk id="38" creationId="{6EFEAA73-3324-4710-90E7-43BC24FBF6FD}"/>
          </ac:spMkLst>
        </pc:spChg>
        <pc:spChg chg="add mod">
          <ac:chgData name="MB Vialle" userId="f2c6431163e4e305" providerId="LiveId" clId="{9570F2C7-7AEE-4879-B940-FCC7302BDCD2}" dt="2020-11-25T17:39:26.634" v="6413" actId="14100"/>
          <ac:spMkLst>
            <pc:docMk/>
            <pc:sldMk cId="311529770" sldId="395"/>
            <ac:spMk id="39" creationId="{1F62B4FF-4998-4827-A61A-0040D0C36359}"/>
          </ac:spMkLst>
        </pc:spChg>
        <pc:spChg chg="add mod ord">
          <ac:chgData name="MB Vialle" userId="f2c6431163e4e305" providerId="LiveId" clId="{9570F2C7-7AEE-4879-B940-FCC7302BDCD2}" dt="2020-11-25T17:46:40.896" v="7335" actId="1076"/>
          <ac:spMkLst>
            <pc:docMk/>
            <pc:sldMk cId="311529770" sldId="395"/>
            <ac:spMk id="40" creationId="{2C91ED42-4ADD-4037-893D-0BBCA360EC0F}"/>
          </ac:spMkLst>
        </pc:spChg>
        <pc:grpChg chg="del">
          <ac:chgData name="MB Vialle" userId="f2c6431163e4e305" providerId="LiveId" clId="{9570F2C7-7AEE-4879-B940-FCC7302BDCD2}" dt="2020-11-25T17:38:52.476" v="6408" actId="21"/>
          <ac:grpSpMkLst>
            <pc:docMk/>
            <pc:sldMk cId="311529770" sldId="395"/>
            <ac:grpSpMk id="35" creationId="{5E185585-7362-4FFF-8868-AF1B7358C55D}"/>
          </ac:grpSpMkLst>
        </pc:grpChg>
        <pc:picChg chg="add mod">
          <ac:chgData name="MB Vialle" userId="f2c6431163e4e305" providerId="LiveId" clId="{9570F2C7-7AEE-4879-B940-FCC7302BDCD2}" dt="2020-11-25T17:45:30.638" v="7223" actId="14100"/>
          <ac:picMkLst>
            <pc:docMk/>
            <pc:sldMk cId="311529770" sldId="395"/>
            <ac:picMk id="41" creationId="{4256C256-C2B1-44C3-B240-A5EBD4D3E09A}"/>
          </ac:picMkLst>
        </pc:picChg>
      </pc:sldChg>
      <pc:sldChg chg="addSp modSp modAnim">
        <pc:chgData name="MB Vialle" userId="f2c6431163e4e305" providerId="LiveId" clId="{9570F2C7-7AEE-4879-B940-FCC7302BDCD2}" dt="2020-12-02T17:28:44.571" v="7453" actId="20577"/>
        <pc:sldMkLst>
          <pc:docMk/>
          <pc:sldMk cId="2645863689" sldId="398"/>
        </pc:sldMkLst>
        <pc:spChg chg="add mod">
          <ac:chgData name="MB Vialle" userId="f2c6431163e4e305" providerId="LiveId" clId="{9570F2C7-7AEE-4879-B940-FCC7302BDCD2}" dt="2020-12-02T17:28:44.571" v="7453" actId="20577"/>
          <ac:spMkLst>
            <pc:docMk/>
            <pc:sldMk cId="2645863689" sldId="398"/>
            <ac:spMk id="8" creationId="{841BA7FF-2A22-4530-9040-90A04846B513}"/>
          </ac:spMkLst>
        </pc:spChg>
      </pc:sldChg>
      <pc:sldChg chg="addSp delSp modSp add mod">
        <pc:chgData name="MB Vialle" userId="f2c6431163e4e305" providerId="LiveId" clId="{9570F2C7-7AEE-4879-B940-FCC7302BDCD2}" dt="2020-12-02T17:30:46.017" v="7642" actId="20577"/>
        <pc:sldMkLst>
          <pc:docMk/>
          <pc:sldMk cId="4114019779" sldId="400"/>
        </pc:sldMkLst>
        <pc:spChg chg="del">
          <ac:chgData name="MB Vialle" userId="f2c6431163e4e305" providerId="LiveId" clId="{9570F2C7-7AEE-4879-B940-FCC7302BDCD2}" dt="2020-12-02T17:28:54.966" v="7455" actId="21"/>
          <ac:spMkLst>
            <pc:docMk/>
            <pc:sldMk cId="4114019779" sldId="400"/>
            <ac:spMk id="5" creationId="{A20C7355-2B28-8544-BD65-C36E60E37A49}"/>
          </ac:spMkLst>
        </pc:spChg>
        <pc:spChg chg="mod">
          <ac:chgData name="MB Vialle" userId="f2c6431163e4e305" providerId="LiveId" clId="{9570F2C7-7AEE-4879-B940-FCC7302BDCD2}" dt="2020-12-02T17:30:46.017" v="7642" actId="20577"/>
          <ac:spMkLst>
            <pc:docMk/>
            <pc:sldMk cId="4114019779" sldId="400"/>
            <ac:spMk id="8" creationId="{841BA7FF-2A22-4530-9040-90A04846B513}"/>
          </ac:spMkLst>
        </pc:spChg>
        <pc:spChg chg="add mod">
          <ac:chgData name="MB Vialle" userId="f2c6431163e4e305" providerId="LiveId" clId="{9570F2C7-7AEE-4879-B940-FCC7302BDCD2}" dt="2020-12-02T17:29:42.361" v="7465" actId="20577"/>
          <ac:spMkLst>
            <pc:docMk/>
            <pc:sldMk cId="4114019779" sldId="400"/>
            <ac:spMk id="9" creationId="{B05EB830-8634-4B65-AB88-B39AE225B45B}"/>
          </ac:spMkLst>
        </pc:spChg>
      </pc:sldChg>
      <pc:sldChg chg="addSp delSp modSp new mod">
        <pc:chgData name="MB Vialle" userId="f2c6431163e4e305" providerId="LiveId" clId="{9570F2C7-7AEE-4879-B940-FCC7302BDCD2}" dt="2020-12-02T17:33:02.123" v="7672" actId="1076"/>
        <pc:sldMkLst>
          <pc:docMk/>
          <pc:sldMk cId="492012483" sldId="401"/>
        </pc:sldMkLst>
        <pc:spChg chg="del">
          <ac:chgData name="MB Vialle" userId="f2c6431163e4e305" providerId="LiveId" clId="{9570F2C7-7AEE-4879-B940-FCC7302BDCD2}" dt="2020-12-02T17:31:11.442" v="7645" actId="21"/>
          <ac:spMkLst>
            <pc:docMk/>
            <pc:sldMk cId="492012483" sldId="401"/>
            <ac:spMk id="2" creationId="{85C7D979-36AC-410D-BED0-A33F8F04C916}"/>
          </ac:spMkLst>
        </pc:spChg>
        <pc:spChg chg="del">
          <ac:chgData name="MB Vialle" userId="f2c6431163e4e305" providerId="LiveId" clId="{9570F2C7-7AEE-4879-B940-FCC7302BDCD2}" dt="2020-12-02T17:31:07.498" v="7644" actId="21"/>
          <ac:spMkLst>
            <pc:docMk/>
            <pc:sldMk cId="492012483" sldId="401"/>
            <ac:spMk id="3" creationId="{0B171446-5701-4156-B2A1-C5C8014BB2EF}"/>
          </ac:spMkLst>
        </pc:spChg>
        <pc:spChg chg="add mod">
          <ac:chgData name="MB Vialle" userId="f2c6431163e4e305" providerId="LiveId" clId="{9570F2C7-7AEE-4879-B940-FCC7302BDCD2}" dt="2020-12-02T17:33:02.123" v="7672" actId="1076"/>
          <ac:spMkLst>
            <pc:docMk/>
            <pc:sldMk cId="492012483" sldId="401"/>
            <ac:spMk id="8" creationId="{FD2436DC-4D3A-4D4F-8C84-F14B74EDCCA5}"/>
          </ac:spMkLst>
        </pc:spChg>
        <pc:picChg chg="add mod">
          <ac:chgData name="MB Vialle" userId="f2c6431163e4e305" providerId="LiveId" clId="{9570F2C7-7AEE-4879-B940-FCC7302BDCD2}" dt="2020-12-02T17:31:46.178" v="7649" actId="1076"/>
          <ac:picMkLst>
            <pc:docMk/>
            <pc:sldMk cId="492012483" sldId="401"/>
            <ac:picMk id="5" creationId="{036C1688-E0E8-461C-B78F-236174BE11A9}"/>
          </ac:picMkLst>
        </pc:picChg>
        <pc:picChg chg="add mod">
          <ac:chgData name="MB Vialle" userId="f2c6431163e4e305" providerId="LiveId" clId="{9570F2C7-7AEE-4879-B940-FCC7302BDCD2}" dt="2020-12-02T17:32:45.397" v="7655" actId="1076"/>
          <ac:picMkLst>
            <pc:docMk/>
            <pc:sldMk cId="492012483" sldId="401"/>
            <ac:picMk id="7" creationId="{1725CCF5-A100-4123-99DA-E16E6F93AF3B}"/>
          </ac:picMkLst>
        </pc:picChg>
      </pc:sldChg>
      <pc:sldMasterChg chg="delSldLayout">
        <pc:chgData name="MB Vialle" userId="f2c6431163e4e305" providerId="LiveId" clId="{9570F2C7-7AEE-4879-B940-FCC7302BDCD2}" dt="2020-11-25T15:38:41.670" v="2" actId="2696"/>
        <pc:sldMasterMkLst>
          <pc:docMk/>
          <pc:sldMasterMk cId="0" sldId="2147483648"/>
        </pc:sldMasterMkLst>
        <pc:sldLayoutChg chg="del">
          <pc:chgData name="MB Vialle" userId="f2c6431163e4e305" providerId="LiveId" clId="{9570F2C7-7AEE-4879-B940-FCC7302BDCD2}" dt="2020-11-25T15:38:41.670" v="2" actId="2696"/>
          <pc:sldLayoutMkLst>
            <pc:docMk/>
            <pc:sldMasterMk cId="0" sldId="2147483648"/>
            <pc:sldLayoutMk cId="2314774773" sldId="2147483654"/>
          </pc:sldLayoutMkLst>
        </pc:sldLayoutChg>
        <pc:sldLayoutChg chg="del">
          <pc:chgData name="MB Vialle" userId="f2c6431163e4e305" providerId="LiveId" clId="{9570F2C7-7AEE-4879-B940-FCC7302BDCD2}" dt="2020-11-25T15:38:28.602" v="0" actId="47"/>
          <pc:sldLayoutMkLst>
            <pc:docMk/>
            <pc:sldMasterMk cId="0" sldId="2147483648"/>
            <pc:sldLayoutMk cId="3586227502" sldId="214748365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29453229"/>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3" name="Texte du titre"/>
          <p:cNvSpPr txBox="1">
            <a:spLocks noGrp="1"/>
          </p:cNvSpPr>
          <p:nvPr>
            <p:ph type="title"/>
          </p:nvPr>
        </p:nvSpPr>
        <p:spPr>
          <a:prstGeom prst="rect">
            <a:avLst/>
          </a:prstGeom>
        </p:spPr>
        <p:txBody>
          <a:bodyPr/>
          <a:lstStyle/>
          <a:p>
            <a:r>
              <a:t>Texte du titre</a:t>
            </a:r>
          </a:p>
        </p:txBody>
      </p:sp>
      <p:sp>
        <p:nvSpPr>
          <p:cNvPr id="14"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1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9059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1292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83169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12982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2198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91808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738114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54279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72999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9943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2" name="Ligne"/>
          <p:cNvSpPr/>
          <p:nvPr/>
        </p:nvSpPr>
        <p:spPr>
          <a:xfrm>
            <a:off x="684212" y="3397249"/>
            <a:ext cx="7848601" cy="1590"/>
          </a:xfrm>
          <a:prstGeom prst="line">
            <a:avLst/>
          </a:prstGeom>
          <a:ln w="19050">
            <a:solidFill>
              <a:srgbClr val="8A0F00"/>
            </a:solidFill>
          </a:ln>
        </p:spPr>
        <p:txBody>
          <a:bodyPr lIns="0" tIns="0" rIns="0" bIns="0"/>
          <a:lstStyle/>
          <a:p>
            <a:pPr defTabSz="457200">
              <a:defRPr sz="1200">
                <a:latin typeface="Helvetica"/>
                <a:ea typeface="Helvetica"/>
                <a:cs typeface="Helvetica"/>
                <a:sym typeface="Helvetica"/>
              </a:defRPr>
            </a:pPr>
            <a:endParaRPr/>
          </a:p>
        </p:txBody>
      </p:sp>
      <p:sp>
        <p:nvSpPr>
          <p:cNvPr id="23" name="Texte du titre"/>
          <p:cNvSpPr txBox="1">
            <a:spLocks noGrp="1"/>
          </p:cNvSpPr>
          <p:nvPr>
            <p:ph type="title"/>
          </p:nvPr>
        </p:nvSpPr>
        <p:spPr>
          <a:xfrm>
            <a:off x="685800" y="2130425"/>
            <a:ext cx="7772400" cy="1470025"/>
          </a:xfrm>
          <a:prstGeom prst="rect">
            <a:avLst/>
          </a:prstGeom>
        </p:spPr>
        <p:txBody>
          <a:bodyPr anchor="b"/>
          <a:lstStyle>
            <a:lvl1pPr algn="ctr"/>
          </a:lstStyle>
          <a:p>
            <a:r>
              <a:t>Texte du titre</a:t>
            </a:r>
          </a:p>
        </p:txBody>
      </p:sp>
      <p:sp>
        <p:nvSpPr>
          <p:cNvPr id="24" name="Texte niveau 1…"/>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lvl1pPr>
            <a:lvl2pPr marL="0" indent="273050" algn="ctr">
              <a:buClrTx/>
              <a:buSzTx/>
              <a:buNone/>
            </a:lvl2pPr>
            <a:lvl3pPr marL="0" indent="547687" algn="ctr">
              <a:buClrTx/>
              <a:buSzTx/>
              <a:buNone/>
            </a:lvl3pPr>
            <a:lvl4pPr marL="0" indent="822325" algn="ctr">
              <a:buClrTx/>
              <a:buSzTx/>
              <a:buNone/>
            </a:lvl4pPr>
            <a:lvl5pPr marL="0" indent="1050925" algn="ctr">
              <a:buClrTx/>
              <a:buSzTx/>
              <a:buNone/>
            </a:lvl5pPr>
          </a:lstStyle>
          <a:p>
            <a:r>
              <a:t>Texte niveau 1</a:t>
            </a:r>
          </a:p>
          <a:p>
            <a:pPr lvl="1"/>
            <a:r>
              <a:t>Texte niveau 2</a:t>
            </a:r>
          </a:p>
          <a:p>
            <a:pPr lvl="2"/>
            <a:r>
              <a:t>Texte niveau 3</a:t>
            </a:r>
          </a:p>
          <a:p>
            <a:pPr lvl="3"/>
            <a:r>
              <a:t>Texte niveau 4</a:t>
            </a:r>
          </a:p>
          <a:p>
            <a:pPr lvl="4"/>
            <a:r>
              <a:t>Texte niveau 5</a:t>
            </a:r>
          </a:p>
        </p:txBody>
      </p:sp>
      <p:sp>
        <p:nvSpPr>
          <p:cNvPr id="2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786041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654628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15788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39296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976355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55791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BF97670-23AB-BD4C-A9CA-47EB688C5751}"/>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xmlns="" id="{1F7B0193-919A-B54E-B13C-25CB036DFA3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673785DA-4390-7A47-A5BD-B9C4D514CA70}"/>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FE3887C1-3BD6-1545-8B86-6447C0044380}"/>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4C132FAE-04D5-8B45-B0DE-A1ACF1DA234E}"/>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326841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A7B5AEC-9F3A-9441-A689-982240860F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4BEAD627-E70F-7445-AF2D-86C6488A8B3A}"/>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9C287B1F-2E2B-CD48-80DC-657EA90B15EA}"/>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16A1E228-5550-6245-8E3E-AAD4E6D868CA}"/>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3E2BEE67-97A5-244B-9D56-8857B8AD0D3B}"/>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83887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62D3481-AB29-6E4A-A98B-00CA2851C46E}"/>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xmlns="" id="{74B7CE24-1081-6F46-8032-22408E6DDB1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C4602856-B3D1-9040-8242-F2F8B0AE513E}"/>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21DCD16F-38BF-2D46-9BDE-E5CD7417C570}"/>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C57ED710-90E2-244B-9A7C-03F62CC09213}"/>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32439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B1CAC62-9598-874C-B5F5-379C573CF73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1A00CAE6-C2B8-DE4D-AD4F-CC798D8D7FEA}"/>
              </a:ext>
            </a:extLst>
          </p:cNvPr>
          <p:cNvSpPr>
            <a:spLocks noGrp="1"/>
          </p:cNvSpPr>
          <p:nvPr>
            <p:ph sz="half" idx="1"/>
          </p:nvPr>
        </p:nvSpPr>
        <p:spPr>
          <a:xfrm>
            <a:off x="628650" y="1825625"/>
            <a:ext cx="38862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BBBAF426-51C0-A34A-8B17-2CB4D2AC5727}"/>
              </a:ext>
            </a:extLst>
          </p:cNvPr>
          <p:cNvSpPr>
            <a:spLocks noGrp="1"/>
          </p:cNvSpPr>
          <p:nvPr>
            <p:ph sz="half" idx="2"/>
          </p:nvPr>
        </p:nvSpPr>
        <p:spPr>
          <a:xfrm>
            <a:off x="4629150" y="1825625"/>
            <a:ext cx="38862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9EB9A4EE-8FF6-C148-9C9E-2333888EC9F5}"/>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035C2D75-2D6F-EE47-BA24-A66783155060}"/>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B03E2F2F-A97C-6A4F-AA1C-844978A7A789}"/>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9980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bg>
      <p:bgPr>
        <a:solidFill>
          <a:srgbClr val="8A0F00"/>
        </a:solidFill>
        <a:effectLst/>
      </p:bgPr>
    </p:bg>
    <p:spTree>
      <p:nvGrpSpPr>
        <p:cNvPr id="1" name=""/>
        <p:cNvGrpSpPr/>
        <p:nvPr/>
      </p:nvGrpSpPr>
      <p:grpSpPr>
        <a:xfrm>
          <a:off x="0" y="0"/>
          <a:ext cx="0" cy="0"/>
          <a:chOff x="0" y="0"/>
          <a:chExt cx="0" cy="0"/>
        </a:xfrm>
      </p:grpSpPr>
      <p:sp>
        <p:nvSpPr>
          <p:cNvPr id="32" name="Ligne"/>
          <p:cNvSpPr/>
          <p:nvPr/>
        </p:nvSpPr>
        <p:spPr>
          <a:xfrm>
            <a:off x="730249" y="4598987"/>
            <a:ext cx="7848601" cy="1589"/>
          </a:xfrm>
          <a:prstGeom prst="line">
            <a:avLst/>
          </a:prstGeom>
          <a:ln w="19050">
            <a:solidFill>
              <a:srgbClr val="EEECE1"/>
            </a:solidFill>
          </a:ln>
        </p:spPr>
        <p:txBody>
          <a:bodyPr lIns="0" tIns="0" rIns="0" bIns="0"/>
          <a:lstStyle/>
          <a:p>
            <a:pPr defTabSz="457200">
              <a:defRPr sz="1200">
                <a:latin typeface="Helvetica"/>
                <a:ea typeface="Helvetica"/>
                <a:cs typeface="Helvetica"/>
                <a:sym typeface="Helvetica"/>
              </a:defRPr>
            </a:pPr>
            <a:endParaRPr/>
          </a:p>
        </p:txBody>
      </p:sp>
      <p:sp>
        <p:nvSpPr>
          <p:cNvPr id="33" name="Texte du titre"/>
          <p:cNvSpPr txBox="1">
            <a:spLocks noGrp="1"/>
          </p:cNvSpPr>
          <p:nvPr>
            <p:ph type="title"/>
          </p:nvPr>
        </p:nvSpPr>
        <p:spPr>
          <a:xfrm>
            <a:off x="722312" y="2362200"/>
            <a:ext cx="7772401" cy="2200275"/>
          </a:xfrm>
          <a:prstGeom prst="rect">
            <a:avLst/>
          </a:prstGeom>
        </p:spPr>
        <p:txBody>
          <a:bodyPr anchor="b"/>
          <a:lstStyle/>
          <a:p>
            <a:r>
              <a:t>Texte du titre</a:t>
            </a:r>
          </a:p>
        </p:txBody>
      </p:sp>
      <p:sp>
        <p:nvSpPr>
          <p:cNvPr id="34" name="Texte niveau 1…"/>
          <p:cNvSpPr txBox="1">
            <a:spLocks noGrp="1"/>
          </p:cNvSpPr>
          <p:nvPr>
            <p:ph type="body" sz="quarter" idx="1"/>
          </p:nvPr>
        </p:nvSpPr>
        <p:spPr>
          <a:xfrm>
            <a:off x="722312" y="4625975"/>
            <a:ext cx="7772401" cy="150018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9D70F45-E82C-7D4E-AB1B-97B614AAA3B5}"/>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A3D0879D-39C7-CA4C-93FF-4B110C83F1E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xmlns="" id="{9567EF03-1FD4-A14E-93C1-DAED93D045E1}"/>
              </a:ext>
            </a:extLst>
          </p:cNvPr>
          <p:cNvSpPr>
            <a:spLocks noGrp="1"/>
          </p:cNvSpPr>
          <p:nvPr>
            <p:ph sz="half" idx="2"/>
          </p:nvPr>
        </p:nvSpPr>
        <p:spPr>
          <a:xfrm>
            <a:off x="629842" y="2505075"/>
            <a:ext cx="3868340"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xmlns="" id="{00BBD966-C082-C948-AB47-6E10921C034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xmlns="" id="{8D025E17-CA7C-024B-820B-56BAE4AEB830}"/>
              </a:ext>
            </a:extLst>
          </p:cNvPr>
          <p:cNvSpPr>
            <a:spLocks noGrp="1"/>
          </p:cNvSpPr>
          <p:nvPr>
            <p:ph sz="quarter" idx="4"/>
          </p:nvPr>
        </p:nvSpPr>
        <p:spPr>
          <a:xfrm>
            <a:off x="4629150" y="2505075"/>
            <a:ext cx="3887391"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xmlns="" id="{0C7CA01F-3E02-3140-9B1C-34C2F5270951}"/>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xmlns="" id="{3A812473-803F-CC41-8153-FE359F707CAE}"/>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xmlns="" id="{702DC8F4-B039-2F4C-A677-B1BAA9500963}"/>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6052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41FA266-9D3A-AE4F-93E0-65914753351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EAE0960C-DF25-2349-A468-98B06F7D33CB}"/>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xmlns="" id="{E37D89AD-3230-6444-847D-FD7DF422193D}"/>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xmlns="" id="{0FEFF75D-6323-654A-8FCF-324167EC1287}"/>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587151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01FB0014-95F0-534B-B73F-D654930D8AAC}"/>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xmlns="" id="{0C6288AE-1391-3B44-BA6E-79C4E4F6ACFA}"/>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xmlns="" id="{E1CD62C3-15D7-2B4E-BFC7-27118B2FBB42}"/>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65725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FB3660A-4B2F-C947-BE5C-3C28A0ACE256}"/>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xmlns="" id="{4961C164-F17D-E44E-ADEE-390261B2A3D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xmlns="" id="{657F00F2-9C73-E144-8A5D-B6FBA602F47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F439C16E-8304-D142-855D-ED258EAB8FC8}"/>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95733211-96E3-6B47-91B9-8D0CA36265A9}"/>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80097E51-6149-7040-A11F-7946185E8926}"/>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965451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3C3D854-F4E8-C149-9C4B-D83B4732899A}"/>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xmlns="" id="{131EE89C-3B27-CE4C-A65D-CF1F17A71AF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xmlns="" id="{1A007D67-7FB3-8F41-AFED-2F05212A2D2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xmlns="" id="{33C9F33F-8BD4-4F48-8E7F-DA21B76CE096}"/>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6C0C22EC-A7DB-4141-BF83-B030503E1500}"/>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3666D01F-E505-B647-8BF7-7212213F93B3}"/>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34746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D731A9-E7FB-D845-8C86-AD911F0847C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B803F527-6AD8-0145-A006-F4981278929A}"/>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B0B2651B-B3ED-394A-8D74-5B19332C55EC}"/>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861B7883-A324-CB4B-8BED-AF910B92DAD7}"/>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414E6F48-4713-2944-A120-6B53467382DB}"/>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07801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6FEDE65E-70C3-8F4D-8D12-0868B11EC144}"/>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E6B15480-E52F-AF4D-B361-449F01BFC9F3}"/>
              </a:ext>
            </a:extLst>
          </p:cNvPr>
          <p:cNvSpPr>
            <a:spLocks noGrp="1"/>
          </p:cNvSpPr>
          <p:nvPr>
            <p:ph type="body" orient="vert" idx="1"/>
          </p:nvPr>
        </p:nvSpPr>
        <p:spPr>
          <a:xfrm>
            <a:off x="628650" y="365125"/>
            <a:ext cx="5800725"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9090EDF6-6CA0-6543-88DB-669B98F52106}"/>
              </a:ext>
            </a:extLst>
          </p:cNvPr>
          <p:cNvSpPr>
            <a:spLocks noGrp="1"/>
          </p:cNvSpPr>
          <p:nvPr>
            <p:ph type="dt" sz="half" idx="10"/>
          </p:nvPr>
        </p:nvSpPr>
        <p:spPr/>
        <p:txBody>
          <a:bodyPr/>
          <a:lstStyle/>
          <a:p>
            <a:fld id="{C79AE187-23F2-5B49-AF00-D38E5C834D57}" type="datetimeFigureOut">
              <a:rPr lang="fr-FR" smtClean="0">
                <a:solidFill>
                  <a:prstClr val="black">
                    <a:tint val="75000"/>
                  </a:prstClr>
                </a:solidFill>
              </a:rPr>
              <a:pPr/>
              <a:t>04/01/2021</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AB62A716-FA88-754A-AB1C-09278A999F6B}"/>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EE756689-069C-A943-8923-418610A79A70}"/>
              </a:ext>
            </a:extLst>
          </p:cNvPr>
          <p:cNvSpPr>
            <a:spLocks noGrp="1"/>
          </p:cNvSpPr>
          <p:nvPr>
            <p:ph type="sldNum" sz="quarter" idx="12"/>
          </p:nvPr>
        </p:nvSpPr>
        <p:spPr/>
        <p:txBody>
          <a:bodyPr/>
          <a:lstStyle/>
          <a:p>
            <a:fld id="{650C24A6-A2C4-564E-830D-9CD55D69EDB1}"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52633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4376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5439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7604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75590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3916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E9791AB-4B48-4234-AB3A-7DCD42308156}" type="datetimeFigureOut">
              <a:rPr lang="fr-FR" smtClean="0">
                <a:solidFill>
                  <a:prstClr val="black">
                    <a:tint val="75000"/>
                  </a:prstClr>
                </a:solidFill>
              </a:rPr>
              <a:pPr/>
              <a:t>03/01/2021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3756A0D4-9454-48ED-A530-F028999F6613}"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04437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 y="220662"/>
            <a:ext cx="9144002" cy="2286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Rectangle"/>
          <p:cNvSpPr/>
          <p:nvPr/>
        </p:nvSpPr>
        <p:spPr>
          <a:xfrm>
            <a:off x="-1" y="0"/>
            <a:ext cx="9144002" cy="365125"/>
          </a:xfrm>
          <a:prstGeom prst="rect">
            <a:avLst/>
          </a:prstGeom>
          <a:solidFill>
            <a:srgbClr val="FF2600"/>
          </a:solidFill>
          <a:ln w="12700">
            <a:miter lim="400000"/>
          </a:ln>
        </p:spPr>
        <p:txBody>
          <a:bodyPr lIns="45719" rIns="45719" anchor="ctr"/>
          <a:lstStyle/>
          <a:p>
            <a:pPr algn="ctr">
              <a:defRPr>
                <a:solidFill>
                  <a:srgbClr val="FFFFFF"/>
                </a:solidFill>
              </a:defRPr>
            </a:pPr>
            <a:endParaRPr/>
          </a:p>
        </p:txBody>
      </p:sp>
      <p:sp>
        <p:nvSpPr>
          <p:cNvPr id="4" name="Texte du titre"/>
          <p:cNvSpPr txBox="1">
            <a:spLocks noGrp="1"/>
          </p:cNvSpPr>
          <p:nvPr>
            <p:ph type="title"/>
          </p:nvPr>
        </p:nvSpPr>
        <p:spPr>
          <a:xfrm>
            <a:off x="457200" y="533400"/>
            <a:ext cx="8229600" cy="990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Texte du titre</a:t>
            </a:r>
          </a:p>
        </p:txBody>
      </p:sp>
      <p:sp>
        <p:nvSpPr>
          <p:cNvPr id="5" name="Texte niveau 1…"/>
          <p:cNvSpPr txBox="1">
            <a:spLocks noGrp="1"/>
          </p:cNvSpPr>
          <p:nvPr>
            <p:ph type="body" idx="1"/>
          </p:nvPr>
        </p:nvSpPr>
        <p:spPr>
          <a:xfrm>
            <a:off x="457200" y="1600200"/>
            <a:ext cx="8229600" cy="4876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3pPr>
              <a:buSzPct val="90000"/>
            </a:lvl3pPr>
            <a:lvl4pPr>
              <a:buSzPct val="100000"/>
            </a:lvl4pPr>
            <a:lvl5pPr>
              <a:buSzPct val="100000"/>
            </a:lvl5pPr>
          </a:lstStyle>
          <a:p>
            <a:r>
              <a:t>Texte niveau 1</a:t>
            </a:r>
          </a:p>
          <a:p>
            <a:pPr lvl="1"/>
            <a:r>
              <a:t>Texte niveau 2</a:t>
            </a:r>
          </a:p>
          <a:p>
            <a:pPr lvl="2"/>
            <a:r>
              <a:t>Texte niveau 3</a:t>
            </a:r>
          </a:p>
          <a:p>
            <a:pPr lvl="3"/>
            <a:r>
              <a:t>Texte niveau 4</a:t>
            </a:r>
          </a:p>
          <a:p>
            <a:pPr lvl="4"/>
            <a:r>
              <a:t>Texte niveau 5</a:t>
            </a:r>
          </a:p>
        </p:txBody>
      </p:sp>
      <p:sp>
        <p:nvSpPr>
          <p:cNvPr id="6" name="Numéro de diapositive"/>
          <p:cNvSpPr txBox="1">
            <a:spLocks noGrp="1"/>
          </p:cNvSpPr>
          <p:nvPr>
            <p:ph type="sldNum" sz="quarter" idx="2"/>
          </p:nvPr>
        </p:nvSpPr>
        <p:spPr>
          <a:xfrm>
            <a:off x="7620000" y="38150"/>
            <a:ext cx="301908" cy="288825"/>
          </a:xfrm>
          <a:prstGeom prst="rect">
            <a:avLst/>
          </a:prstGeom>
          <a:ln w="12700">
            <a:miter lim="400000"/>
          </a:ln>
        </p:spPr>
        <p:txBody>
          <a:bodyPr wrap="none" lIns="45719" rIns="45719" anchor="ctr">
            <a:spAutoFit/>
          </a:bodyPr>
          <a:lstStyle>
            <a:lvl1pPr>
              <a:defRPr sz="1400" b="1">
                <a:solidFill>
                  <a:srgbClr val="FFFFF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4000" b="0" i="0" u="none" strike="noStrike" cap="none" spc="-400" baseline="0">
          <a:ln>
            <a:noFill/>
          </a:ln>
          <a:solidFill>
            <a:srgbClr val="8A0F00"/>
          </a:solidFill>
          <a:uFillTx/>
          <a:latin typeface="+mn-lt"/>
          <a:ea typeface="+mn-ea"/>
          <a:cs typeface="+mn-cs"/>
          <a:sym typeface="Arial"/>
        </a:defRPr>
      </a:lvl9pPr>
    </p:titleStyle>
    <p:bodyStyle>
      <a:lvl1pPr marL="182562" marR="0" indent="-182562"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1pPr>
      <a:lvl2pPr marL="567266" marR="0" indent="-29421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2pPr>
      <a:lvl3pPr marL="873654" marR="0" indent="-3259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3pPr>
      <a:lvl4pPr marL="1188508" marR="0" indent="-366183"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4pPr>
      <a:lvl5pPr marL="13641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5pPr>
      <a:lvl6pPr marL="18213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6pPr>
      <a:lvl7pPr marL="22785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7pPr>
      <a:lvl8pPr marL="27357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8pPr>
      <a:lvl9pPr marL="3192991" marR="0" indent="-313266" algn="l" defTabSz="914400" rtl="0" latinLnBrk="0">
        <a:lnSpc>
          <a:spcPct val="100000"/>
        </a:lnSpc>
        <a:spcBef>
          <a:spcPts val="500"/>
        </a:spcBef>
        <a:spcAft>
          <a:spcPts val="0"/>
        </a:spcAft>
        <a:buClr>
          <a:srgbClr val="FF2600"/>
        </a:buClr>
        <a:buSzPct val="85000"/>
        <a:buFontTx/>
        <a:buChar char="•"/>
        <a:tabLst/>
        <a:defRPr sz="2400" b="0" i="0" u="none" strike="noStrike" cap="none" spc="0" baseline="0">
          <a:ln>
            <a:noFill/>
          </a:ln>
          <a:solidFill>
            <a:srgbClr val="000000"/>
          </a:solidFill>
          <a:uFillTx/>
          <a:latin typeface="+mn-lt"/>
          <a:ea typeface="+mn-ea"/>
          <a:cs typeface="+mn-cs"/>
          <a:sym typeface="Arial"/>
        </a:defRPr>
      </a:lvl9pPr>
    </p:bodyStyle>
    <p:otherStyle>
      <a:lvl1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1pPr>
      <a:lvl2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2pPr>
      <a:lvl3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3pPr>
      <a:lvl4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4pPr>
      <a:lvl5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5pPr>
      <a:lvl6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6pPr>
      <a:lvl7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7pPr>
      <a:lvl8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8pPr>
      <a:lvl9pPr marL="0" marR="0" indent="0" algn="l" defTabSz="9144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hangingPunct="1"/>
            <a:fld id="{8E9791AB-4B48-4234-AB3A-7DCD42308156}" type="datetimeFigureOut">
              <a:rPr lang="fr-FR" kern="1200" smtClean="0">
                <a:solidFill>
                  <a:prstClr val="black">
                    <a:tint val="75000"/>
                  </a:prstClr>
                </a:solidFill>
              </a:rPr>
              <a:pPr hangingPunct="1"/>
              <a:t>03/01/2021</a:t>
            </a:fld>
            <a:endParaRPr lang="fr-FR" kern="1200">
              <a:solidFill>
                <a:prstClr val="black">
                  <a:tint val="75000"/>
                </a:prstClr>
              </a:solidFill>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hangingPunct="1"/>
            <a:endParaRPr lang="fr-FR" kern="1200">
              <a:solidFill>
                <a:prstClr val="black">
                  <a:tint val="75000"/>
                </a:prstClr>
              </a:solidFill>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hangingPunct="1"/>
            <a:fld id="{3756A0D4-9454-48ED-A530-F028999F6613}" type="slidenum">
              <a:rPr lang="fr-FR" kern="1200" smtClean="0">
                <a:solidFill>
                  <a:prstClr val="black">
                    <a:tint val="75000"/>
                  </a:prstClr>
                </a:solidFill>
              </a:rPr>
              <a:pPr hangingPunct="1"/>
              <a:t>‹N°›</a:t>
            </a:fld>
            <a:endParaRPr lang="fr-FR" kern="1200">
              <a:solidFill>
                <a:prstClr val="black">
                  <a:tint val="75000"/>
                </a:prstClr>
              </a:solidFill>
            </a:endParaRPr>
          </a:p>
        </p:txBody>
      </p:sp>
    </p:spTree>
    <p:extLst>
      <p:ext uri="{BB962C8B-B14F-4D97-AF65-F5344CB8AC3E}">
        <p14:creationId xmlns:p14="http://schemas.microsoft.com/office/powerpoint/2010/main" val="316728947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hangingPunct="1"/>
            <a:fld id="{8E9791AB-4B48-4234-AB3A-7DCD42308156}" type="datetimeFigureOut">
              <a:rPr lang="fr-FR" kern="1200" smtClean="0">
                <a:solidFill>
                  <a:prstClr val="black">
                    <a:tint val="75000"/>
                  </a:prstClr>
                </a:solidFill>
              </a:rPr>
              <a:pPr hangingPunct="1"/>
              <a:t>03/01/2021</a:t>
            </a:fld>
            <a:endParaRPr lang="fr-FR" kern="1200">
              <a:solidFill>
                <a:prstClr val="black">
                  <a:tint val="75000"/>
                </a:prstClr>
              </a:solidFill>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hangingPunct="1"/>
            <a:endParaRPr lang="fr-FR" kern="1200">
              <a:solidFill>
                <a:prstClr val="black">
                  <a:tint val="75000"/>
                </a:prstClr>
              </a:solidFill>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hangingPunct="1"/>
            <a:fld id="{3756A0D4-9454-48ED-A530-F028999F6613}" type="slidenum">
              <a:rPr lang="fr-FR" kern="1200" smtClean="0">
                <a:solidFill>
                  <a:prstClr val="black">
                    <a:tint val="75000"/>
                  </a:prstClr>
                </a:solidFill>
              </a:rPr>
              <a:pPr hangingPunct="1"/>
              <a:t>‹N°›</a:t>
            </a:fld>
            <a:endParaRPr lang="fr-FR" kern="1200">
              <a:solidFill>
                <a:prstClr val="black">
                  <a:tint val="75000"/>
                </a:prstClr>
              </a:solidFill>
            </a:endParaRPr>
          </a:p>
        </p:txBody>
      </p:sp>
    </p:spTree>
    <p:extLst>
      <p:ext uri="{BB962C8B-B14F-4D97-AF65-F5344CB8AC3E}">
        <p14:creationId xmlns:p14="http://schemas.microsoft.com/office/powerpoint/2010/main" val="33963574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6815136D-1FC8-9944-9C3B-32A4E5552C6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BEAAFE63-B183-014F-95F6-95F7AFCD05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xmlns="" id="{FEBA2796-B6FD-6A48-B895-F180CE7A5C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hangingPunct="1"/>
            <a:fld id="{C79AE187-23F2-5B49-AF00-D38E5C834D57}" type="datetimeFigureOut">
              <a:rPr lang="fr-FR" kern="1200" smtClean="0">
                <a:solidFill>
                  <a:prstClr val="black">
                    <a:tint val="75000"/>
                  </a:prstClr>
                </a:solidFill>
              </a:rPr>
              <a:pPr hangingPunct="1"/>
              <a:t>04/01/2021</a:t>
            </a:fld>
            <a:endParaRPr lang="fr-FR" kern="1200">
              <a:solidFill>
                <a:prstClr val="black">
                  <a:tint val="75000"/>
                </a:prstClr>
              </a:solidFill>
            </a:endParaRPr>
          </a:p>
        </p:txBody>
      </p:sp>
      <p:sp>
        <p:nvSpPr>
          <p:cNvPr id="5" name="Espace réservé du pied de page 4">
            <a:extLst>
              <a:ext uri="{FF2B5EF4-FFF2-40B4-BE49-F238E27FC236}">
                <a16:creationId xmlns:a16="http://schemas.microsoft.com/office/drawing/2014/main" xmlns="" id="{0C616F9D-CB2B-E143-BAD5-CD255EA879E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hangingPunct="1"/>
            <a:endParaRPr lang="fr-FR" kern="1200">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45F49DA2-A06C-464F-81DD-83B43CAC19D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hangingPunct="1"/>
            <a:fld id="{650C24A6-A2C4-564E-830D-9CD55D69EDB1}" type="slidenum">
              <a:rPr lang="fr-FR" kern="1200" smtClean="0">
                <a:solidFill>
                  <a:prstClr val="black">
                    <a:tint val="75000"/>
                  </a:prstClr>
                </a:solidFill>
              </a:rPr>
              <a:pPr hangingPunct="1"/>
              <a:t>‹N°›</a:t>
            </a:fld>
            <a:endParaRPr lang="fr-FR" kern="1200">
              <a:solidFill>
                <a:prstClr val="black">
                  <a:tint val="75000"/>
                </a:prstClr>
              </a:solidFill>
            </a:endParaRPr>
          </a:p>
        </p:txBody>
      </p:sp>
    </p:spTree>
    <p:extLst>
      <p:ext uri="{BB962C8B-B14F-4D97-AF65-F5344CB8AC3E}">
        <p14:creationId xmlns:p14="http://schemas.microsoft.com/office/powerpoint/2010/main" val="18051309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HAPITRE 1 BOURGEOISES MARCHANDES, NÉGOCES INTERNATIONAUX ET TRAITE NÉGRIÈRE"/>
          <p:cNvSpPr txBox="1">
            <a:spLocks noGrp="1"/>
          </p:cNvSpPr>
          <p:nvPr>
            <p:ph type="title"/>
          </p:nvPr>
        </p:nvSpPr>
        <p:spPr>
          <a:xfrm>
            <a:off x="722312" y="2362200"/>
            <a:ext cx="8169897" cy="2200275"/>
          </a:xfrm>
          <a:prstGeom prst="rect">
            <a:avLst/>
          </a:prstGeom>
        </p:spPr>
        <p:txBody>
          <a:bodyPr/>
          <a:lstStyle/>
          <a:p>
            <a:pPr defTabSz="758825">
              <a:defRPr sz="3500" b="1" spc="-350">
                <a:solidFill>
                  <a:srgbClr val="EEECE1"/>
                </a:solidFill>
                <a:effectLst>
                  <a:outerShdw blurRad="12700" dist="25400" dir="2700000" rotWithShape="0">
                    <a:srgbClr val="000000"/>
                  </a:outerShdw>
                </a:effectLst>
              </a:defRPr>
            </a:pPr>
            <a:r>
              <a:rPr lang="fr-FR" dirty="0"/>
              <a:t>Thème 1</a:t>
            </a:r>
            <a:r>
              <a:rPr dirty="0"/>
              <a:t/>
            </a:r>
            <a:br>
              <a:rPr dirty="0"/>
            </a:br>
            <a:r>
              <a:rPr lang="fr-FR" b="1" dirty="0"/>
              <a:t>Totalitarismes et Seconde Guerre mondiale</a:t>
            </a:r>
            <a:endParaRPr b="1" dirty="0"/>
          </a:p>
        </p:txBody>
      </p:sp>
      <p:sp>
        <p:nvSpPr>
          <p:cNvPr id="72" name="Problématique : Comment l’Europe s’enrichit et se développe grâce au commerce maritime et aux colonies ? Comment des populations et des territoires se trouvent ainsi dominés et exploités ?"/>
          <p:cNvSpPr txBox="1">
            <a:spLocks noGrp="1"/>
          </p:cNvSpPr>
          <p:nvPr>
            <p:ph type="body" sz="quarter" idx="1"/>
          </p:nvPr>
        </p:nvSpPr>
        <p:spPr>
          <a:prstGeom prst="rect">
            <a:avLst/>
          </a:prstGeom>
        </p:spPr>
        <p:txBody>
          <a:bodyPr>
            <a:normAutofit/>
          </a:bodyPr>
          <a:lstStyle>
            <a:lvl1pPr marL="0" indent="0">
              <a:buSzTx/>
              <a:buNone/>
              <a:defRPr>
                <a:solidFill>
                  <a:srgbClr val="EEECE1"/>
                </a:solidFill>
              </a:defRPr>
            </a:lvl1pPr>
          </a:lstStyle>
          <a:p>
            <a:r>
              <a:rPr lang="fr-FR" i="1" dirty="0" smtClean="0"/>
              <a:t>Sujet </a:t>
            </a:r>
            <a:r>
              <a:rPr lang="fr-FR" i="1" dirty="0"/>
              <a:t>d’étude : La guerre d’anéantissement et le génocide des Juifs</a:t>
            </a:r>
            <a:endParaRPr i="1" dirty="0"/>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4786" y="857251"/>
            <a:ext cx="8669214" cy="5153955"/>
          </a:xfrm>
          <a:prstGeom prst="rect">
            <a:avLst/>
          </a:prstGeom>
        </p:spPr>
      </p:pic>
      <p:cxnSp>
        <p:nvCxnSpPr>
          <p:cNvPr id="4" name="Connecteur droit avec flèche 3"/>
          <p:cNvCxnSpPr/>
          <p:nvPr/>
        </p:nvCxnSpPr>
        <p:spPr>
          <a:xfrm flipH="1">
            <a:off x="5961186" y="1692519"/>
            <a:ext cx="2215661" cy="3108913"/>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154615" y="4523642"/>
            <a:ext cx="1170976" cy="369332"/>
          </a:xfrm>
          <a:prstGeom prst="rect">
            <a:avLst/>
          </a:prstGeom>
          <a:noFill/>
        </p:spPr>
        <p:txBody>
          <a:bodyPr wrap="square" rtlCol="0">
            <a:spAutoFit/>
          </a:bodyPr>
          <a:lstStyle/>
          <a:p>
            <a:pPr hangingPunct="1"/>
            <a:r>
              <a:rPr lang="fr-FR" b="1" kern="1200" dirty="0">
                <a:solidFill>
                  <a:srgbClr val="FF0000"/>
                </a:solidFill>
              </a:rPr>
              <a:t>sélection</a:t>
            </a:r>
          </a:p>
        </p:txBody>
      </p:sp>
      <p:cxnSp>
        <p:nvCxnSpPr>
          <p:cNvPr id="12" name="Connecteur droit avec flèche 11"/>
          <p:cNvCxnSpPr/>
          <p:nvPr/>
        </p:nvCxnSpPr>
        <p:spPr>
          <a:xfrm flipH="1" flipV="1">
            <a:off x="2479431" y="3020158"/>
            <a:ext cx="3341077" cy="1849733"/>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flipV="1">
            <a:off x="2268415" y="1692520"/>
            <a:ext cx="211016" cy="12309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1512278" y="3020158"/>
            <a:ext cx="896815" cy="1230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4378569" y="4869891"/>
            <a:ext cx="1272685" cy="1"/>
          </a:xfrm>
          <a:prstGeom prst="straightConnector1">
            <a:avLst/>
          </a:prstGeom>
          <a:ln w="7302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mage associÃ©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444" y="853972"/>
            <a:ext cx="4039096" cy="511277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3"/>
          <a:srcRect l="7325" t="20930" r="24215" b="12713"/>
          <a:stretch/>
        </p:blipFill>
        <p:spPr>
          <a:xfrm>
            <a:off x="0" y="917600"/>
            <a:ext cx="9144000" cy="4985520"/>
          </a:xfrm>
          <a:prstGeom prst="rect">
            <a:avLst/>
          </a:prstGeom>
        </p:spPr>
      </p:pic>
    </p:spTree>
    <p:extLst>
      <p:ext uri="{BB962C8B-B14F-4D97-AF65-F5344CB8AC3E}">
        <p14:creationId xmlns:p14="http://schemas.microsoft.com/office/powerpoint/2010/main" val="26187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down)">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8B2AD95-625D-45BF-BD10-09EE460486CC}"/>
              </a:ext>
            </a:extLst>
          </p:cNvPr>
          <p:cNvSpPr>
            <a:spLocks noGrp="1"/>
          </p:cNvSpPr>
          <p:nvPr>
            <p:ph type="title"/>
          </p:nvPr>
        </p:nvSpPr>
        <p:spPr>
          <a:xfrm>
            <a:off x="0" y="369770"/>
            <a:ext cx="9144000" cy="990600"/>
          </a:xfrm>
        </p:spPr>
        <p:txBody>
          <a:bodyPr>
            <a:normAutofit fontScale="90000"/>
          </a:bodyPr>
          <a:lstStyle/>
          <a:p>
            <a:pPr algn="ctr"/>
            <a:r>
              <a:rPr lang="fr-FR" dirty="0"/>
              <a:t>L’élargissement de la déportation et de l’extermination à l’Europe (1941-1945)</a:t>
            </a:r>
          </a:p>
        </p:txBody>
      </p:sp>
      <p:grpSp>
        <p:nvGrpSpPr>
          <p:cNvPr id="35" name="Groupe">
            <a:extLst>
              <a:ext uri="{FF2B5EF4-FFF2-40B4-BE49-F238E27FC236}">
                <a16:creationId xmlns:a16="http://schemas.microsoft.com/office/drawing/2014/main" xmlns="" id="{5E185585-7362-4FFF-8868-AF1B7358C55D}"/>
              </a:ext>
            </a:extLst>
          </p:cNvPr>
          <p:cNvGrpSpPr/>
          <p:nvPr/>
        </p:nvGrpSpPr>
        <p:grpSpPr>
          <a:xfrm>
            <a:off x="4973281" y="1380771"/>
            <a:ext cx="4295690" cy="4819049"/>
            <a:chOff x="0" y="0"/>
            <a:chExt cx="2994656" cy="3965121"/>
          </a:xfrm>
        </p:grpSpPr>
        <p:pic>
          <p:nvPicPr>
            <p:cNvPr id="36" name="génocide3.jpg" descr="génocide3.jpg">
              <a:extLst>
                <a:ext uri="{FF2B5EF4-FFF2-40B4-BE49-F238E27FC236}">
                  <a16:creationId xmlns:a16="http://schemas.microsoft.com/office/drawing/2014/main" xmlns="" id="{0089CD1E-CD97-458C-B617-A2DB13653DF2}"/>
                </a:ext>
              </a:extLst>
            </p:cNvPr>
            <p:cNvPicPr>
              <a:picLocks noChangeAspect="1"/>
            </p:cNvPicPr>
            <p:nvPr/>
          </p:nvPicPr>
          <p:blipFill>
            <a:blip r:embed="rId2"/>
            <a:srcRect l="2215" t="61989" r="59746" b="19160"/>
            <a:stretch>
              <a:fillRect/>
            </a:stretch>
          </p:blipFill>
          <p:spPr>
            <a:xfrm>
              <a:off x="15038" y="0"/>
              <a:ext cx="2905894" cy="2036873"/>
            </a:xfrm>
            <a:prstGeom prst="rect">
              <a:avLst/>
            </a:prstGeom>
            <a:ln w="12700" cap="flat">
              <a:noFill/>
              <a:miter lim="400000"/>
            </a:ln>
            <a:effectLst/>
          </p:spPr>
        </p:pic>
        <p:pic>
          <p:nvPicPr>
            <p:cNvPr id="37" name="génocide3.jpg" descr="génocide3.jpg">
              <a:extLst>
                <a:ext uri="{FF2B5EF4-FFF2-40B4-BE49-F238E27FC236}">
                  <a16:creationId xmlns:a16="http://schemas.microsoft.com/office/drawing/2014/main" xmlns="" id="{451CCD07-B344-42E7-B556-AD02EEFFC0E4}"/>
                </a:ext>
              </a:extLst>
            </p:cNvPr>
            <p:cNvPicPr>
              <a:picLocks noChangeAspect="1"/>
            </p:cNvPicPr>
            <p:nvPr/>
          </p:nvPicPr>
          <p:blipFill>
            <a:blip r:embed="rId2"/>
            <a:srcRect l="40141" t="61989" r="20360" b="19160"/>
            <a:stretch>
              <a:fillRect/>
            </a:stretch>
          </p:blipFill>
          <p:spPr>
            <a:xfrm>
              <a:off x="0" y="1943633"/>
              <a:ext cx="2994657" cy="2021489"/>
            </a:xfrm>
            <a:prstGeom prst="rect">
              <a:avLst/>
            </a:prstGeom>
            <a:ln w="12700" cap="flat">
              <a:noFill/>
              <a:miter lim="400000"/>
            </a:ln>
            <a:effectLst/>
          </p:spPr>
        </p:pic>
      </p:grpSp>
      <p:sp>
        <p:nvSpPr>
          <p:cNvPr id="38" name="ZoneTexte 37">
            <a:extLst>
              <a:ext uri="{FF2B5EF4-FFF2-40B4-BE49-F238E27FC236}">
                <a16:creationId xmlns:a16="http://schemas.microsoft.com/office/drawing/2014/main" xmlns="" id="{6EFEAA73-3324-4710-90E7-43BC24FBF6FD}"/>
              </a:ext>
            </a:extLst>
          </p:cNvPr>
          <p:cNvSpPr txBox="1"/>
          <p:nvPr/>
        </p:nvSpPr>
        <p:spPr>
          <a:xfrm>
            <a:off x="444252" y="4888248"/>
            <a:ext cx="8656777" cy="148758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Les déportés sont triés à la descente du train.</a:t>
            </a:r>
            <a:r>
              <a:rPr kumimoji="0" lang="fr-FR" sz="1800" b="0" i="0" u="none" strike="noStrike" cap="none" spc="0" normalizeH="0" dirty="0">
                <a:ln>
                  <a:noFill/>
                </a:ln>
                <a:solidFill>
                  <a:srgbClr val="000000"/>
                </a:solidFill>
                <a:effectLst/>
                <a:uFillTx/>
                <a:latin typeface="+mn-lt"/>
                <a:ea typeface="+mn-ea"/>
                <a:cs typeface="+mn-cs"/>
                <a:sym typeface="Arial"/>
              </a:rPr>
              <a:t> « Les plus aptes » sont envoyés dans des baraquements pour servir comme </a:t>
            </a:r>
            <a:r>
              <a:rPr kumimoji="0" lang="fr-FR" sz="1800" b="0" i="0" u="none" strike="noStrike" cap="none" spc="0" normalizeH="0" dirty="0" smtClean="0">
                <a:ln>
                  <a:noFill/>
                </a:ln>
                <a:solidFill>
                  <a:srgbClr val="000000"/>
                </a:solidFill>
                <a:effectLst/>
                <a:uFillTx/>
                <a:latin typeface="+mn-lt"/>
                <a:ea typeface="+mn-ea"/>
                <a:cs typeface="+mn-cs"/>
                <a:sym typeface="Arial"/>
              </a:rPr>
              <a:t>« esclaves ». </a:t>
            </a:r>
            <a:r>
              <a:rPr kumimoji="0" lang="fr-FR" sz="1800" b="0" i="0" u="none" strike="noStrike" cap="none" spc="0" normalizeH="0" dirty="0">
                <a:ln>
                  <a:noFill/>
                </a:ln>
                <a:solidFill>
                  <a:srgbClr val="000000"/>
                </a:solidFill>
                <a:effectLst/>
                <a:uFillTx/>
                <a:latin typeface="+mn-lt"/>
                <a:ea typeface="+mn-ea"/>
                <a:cs typeface="+mn-cs"/>
                <a:sym typeface="Arial"/>
              </a:rPr>
              <a:t>Les autres, les plus nombreux, sont </a:t>
            </a:r>
            <a:r>
              <a:rPr kumimoji="0" lang="fr-FR" sz="1800" b="0" i="0" u="none" strike="noStrike" cap="none" spc="0" normalizeH="0" dirty="0" smtClean="0">
                <a:ln>
                  <a:noFill/>
                </a:ln>
                <a:solidFill>
                  <a:srgbClr val="000000"/>
                </a:solidFill>
                <a:effectLst/>
                <a:uFillTx/>
                <a:latin typeface="+mn-lt"/>
                <a:ea typeface="+mn-ea"/>
                <a:cs typeface="+mn-cs"/>
                <a:sym typeface="Arial"/>
              </a:rPr>
              <a:t>envoyés à la mort. </a:t>
            </a:r>
            <a:r>
              <a:rPr kumimoji="0" lang="fr-FR" sz="1800" b="0" i="0" u="none" strike="noStrike" cap="none" spc="0" normalizeH="0" dirty="0">
                <a:ln>
                  <a:noFill/>
                </a:ln>
                <a:solidFill>
                  <a:srgbClr val="000000"/>
                </a:solidFill>
                <a:effectLst/>
                <a:uFillTx/>
                <a:latin typeface="+mn-lt"/>
                <a:ea typeface="+mn-ea"/>
                <a:cs typeface="+mn-cs"/>
                <a:sym typeface="Arial"/>
              </a:rPr>
              <a:t>Ils </a:t>
            </a:r>
            <a:r>
              <a:rPr kumimoji="0" lang="fr-FR" sz="1800" b="0" i="0" u="none" strike="noStrike" cap="none" spc="0" normalizeH="0" dirty="0" smtClean="0">
                <a:ln>
                  <a:noFill/>
                </a:ln>
                <a:solidFill>
                  <a:srgbClr val="000000"/>
                </a:solidFill>
                <a:effectLst/>
                <a:uFillTx/>
                <a:latin typeface="+mn-lt"/>
                <a:ea typeface="+mn-ea"/>
                <a:cs typeface="+mn-cs"/>
                <a:sym typeface="Arial"/>
              </a:rPr>
              <a:t>sont </a:t>
            </a:r>
            <a:r>
              <a:rPr kumimoji="0" lang="fr-FR" sz="1800" b="0" i="0" u="none" strike="noStrike" cap="none" spc="0" normalizeH="0" dirty="0">
                <a:ln>
                  <a:noFill/>
                </a:ln>
                <a:solidFill>
                  <a:srgbClr val="000000"/>
                </a:solidFill>
                <a:effectLst/>
                <a:uFillTx/>
                <a:latin typeface="+mn-lt"/>
                <a:ea typeface="+mn-ea"/>
                <a:cs typeface="+mn-cs"/>
                <a:sym typeface="Arial"/>
              </a:rPr>
              <a:t>acheminés vers des chambres à gaz masqués en bains collectifs où ils sont exterminés. Leurs corps sont ensuite brulés afin de faire disparaître les traces du crime de masse.</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pic>
        <p:nvPicPr>
          <p:cNvPr id="2" name="Image 1"/>
          <p:cNvPicPr>
            <a:picLocks noChangeAspect="1"/>
          </p:cNvPicPr>
          <p:nvPr/>
        </p:nvPicPr>
        <p:blipFill>
          <a:blip r:embed="rId3"/>
          <a:stretch>
            <a:fillRect/>
          </a:stretch>
        </p:blipFill>
        <p:spPr>
          <a:xfrm>
            <a:off x="145473" y="1508104"/>
            <a:ext cx="4659865" cy="3241645"/>
          </a:xfrm>
          <a:prstGeom prst="rect">
            <a:avLst/>
          </a:prstGeom>
        </p:spPr>
      </p:pic>
    </p:spTree>
    <p:extLst>
      <p:ext uri="{BB962C8B-B14F-4D97-AF65-F5344CB8AC3E}">
        <p14:creationId xmlns:p14="http://schemas.microsoft.com/office/powerpoint/2010/main" val="35732046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iterate>
                                    <p:tmAbs val="0"/>
                                  </p:iterate>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1+#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advAuto="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8B2AD95-625D-45BF-BD10-09EE460486CC}"/>
              </a:ext>
            </a:extLst>
          </p:cNvPr>
          <p:cNvSpPr>
            <a:spLocks noGrp="1"/>
          </p:cNvSpPr>
          <p:nvPr>
            <p:ph type="title"/>
          </p:nvPr>
        </p:nvSpPr>
        <p:spPr>
          <a:xfrm>
            <a:off x="0" y="369770"/>
            <a:ext cx="9144000" cy="990600"/>
          </a:xfrm>
        </p:spPr>
        <p:txBody>
          <a:bodyPr>
            <a:normAutofit fontScale="90000"/>
          </a:bodyPr>
          <a:lstStyle/>
          <a:p>
            <a:pPr algn="ctr"/>
            <a:r>
              <a:rPr lang="fr-FR" dirty="0"/>
              <a:t>L’élargissement de la déportation et de l’extermination à l’Europe (1941-1945)</a:t>
            </a:r>
          </a:p>
        </p:txBody>
      </p:sp>
      <p:pic>
        <p:nvPicPr>
          <p:cNvPr id="2" name="Image 1"/>
          <p:cNvPicPr>
            <a:picLocks noChangeAspect="1"/>
          </p:cNvPicPr>
          <p:nvPr/>
        </p:nvPicPr>
        <p:blipFill>
          <a:blip r:embed="rId2"/>
          <a:stretch>
            <a:fillRect/>
          </a:stretch>
        </p:blipFill>
        <p:spPr>
          <a:xfrm>
            <a:off x="320487" y="1583363"/>
            <a:ext cx="8418268" cy="4735275"/>
          </a:xfrm>
          <a:prstGeom prst="rect">
            <a:avLst/>
          </a:prstGeom>
        </p:spPr>
      </p:pic>
      <p:pic>
        <p:nvPicPr>
          <p:cNvPr id="41" name="génocide6.jpg" descr="génocide6.jpg">
            <a:extLst>
              <a:ext uri="{FF2B5EF4-FFF2-40B4-BE49-F238E27FC236}">
                <a16:creationId xmlns:a16="http://schemas.microsoft.com/office/drawing/2014/main" xmlns="" id="{4256C256-C2B1-44C3-B240-A5EBD4D3E09A}"/>
              </a:ext>
            </a:extLst>
          </p:cNvPr>
          <p:cNvPicPr>
            <a:picLocks noChangeAspect="1"/>
          </p:cNvPicPr>
          <p:nvPr/>
        </p:nvPicPr>
        <p:blipFill>
          <a:blip r:embed="rId3"/>
          <a:srcRect l="62639" t="51053" r="2673" b="23345"/>
          <a:stretch>
            <a:fillRect/>
          </a:stretch>
        </p:blipFill>
        <p:spPr>
          <a:xfrm>
            <a:off x="320487" y="1680756"/>
            <a:ext cx="4349045" cy="4540488"/>
          </a:xfrm>
          <a:prstGeom prst="rect">
            <a:avLst/>
          </a:prstGeom>
          <a:ln w="12700">
            <a:miter lim="400000"/>
          </a:ln>
        </p:spPr>
      </p:pic>
      <p:sp>
        <p:nvSpPr>
          <p:cNvPr id="40" name="ZoneTexte 39">
            <a:extLst>
              <a:ext uri="{FF2B5EF4-FFF2-40B4-BE49-F238E27FC236}">
                <a16:creationId xmlns:a16="http://schemas.microsoft.com/office/drawing/2014/main" xmlns="" id="{2C91ED42-4ADD-4037-893D-0BBCA360EC0F}"/>
              </a:ext>
            </a:extLst>
          </p:cNvPr>
          <p:cNvSpPr txBox="1"/>
          <p:nvPr/>
        </p:nvSpPr>
        <p:spPr>
          <a:xfrm>
            <a:off x="341143" y="2553657"/>
            <a:ext cx="8656777" cy="231858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Les nazis</a:t>
            </a:r>
            <a:r>
              <a:rPr kumimoji="0" lang="fr-FR" sz="1800" b="0" i="0" u="none" strike="noStrike" cap="none" spc="0" normalizeH="0" dirty="0">
                <a:ln>
                  <a:noFill/>
                </a:ln>
                <a:solidFill>
                  <a:srgbClr val="000000"/>
                </a:solidFill>
                <a:effectLst/>
                <a:uFillTx/>
                <a:latin typeface="+mn-lt"/>
                <a:ea typeface="+mn-ea"/>
                <a:cs typeface="+mn-cs"/>
                <a:sym typeface="Arial"/>
              </a:rPr>
              <a:t> se sont calqués sur le modèle industriel de la production de masse pour réaliser l’extermination des populations juives. Le centre de mise à mort est organisé comme une usine avec une ligne de chemin de fer qui amène chaque jour dans des wagons à bestiaux des milliers de victimes. Les opérations sont segmentées dans le but d’être le plus efficace possible comme dans le travail à la chaîne : tri, vol des affaires, déshabillage, extermination, élimination des corps. Les différents centres de mises à mort ont ainsi anéanti la vie de plus 3,1 millions de Juifs et Juives.</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115297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2000" fill="hold"/>
                                        <p:tgtEl>
                                          <p:spTgt spid="41"/>
                                        </p:tgtEl>
                                        <p:attrNameLst>
                                          <p:attrName>ppt_x</p:attrName>
                                        </p:attrNameLst>
                                      </p:cBhvr>
                                      <p:tavLst>
                                        <p:tav tm="0">
                                          <p:val>
                                            <p:strVal val="0-#ppt_w/2"/>
                                          </p:val>
                                        </p:tav>
                                        <p:tav tm="100000">
                                          <p:val>
                                            <p:strVal val="#ppt_x"/>
                                          </p:val>
                                        </p:tav>
                                      </p:tavLst>
                                    </p:anim>
                                    <p:anim calcmode="lin" valueType="num">
                                      <p:cBhvr additive="base">
                                        <p:cTn id="8" dur="2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up)">
                                      <p:cBhvr>
                                        <p:cTn id="1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BACA31E7-0C42-408E-BC14-B9B2F7A5B3E8}"/>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3" name="Zone de texte 2">
            <a:extLst>
              <a:ext uri="{FF2B5EF4-FFF2-40B4-BE49-F238E27FC236}">
                <a16:creationId xmlns:a16="http://schemas.microsoft.com/office/drawing/2014/main" xmlns="" id="{BBDA2E1E-3AC3-5D41-BFEB-C6188ED98883}"/>
              </a:ext>
            </a:extLst>
          </p:cNvPr>
          <p:cNvSpPr txBox="1">
            <a:spLocks noChangeArrowheads="1"/>
          </p:cNvSpPr>
          <p:nvPr/>
        </p:nvSpPr>
        <p:spPr bwMode="auto">
          <a:xfrm>
            <a:off x="264262" y="1156453"/>
            <a:ext cx="3053095" cy="5143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1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La découverte des centres de mises à mort</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5" name="Image 4">
            <a:extLst>
              <a:ext uri="{FF2B5EF4-FFF2-40B4-BE49-F238E27FC236}">
                <a16:creationId xmlns:a16="http://schemas.microsoft.com/office/drawing/2014/main" xmlns="" id="{8B0D72AD-44CD-F04E-B6C4-B75381CB8B09}"/>
              </a:ext>
            </a:extLst>
          </p:cNvPr>
          <p:cNvPicPr/>
          <p:nvPr/>
        </p:nvPicPr>
        <p:blipFill rotWithShape="1">
          <a:blip r:embed="rId2" cstate="print">
            <a:extLst>
              <a:ext uri="{28A0092B-C50C-407E-A947-70E740481C1C}">
                <a14:useLocalDpi xmlns:a14="http://schemas.microsoft.com/office/drawing/2010/main" val="0"/>
              </a:ext>
            </a:extLst>
          </a:blip>
          <a:srcRect l="47275" t="37022" r="3820" b="16669"/>
          <a:stretch/>
        </p:blipFill>
        <p:spPr bwMode="auto">
          <a:xfrm rot="10800000">
            <a:off x="316968" y="1618097"/>
            <a:ext cx="3000390" cy="3970005"/>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xmlns="" id="{B1CFE40E-8248-7B41-8DA0-E727B3EFC00A}"/>
              </a:ext>
            </a:extLst>
          </p:cNvPr>
          <p:cNvPicPr/>
          <p:nvPr/>
        </p:nvPicPr>
        <p:blipFill rotWithShape="1">
          <a:blip r:embed="rId3" cstate="print">
            <a:extLst>
              <a:ext uri="{28A0092B-C50C-407E-A947-70E740481C1C}">
                <a14:useLocalDpi xmlns:a14="http://schemas.microsoft.com/office/drawing/2010/main" val="0"/>
              </a:ext>
            </a:extLst>
          </a:blip>
          <a:srcRect l="12273" t="43134" r="54721" b="52673"/>
          <a:stretch/>
        </p:blipFill>
        <p:spPr bwMode="auto">
          <a:xfrm rot="10800000">
            <a:off x="316967" y="5588101"/>
            <a:ext cx="3000391" cy="621312"/>
          </a:xfrm>
          <a:prstGeom prst="rect">
            <a:avLst/>
          </a:prstGeom>
          <a:ln>
            <a:noFill/>
          </a:ln>
          <a:extLst>
            <a:ext uri="{53640926-AAD7-44D8-BBD7-CCE9431645EC}">
              <a14:shadowObscured xmlns:a14="http://schemas.microsoft.com/office/drawing/2010/main"/>
            </a:ext>
          </a:extLst>
        </p:spPr>
      </p:pic>
      <p:pic>
        <p:nvPicPr>
          <p:cNvPr id="7" name="officeArt object">
            <a:extLst>
              <a:ext uri="{FF2B5EF4-FFF2-40B4-BE49-F238E27FC236}">
                <a16:creationId xmlns:a16="http://schemas.microsoft.com/office/drawing/2014/main" xmlns="" id="{141D6265-B2DD-6240-B868-3CE34F404AFB}"/>
              </a:ext>
            </a:extLst>
          </p:cNvPr>
          <p:cNvPicPr/>
          <p:nvPr/>
        </p:nvPicPr>
        <p:blipFill>
          <a:blip r:embed="rId4"/>
          <a:srcRect l="4649" t="18492" r="2207" b="51605"/>
          <a:stretch>
            <a:fillRect/>
          </a:stretch>
        </p:blipFill>
        <p:spPr>
          <a:xfrm>
            <a:off x="3581619" y="1413628"/>
            <a:ext cx="5175159" cy="2776808"/>
          </a:xfrm>
          <a:prstGeom prst="rect">
            <a:avLst/>
          </a:prstGeom>
          <a:ln w="12700" cap="flat">
            <a:noFill/>
            <a:miter lim="400000"/>
          </a:ln>
          <a:effectLst/>
        </p:spPr>
      </p:pic>
      <p:sp>
        <p:nvSpPr>
          <p:cNvPr id="8" name="ZoneTexte 7">
            <a:extLst>
              <a:ext uri="{FF2B5EF4-FFF2-40B4-BE49-F238E27FC236}">
                <a16:creationId xmlns:a16="http://schemas.microsoft.com/office/drawing/2014/main" xmlns="" id="{9E5A3AE5-4265-8544-A528-5C74D91B60F4}"/>
              </a:ext>
            </a:extLst>
          </p:cNvPr>
          <p:cNvSpPr txBox="1"/>
          <p:nvPr/>
        </p:nvSpPr>
        <p:spPr>
          <a:xfrm>
            <a:off x="295835" y="4496742"/>
            <a:ext cx="8656777" cy="933589"/>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Ce sont les troupes Soviétiques qui ont libéré l’essentiel de l’Europe occupée par  </a:t>
            </a:r>
            <a:r>
              <a:rPr lang="fr-FR" dirty="0"/>
              <a:t>l</a:t>
            </a:r>
            <a:r>
              <a:rPr kumimoji="0" lang="fr-FR" sz="1800" b="0" i="0" u="none" strike="noStrike" cap="none" spc="0" normalizeH="0" baseline="0" dirty="0">
                <a:ln>
                  <a:noFill/>
                </a:ln>
                <a:solidFill>
                  <a:srgbClr val="000000"/>
                </a:solidFill>
                <a:effectLst/>
                <a:uFillTx/>
                <a:latin typeface="+mn-lt"/>
                <a:ea typeface="+mn-ea"/>
                <a:cs typeface="+mn-cs"/>
                <a:sym typeface="Arial"/>
              </a:rPr>
              <a:t>es nazis, et, tout particulièrement l’Est. C’est pourquoi, durant leur progression vers Berlin, elles ont découvert les centres de mise à mort.</a:t>
            </a:r>
          </a:p>
        </p:txBody>
      </p:sp>
    </p:spTree>
    <p:extLst>
      <p:ext uri="{BB962C8B-B14F-4D97-AF65-F5344CB8AC3E}">
        <p14:creationId xmlns:p14="http://schemas.microsoft.com/office/powerpoint/2010/main" val="2524743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F40E65C-57CE-204C-B2D3-553F3730B4AF}"/>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5" name="Zone de texte 2">
            <a:extLst>
              <a:ext uri="{FF2B5EF4-FFF2-40B4-BE49-F238E27FC236}">
                <a16:creationId xmlns:a16="http://schemas.microsoft.com/office/drawing/2014/main" xmlns="" id="{71C6D050-81B0-CA4F-ABE0-7026A38380EC}"/>
              </a:ext>
            </a:extLst>
          </p:cNvPr>
          <p:cNvSpPr txBox="1">
            <a:spLocks noChangeArrowheads="1"/>
          </p:cNvSpPr>
          <p:nvPr/>
        </p:nvSpPr>
        <p:spPr bwMode="auto">
          <a:xfrm>
            <a:off x="378076" y="1541898"/>
            <a:ext cx="4300250" cy="5429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3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Simone Veil témoigne de sa libération</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9F697E2E-D8FF-C34D-9249-7688253E71C9}"/>
              </a:ext>
            </a:extLst>
          </p:cNvPr>
          <p:cNvPicPr/>
          <p:nvPr/>
        </p:nvPicPr>
        <p:blipFill rotWithShape="1">
          <a:blip r:embed="rId2" cstate="print">
            <a:extLst>
              <a:ext uri="{28A0092B-C50C-407E-A947-70E740481C1C}">
                <a14:useLocalDpi xmlns:a14="http://schemas.microsoft.com/office/drawing/2010/main" val="0"/>
              </a:ext>
            </a:extLst>
          </a:blip>
          <a:srcRect l="46268" t="4527" r="3820" b="65698"/>
          <a:stretch/>
        </p:blipFill>
        <p:spPr bwMode="auto">
          <a:xfrm rot="10800000">
            <a:off x="378076" y="1813360"/>
            <a:ext cx="4117739" cy="3836759"/>
          </a:xfrm>
          <a:prstGeom prst="rect">
            <a:avLst/>
          </a:prstGeom>
          <a:ln>
            <a:noFill/>
          </a:ln>
          <a:extLst>
            <a:ext uri="{53640926-AAD7-44D8-BBD7-CCE9431645EC}">
              <a14:shadowObscured xmlns:a14="http://schemas.microsoft.com/office/drawing/2010/main"/>
            </a:ext>
          </a:extLst>
        </p:spPr>
      </p:pic>
      <p:grpSp>
        <p:nvGrpSpPr>
          <p:cNvPr id="23" name="Groupe 22">
            <a:extLst>
              <a:ext uri="{FF2B5EF4-FFF2-40B4-BE49-F238E27FC236}">
                <a16:creationId xmlns:a16="http://schemas.microsoft.com/office/drawing/2014/main" xmlns="" id="{B6E8DA71-5CC9-684D-82C1-EEC8C6BF62D6}"/>
              </a:ext>
            </a:extLst>
          </p:cNvPr>
          <p:cNvGrpSpPr/>
          <p:nvPr/>
        </p:nvGrpSpPr>
        <p:grpSpPr>
          <a:xfrm>
            <a:off x="1892595" y="1360370"/>
            <a:ext cx="5167424" cy="4289749"/>
            <a:chOff x="1892595" y="1360370"/>
            <a:chExt cx="5167424" cy="4289749"/>
          </a:xfrm>
        </p:grpSpPr>
        <p:sp>
          <p:nvSpPr>
            <p:cNvPr id="9" name="ZoneTexte 8">
              <a:extLst>
                <a:ext uri="{FF2B5EF4-FFF2-40B4-BE49-F238E27FC236}">
                  <a16:creationId xmlns:a16="http://schemas.microsoft.com/office/drawing/2014/main" xmlns="" id="{980EF3C6-B950-6C4A-A19C-06BEF40644D8}"/>
                </a:ext>
              </a:extLst>
            </p:cNvPr>
            <p:cNvSpPr txBox="1"/>
            <p:nvPr/>
          </p:nvSpPr>
          <p:spPr>
            <a:xfrm>
              <a:off x="5025063" y="4011185"/>
              <a:ext cx="203495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Simone Veil </a:t>
              </a:r>
            </a:p>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(1927 – 2017)</a:t>
              </a:r>
            </a:p>
          </p:txBody>
        </p:sp>
        <p:grpSp>
          <p:nvGrpSpPr>
            <p:cNvPr id="22" name="Groupe 21">
              <a:extLst>
                <a:ext uri="{FF2B5EF4-FFF2-40B4-BE49-F238E27FC236}">
                  <a16:creationId xmlns:a16="http://schemas.microsoft.com/office/drawing/2014/main" xmlns="" id="{39AA2310-7842-BF4C-8B2C-309A2D6E6671}"/>
                </a:ext>
              </a:extLst>
            </p:cNvPr>
            <p:cNvGrpSpPr/>
            <p:nvPr/>
          </p:nvGrpSpPr>
          <p:grpSpPr>
            <a:xfrm>
              <a:off x="1892595" y="1360370"/>
              <a:ext cx="5167424" cy="4289749"/>
              <a:chOff x="1892595" y="1360370"/>
              <a:chExt cx="5167424" cy="4289749"/>
            </a:xfrm>
          </p:grpSpPr>
          <p:pic>
            <p:nvPicPr>
              <p:cNvPr id="8" name="Image 7">
                <a:extLst>
                  <a:ext uri="{FF2B5EF4-FFF2-40B4-BE49-F238E27FC236}">
                    <a16:creationId xmlns:a16="http://schemas.microsoft.com/office/drawing/2014/main" xmlns="" id="{CD32562A-1801-2945-8F81-DC020FF65F1D}"/>
                  </a:ext>
                </a:extLst>
              </p:cNvPr>
              <p:cNvPicPr>
                <a:picLocks noChangeAspect="1"/>
              </p:cNvPicPr>
              <p:nvPr/>
            </p:nvPicPr>
            <p:blipFill>
              <a:blip r:embed="rId3"/>
              <a:stretch>
                <a:fillRect/>
              </a:stretch>
            </p:blipFill>
            <p:spPr>
              <a:xfrm>
                <a:off x="5025064" y="1360370"/>
                <a:ext cx="2034955" cy="2710190"/>
              </a:xfrm>
              <a:prstGeom prst="rect">
                <a:avLst/>
              </a:prstGeom>
            </p:spPr>
          </p:pic>
          <p:sp>
            <p:nvSpPr>
              <p:cNvPr id="10" name="Rectangle à coins arrondis 9">
                <a:extLst>
                  <a:ext uri="{FF2B5EF4-FFF2-40B4-BE49-F238E27FC236}">
                    <a16:creationId xmlns:a16="http://schemas.microsoft.com/office/drawing/2014/main" xmlns="" id="{90294848-BEB4-8046-A995-0CA2A1EDFAB9}"/>
                  </a:ext>
                </a:extLst>
              </p:cNvPr>
              <p:cNvSpPr/>
              <p:nvPr/>
            </p:nvSpPr>
            <p:spPr>
              <a:xfrm>
                <a:off x="1892595" y="5103628"/>
                <a:ext cx="2603220" cy="546491"/>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9" name="Connecteur droit 18">
                <a:extLst>
                  <a:ext uri="{FF2B5EF4-FFF2-40B4-BE49-F238E27FC236}">
                    <a16:creationId xmlns:a16="http://schemas.microsoft.com/office/drawing/2014/main" xmlns="" id="{F57AF5FF-CE52-A447-8895-401449720F75}"/>
                  </a:ext>
                </a:extLst>
              </p:cNvPr>
              <p:cNvCxnSpPr>
                <a:stCxn id="10" idx="3"/>
              </p:cNvCxnSpPr>
              <p:nvPr/>
            </p:nvCxnSpPr>
            <p:spPr>
              <a:xfrm flipV="1">
                <a:off x="4495815" y="5376873"/>
                <a:ext cx="1546725" cy="1"/>
              </a:xfrm>
              <a:prstGeom prst="lin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cxnSp>
          <p:cxnSp>
            <p:nvCxnSpPr>
              <p:cNvPr id="21" name="Connecteur droit avec flèche 20">
                <a:extLst>
                  <a:ext uri="{FF2B5EF4-FFF2-40B4-BE49-F238E27FC236}">
                    <a16:creationId xmlns:a16="http://schemas.microsoft.com/office/drawing/2014/main" xmlns="" id="{91F7329B-4B2D-BA46-8264-7BCD9E9E595A}"/>
                  </a:ext>
                </a:extLst>
              </p:cNvPr>
              <p:cNvCxnSpPr>
                <a:endCxn id="9" idx="2"/>
              </p:cNvCxnSpPr>
              <p:nvPr/>
            </p:nvCxnSpPr>
            <p:spPr>
              <a:xfrm flipV="1">
                <a:off x="6042540" y="4667775"/>
                <a:ext cx="1" cy="709098"/>
              </a:xfrm>
              <a:prstGeom prst="straightConnector1">
                <a:avLst/>
              </a:prstGeom>
              <a:noFill/>
              <a:ln w="25400" cap="flat">
                <a:solidFill>
                  <a:srgbClr val="FF2600"/>
                </a:solidFill>
                <a:prstDash val="solid"/>
                <a:round/>
                <a:tailEnd type="triangle"/>
              </a:ln>
              <a:effectLst/>
              <a:sp3d/>
            </p:spPr>
            <p:style>
              <a:lnRef idx="0">
                <a:scrgbClr r="0" g="0" b="0"/>
              </a:lnRef>
              <a:fillRef idx="0">
                <a:scrgbClr r="0" g="0" b="0"/>
              </a:fillRef>
              <a:effectRef idx="0">
                <a:scrgbClr r="0" g="0" b="0"/>
              </a:effectRef>
              <a:fontRef idx="none"/>
            </p:style>
          </p:cxnSp>
        </p:grpSp>
      </p:grpSp>
    </p:spTree>
    <p:extLst>
      <p:ext uri="{BB962C8B-B14F-4D97-AF65-F5344CB8AC3E}">
        <p14:creationId xmlns:p14="http://schemas.microsoft.com/office/powerpoint/2010/main" val="3998164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F40E65C-57CE-204C-B2D3-553F3730B4AF}"/>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5" name="Zone de texte 2">
            <a:extLst>
              <a:ext uri="{FF2B5EF4-FFF2-40B4-BE49-F238E27FC236}">
                <a16:creationId xmlns:a16="http://schemas.microsoft.com/office/drawing/2014/main" xmlns="" id="{71C6D050-81B0-CA4F-ABE0-7026A38380EC}"/>
              </a:ext>
            </a:extLst>
          </p:cNvPr>
          <p:cNvSpPr txBox="1">
            <a:spLocks noChangeArrowheads="1"/>
          </p:cNvSpPr>
          <p:nvPr/>
        </p:nvSpPr>
        <p:spPr bwMode="auto">
          <a:xfrm>
            <a:off x="378076" y="1541898"/>
            <a:ext cx="4300250" cy="5429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3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Simone Veil témoigne de sa libération</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9F697E2E-D8FF-C34D-9249-7688253E71C9}"/>
              </a:ext>
            </a:extLst>
          </p:cNvPr>
          <p:cNvPicPr/>
          <p:nvPr/>
        </p:nvPicPr>
        <p:blipFill rotWithShape="1">
          <a:blip r:embed="rId2" cstate="print">
            <a:extLst>
              <a:ext uri="{28A0092B-C50C-407E-A947-70E740481C1C}">
                <a14:useLocalDpi xmlns:a14="http://schemas.microsoft.com/office/drawing/2010/main" val="0"/>
              </a:ext>
            </a:extLst>
          </a:blip>
          <a:srcRect l="46268" t="4527" r="3820" b="65698"/>
          <a:stretch/>
        </p:blipFill>
        <p:spPr bwMode="auto">
          <a:xfrm rot="10800000">
            <a:off x="378076" y="1813360"/>
            <a:ext cx="4117739" cy="3836759"/>
          </a:xfrm>
          <a:prstGeom prst="rect">
            <a:avLst/>
          </a:prstGeom>
          <a:ln>
            <a:noFill/>
          </a:ln>
          <a:extLst>
            <a:ext uri="{53640926-AAD7-44D8-BBD7-CCE9431645EC}">
              <a14:shadowObscured xmlns:a14="http://schemas.microsoft.com/office/drawing/2010/main"/>
            </a:ext>
          </a:extLst>
        </p:spPr>
      </p:pic>
      <p:pic>
        <p:nvPicPr>
          <p:cNvPr id="13" name="génocide13.jpg" descr="génocide13.jpg">
            <a:extLst>
              <a:ext uri="{FF2B5EF4-FFF2-40B4-BE49-F238E27FC236}">
                <a16:creationId xmlns:a16="http://schemas.microsoft.com/office/drawing/2014/main" xmlns="" id="{B42811BD-ED74-E540-BDDA-B6C3635437CF}"/>
              </a:ext>
            </a:extLst>
          </p:cNvPr>
          <p:cNvPicPr>
            <a:picLocks noChangeAspect="1"/>
          </p:cNvPicPr>
          <p:nvPr/>
        </p:nvPicPr>
        <p:blipFill>
          <a:blip r:embed="rId3"/>
          <a:srcRect l="19257" t="18246" r="1999" b="44627"/>
          <a:stretch>
            <a:fillRect/>
          </a:stretch>
        </p:blipFill>
        <p:spPr>
          <a:xfrm rot="30000">
            <a:off x="2545941" y="1531085"/>
            <a:ext cx="6145144" cy="4092298"/>
          </a:xfrm>
          <a:prstGeom prst="rect">
            <a:avLst/>
          </a:prstGeom>
          <a:ln w="12700" cap="flat">
            <a:noFill/>
            <a:miter lim="400000"/>
          </a:ln>
          <a:effectLst/>
        </p:spPr>
      </p:pic>
      <p:grpSp>
        <p:nvGrpSpPr>
          <p:cNvPr id="14" name="Groupe 13">
            <a:extLst>
              <a:ext uri="{FF2B5EF4-FFF2-40B4-BE49-F238E27FC236}">
                <a16:creationId xmlns:a16="http://schemas.microsoft.com/office/drawing/2014/main" xmlns="" id="{8355783E-2EBC-854A-AEC0-B0941FF6D9A2}"/>
              </a:ext>
            </a:extLst>
          </p:cNvPr>
          <p:cNvGrpSpPr/>
          <p:nvPr/>
        </p:nvGrpSpPr>
        <p:grpSpPr>
          <a:xfrm>
            <a:off x="5551714" y="3012239"/>
            <a:ext cx="1094227" cy="483034"/>
            <a:chOff x="5551714" y="3012239"/>
            <a:chExt cx="1094227" cy="483034"/>
          </a:xfrm>
        </p:grpSpPr>
        <p:sp>
          <p:nvSpPr>
            <p:cNvPr id="2" name="Ellipse 1">
              <a:extLst>
                <a:ext uri="{FF2B5EF4-FFF2-40B4-BE49-F238E27FC236}">
                  <a16:creationId xmlns:a16="http://schemas.microsoft.com/office/drawing/2014/main" xmlns="" id="{F7752DFA-8DB4-FA4C-AFF6-0E1E83359F38}"/>
                </a:ext>
              </a:extLst>
            </p:cNvPr>
            <p:cNvSpPr/>
            <p:nvPr/>
          </p:nvSpPr>
          <p:spPr>
            <a:xfrm>
              <a:off x="6368143" y="3168701"/>
              <a:ext cx="277798" cy="326572"/>
            </a:xfrm>
            <a:prstGeom prst="ellips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5" name="Ellipse 14">
              <a:extLst>
                <a:ext uri="{FF2B5EF4-FFF2-40B4-BE49-F238E27FC236}">
                  <a16:creationId xmlns:a16="http://schemas.microsoft.com/office/drawing/2014/main" xmlns="" id="{4CE99A80-71DE-AC4B-89F1-3DB3614CD392}"/>
                </a:ext>
              </a:extLst>
            </p:cNvPr>
            <p:cNvSpPr/>
            <p:nvPr/>
          </p:nvSpPr>
          <p:spPr>
            <a:xfrm>
              <a:off x="5551714" y="3012239"/>
              <a:ext cx="287234" cy="300441"/>
            </a:xfrm>
            <a:prstGeom prst="ellips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1" name="Connecteur droit 10">
              <a:extLst>
                <a:ext uri="{FF2B5EF4-FFF2-40B4-BE49-F238E27FC236}">
                  <a16:creationId xmlns:a16="http://schemas.microsoft.com/office/drawing/2014/main" xmlns="" id="{0F3CEF3C-5145-BC48-8DE2-61061E3E9EFE}"/>
                </a:ext>
              </a:extLst>
            </p:cNvPr>
            <p:cNvCxnSpPr/>
            <p:nvPr/>
          </p:nvCxnSpPr>
          <p:spPr>
            <a:xfrm flipH="1" flipV="1">
              <a:off x="5695331" y="3162459"/>
              <a:ext cx="640155" cy="150221"/>
            </a:xfrm>
            <a:prstGeom prst="line">
              <a:avLst/>
            </a:prstGeom>
            <a:noFill/>
            <a:ln w="25400" cap="flat">
              <a:solidFill>
                <a:srgbClr val="FF2600"/>
              </a:solidFill>
              <a:prstDash val="solid"/>
              <a:round/>
              <a:tailEnd type="stealth"/>
            </a:ln>
            <a:effectLst/>
            <a:sp3d/>
          </p:spPr>
          <p:style>
            <a:lnRef idx="0">
              <a:scrgbClr r="0" g="0" b="0"/>
            </a:lnRef>
            <a:fillRef idx="0">
              <a:scrgbClr r="0" g="0" b="0"/>
            </a:fillRef>
            <a:effectRef idx="0">
              <a:scrgbClr r="0" g="0" b="0"/>
            </a:effectRef>
            <a:fontRef idx="none"/>
          </p:style>
        </p:cxnSp>
      </p:grpSp>
      <p:sp>
        <p:nvSpPr>
          <p:cNvPr id="12" name="ZoneTexte 11">
            <a:extLst>
              <a:ext uri="{FF2B5EF4-FFF2-40B4-BE49-F238E27FC236}">
                <a16:creationId xmlns:a16="http://schemas.microsoft.com/office/drawing/2014/main" xmlns="" id="{90E5BA68-1205-014A-B496-1E459E098FA8}"/>
              </a:ext>
            </a:extLst>
          </p:cNvPr>
          <p:cNvSpPr txBox="1"/>
          <p:nvPr/>
        </p:nvSpPr>
        <p:spPr>
          <a:xfrm>
            <a:off x="378075" y="2758685"/>
            <a:ext cx="8656777" cy="1764586"/>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dirty="0"/>
              <a:t>Face à l’avancée des Soviétiques, les nazis évacuent une partie des déportés d’Auschwitz vers un autre camp en Allemagne pour les utiliser comme esclaves. Simone Veil survit à cette « marche de la mort ». Elle est libérée par les forces anglaises qui ont occupé l’ouest de l’Allemagne avec les forces américaines et françaises libres. De nombreux déportés ne survivront pas à cause des épidémies comme celle du typhus ou des effets de la sous-nutrition.</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7559925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F40E65C-57CE-204C-B2D3-553F3730B4AF}"/>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5" name="Zone de texte 2">
            <a:extLst>
              <a:ext uri="{FF2B5EF4-FFF2-40B4-BE49-F238E27FC236}">
                <a16:creationId xmlns:a16="http://schemas.microsoft.com/office/drawing/2014/main" xmlns="" id="{71C6D050-81B0-CA4F-ABE0-7026A38380EC}"/>
              </a:ext>
            </a:extLst>
          </p:cNvPr>
          <p:cNvSpPr txBox="1">
            <a:spLocks noChangeArrowheads="1"/>
          </p:cNvSpPr>
          <p:nvPr/>
        </p:nvSpPr>
        <p:spPr bwMode="auto">
          <a:xfrm>
            <a:off x="378076" y="1541898"/>
            <a:ext cx="4300250" cy="5429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3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Simone Veil témoigne de sa libération</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9F697E2E-D8FF-C34D-9249-7688253E71C9}"/>
              </a:ext>
            </a:extLst>
          </p:cNvPr>
          <p:cNvPicPr/>
          <p:nvPr/>
        </p:nvPicPr>
        <p:blipFill rotWithShape="1">
          <a:blip r:embed="rId2" cstate="print">
            <a:extLst>
              <a:ext uri="{28A0092B-C50C-407E-A947-70E740481C1C}">
                <a14:useLocalDpi xmlns:a14="http://schemas.microsoft.com/office/drawing/2010/main" val="0"/>
              </a:ext>
            </a:extLst>
          </a:blip>
          <a:srcRect l="46268" t="4527" r="3820" b="65698"/>
          <a:stretch/>
        </p:blipFill>
        <p:spPr bwMode="auto">
          <a:xfrm rot="10800000">
            <a:off x="378076" y="1813360"/>
            <a:ext cx="4117739" cy="3836759"/>
          </a:xfrm>
          <a:prstGeom prst="rect">
            <a:avLst/>
          </a:prstGeom>
          <a:ln>
            <a:noFill/>
          </a:ln>
          <a:extLst>
            <a:ext uri="{53640926-AAD7-44D8-BBD7-CCE9431645EC}">
              <a14:shadowObscured xmlns:a14="http://schemas.microsoft.com/office/drawing/2010/main"/>
            </a:ext>
          </a:extLst>
        </p:spPr>
      </p:pic>
      <p:sp>
        <p:nvSpPr>
          <p:cNvPr id="14" name="ZoneTexte 13">
            <a:extLst>
              <a:ext uri="{FF2B5EF4-FFF2-40B4-BE49-F238E27FC236}">
                <a16:creationId xmlns:a16="http://schemas.microsoft.com/office/drawing/2014/main" xmlns="" id="{0E01E021-D3A0-2D4E-B6E3-F8E74934FCE4}"/>
              </a:ext>
            </a:extLst>
          </p:cNvPr>
          <p:cNvSpPr txBox="1"/>
          <p:nvPr/>
        </p:nvSpPr>
        <p:spPr>
          <a:xfrm>
            <a:off x="487223" y="3244977"/>
            <a:ext cx="8656777" cy="1487587"/>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dirty="0"/>
              <a:t>L’expérience des camps de la mort apparait aux yeux de Simone Veil incommunicable : les crimes et les horreurs qui y ont été perpétrées échappent à l’entendement humain. A cela s’ajoute le sentiment que leur état de survivant suscite un malaise et que la société n’est pas réceptive à leurs témoignages et à leurs souffrances</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1500423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3DB30952-CABE-E542-A9E1-424ABEFDF7A9}"/>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6" name="Zone de texte 2">
            <a:extLst>
              <a:ext uri="{FF2B5EF4-FFF2-40B4-BE49-F238E27FC236}">
                <a16:creationId xmlns:a16="http://schemas.microsoft.com/office/drawing/2014/main" xmlns="" id="{81B1E13B-1FD8-AD47-812B-92A737782932}"/>
              </a:ext>
            </a:extLst>
          </p:cNvPr>
          <p:cNvSpPr txBox="1">
            <a:spLocks noChangeArrowheads="1"/>
          </p:cNvSpPr>
          <p:nvPr/>
        </p:nvSpPr>
        <p:spPr bwMode="auto">
          <a:xfrm>
            <a:off x="432707" y="1360370"/>
            <a:ext cx="3057525" cy="4286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a:solidFill>
                  <a:srgbClr val="000000"/>
                </a:solidFill>
                <a:effectLst/>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Document 2 : </a:t>
            </a:r>
            <a:r>
              <a:rPr lang="fr-FR" sz="1100">
                <a:solidFill>
                  <a:srgbClr val="000000"/>
                </a:solidFill>
                <a:effectLst/>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Les données issues de la recherche</a:t>
            </a:r>
            <a:endParaRPr lang="fr-FR" sz="11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xmlns="" id="{46EF0314-274E-2449-A92B-94B0CE418C78}"/>
              </a:ext>
            </a:extLst>
          </p:cNvPr>
          <p:cNvPicPr/>
          <p:nvPr/>
        </p:nvPicPr>
        <p:blipFill rotWithShape="1">
          <a:blip r:embed="rId2" cstate="print">
            <a:extLst>
              <a:ext uri="{28A0092B-C50C-407E-A947-70E740481C1C}">
                <a14:useLocalDpi xmlns:a14="http://schemas.microsoft.com/office/drawing/2010/main" val="0"/>
              </a:ext>
            </a:extLst>
          </a:blip>
          <a:srcRect l="5911" t="50652" r="54323" b="19706"/>
          <a:stretch/>
        </p:blipFill>
        <p:spPr bwMode="auto">
          <a:xfrm rot="10800000">
            <a:off x="442231" y="1607385"/>
            <a:ext cx="3868511" cy="3952952"/>
          </a:xfrm>
          <a:prstGeom prst="rect">
            <a:avLst/>
          </a:prstGeom>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xmlns="" id="{841BA7FF-2A22-4530-9040-90A04846B513}"/>
              </a:ext>
            </a:extLst>
          </p:cNvPr>
          <p:cNvSpPr txBox="1"/>
          <p:nvPr/>
        </p:nvSpPr>
        <p:spPr>
          <a:xfrm>
            <a:off x="487223" y="3660476"/>
            <a:ext cx="8656777" cy="65659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dirty="0"/>
              <a:t>60% des Juifs d’Europe ont été exterminés par les nazis durant la Seconde Guerre mondiale.</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645863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3DB30952-CABE-E542-A9E1-424ABEFDF7A9}"/>
              </a:ext>
            </a:extLst>
          </p:cNvPr>
          <p:cNvSpPr>
            <a:spLocks noGrp="1"/>
          </p:cNvSpPr>
          <p:nvPr>
            <p:ph type="title"/>
          </p:nvPr>
        </p:nvSpPr>
        <p:spPr>
          <a:xfrm>
            <a:off x="0" y="369770"/>
            <a:ext cx="9144000" cy="990600"/>
          </a:xfrm>
        </p:spPr>
        <p:txBody>
          <a:bodyPr>
            <a:normAutofit/>
          </a:bodyPr>
          <a:lstStyle/>
          <a:p>
            <a:pPr algn="ctr"/>
            <a:r>
              <a:rPr lang="fr-FR" dirty="0"/>
              <a:t>Le bilan du génocide contre les Juifs </a:t>
            </a:r>
          </a:p>
        </p:txBody>
      </p:sp>
      <p:sp>
        <p:nvSpPr>
          <p:cNvPr id="6" name="Zone de texte 2">
            <a:extLst>
              <a:ext uri="{FF2B5EF4-FFF2-40B4-BE49-F238E27FC236}">
                <a16:creationId xmlns:a16="http://schemas.microsoft.com/office/drawing/2014/main" xmlns="" id="{81B1E13B-1FD8-AD47-812B-92A737782932}"/>
              </a:ext>
            </a:extLst>
          </p:cNvPr>
          <p:cNvSpPr txBox="1">
            <a:spLocks noChangeArrowheads="1"/>
          </p:cNvSpPr>
          <p:nvPr/>
        </p:nvSpPr>
        <p:spPr bwMode="auto">
          <a:xfrm>
            <a:off x="432707" y="1360370"/>
            <a:ext cx="3057525" cy="4286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a:solidFill>
                  <a:srgbClr val="000000"/>
                </a:solidFill>
                <a:effectLst/>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Document 2 : </a:t>
            </a:r>
            <a:r>
              <a:rPr lang="fr-FR" sz="1100">
                <a:solidFill>
                  <a:srgbClr val="000000"/>
                </a:solidFill>
                <a:effectLst/>
                <a:uFill>
                  <a:solidFill>
                    <a:srgbClr val="000000"/>
                  </a:solidFill>
                </a:uFill>
                <a:latin typeface="Times New Roman" panose="02020603050405020304" pitchFamily="18" charset="0"/>
                <a:ea typeface="Calibri" panose="020F0502020204030204" pitchFamily="34" charset="0"/>
                <a:cs typeface="Calibri" panose="020F0502020204030204" pitchFamily="34" charset="0"/>
              </a:rPr>
              <a:t>Les données issues de la recherche</a:t>
            </a:r>
            <a:endParaRPr lang="fr-FR" sz="1100">
              <a:solidFill>
                <a:srgbClr val="000000"/>
              </a:solidFill>
              <a:effectLst/>
              <a:uFill>
                <a:solidFill>
                  <a:srgbClr val="000000"/>
                </a:solidFill>
              </a:uFill>
              <a:latin typeface="Calibri" panose="020F0502020204030204" pitchFamily="34" charset="0"/>
              <a:ea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xmlns="" id="{46EF0314-274E-2449-A92B-94B0CE418C78}"/>
              </a:ext>
            </a:extLst>
          </p:cNvPr>
          <p:cNvPicPr/>
          <p:nvPr/>
        </p:nvPicPr>
        <p:blipFill rotWithShape="1">
          <a:blip r:embed="rId2" cstate="print">
            <a:extLst>
              <a:ext uri="{28A0092B-C50C-407E-A947-70E740481C1C}">
                <a14:useLocalDpi xmlns:a14="http://schemas.microsoft.com/office/drawing/2010/main" val="0"/>
              </a:ext>
            </a:extLst>
          </a:blip>
          <a:srcRect l="5911" t="50652" r="54323" b="19706"/>
          <a:stretch/>
        </p:blipFill>
        <p:spPr bwMode="auto">
          <a:xfrm rot="10800000">
            <a:off x="442231" y="1607385"/>
            <a:ext cx="3868511" cy="3952952"/>
          </a:xfrm>
          <a:prstGeom prst="rect">
            <a:avLst/>
          </a:prstGeom>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xmlns="" id="{841BA7FF-2A22-4530-9040-90A04846B513}"/>
              </a:ext>
            </a:extLst>
          </p:cNvPr>
          <p:cNvSpPr txBox="1"/>
          <p:nvPr/>
        </p:nvSpPr>
        <p:spPr>
          <a:xfrm>
            <a:off x="487223" y="3660476"/>
            <a:ext cx="8656777" cy="656590"/>
          </a:xfrm>
          <a:prstGeom prst="rect">
            <a:avLst/>
          </a:prstGeom>
          <a:solidFill>
            <a:srgbClr val="FFFF00">
              <a:alpha val="99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dirty="0"/>
              <a:t>C’est en Europe orientale que le nombre de Juifs exterminés est le plus important : 4,4 millions de victimes sur les 5,5 millions de victimes totales.</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41140197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HÈME 1 LE XVIIIE S, EXPANSIONS, LUMIÈRES ET RÉVOLUTIONS"/>
          <p:cNvSpPr txBox="1">
            <a:spLocks noGrp="1"/>
          </p:cNvSpPr>
          <p:nvPr>
            <p:ph type="title"/>
          </p:nvPr>
        </p:nvSpPr>
        <p:spPr>
          <a:xfrm>
            <a:off x="941698" y="-209550"/>
            <a:ext cx="7772400" cy="2979738"/>
          </a:xfrm>
          <a:prstGeom prst="rect">
            <a:avLst/>
          </a:prstGeom>
        </p:spPr>
        <p:txBody>
          <a:bodyPr/>
          <a:lstStyle/>
          <a:p>
            <a:pPr algn="l">
              <a:defRPr sz="3600" b="1" spc="-360">
                <a:effectLst>
                  <a:outerShdw blurRad="12700" dist="25400" dir="2700000" rotWithShape="0">
                    <a:srgbClr val="DDDDDD"/>
                  </a:outerShdw>
                </a:effectLst>
              </a:defRPr>
            </a:pPr>
            <a:r>
              <a:rPr dirty="0"/>
              <a:t/>
            </a:r>
            <a:br>
              <a:rPr dirty="0"/>
            </a:br>
            <a:r>
              <a:rPr lang="fr-FR" b="0" dirty="0"/>
              <a:t>La guerre d’anéantissement à l’Est et le génocide des Juifs</a:t>
            </a:r>
            <a:endParaRPr b="0" dirty="0"/>
          </a:p>
        </p:txBody>
      </p:sp>
      <p:sp>
        <p:nvSpPr>
          <p:cNvPr id="45" name="Chapitre 1…"/>
          <p:cNvSpPr txBox="1">
            <a:spLocks noGrp="1"/>
          </p:cNvSpPr>
          <p:nvPr>
            <p:ph type="body" sz="quarter" idx="1"/>
          </p:nvPr>
        </p:nvSpPr>
        <p:spPr>
          <a:xfrm>
            <a:off x="611187" y="3465512"/>
            <a:ext cx="8433422" cy="1752601"/>
          </a:xfrm>
          <a:prstGeom prst="rect">
            <a:avLst/>
          </a:prstGeom>
        </p:spPr>
        <p:txBody>
          <a:bodyPr>
            <a:normAutofit/>
          </a:bodyPr>
          <a:lstStyle/>
          <a:p>
            <a:pPr algn="just">
              <a:defRPr b="1">
                <a:solidFill>
                  <a:srgbClr val="404040"/>
                </a:solidFill>
              </a:defRPr>
            </a:pPr>
            <a:r>
              <a:rPr lang="fr-FR" dirty="0"/>
              <a:t>Problématique : Pourquoi la guerre d’anéantissement à l’Est favorise-t-elle la mise en œuvre </a:t>
            </a:r>
            <a:endParaRPr dirty="0"/>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xmlns="" id="{71F6E17B-1441-3B4C-A56D-04A80124CFD3}"/>
              </a:ext>
            </a:extLst>
          </p:cNvPr>
          <p:cNvSpPr txBox="1">
            <a:spLocks noChangeArrowheads="1"/>
          </p:cNvSpPr>
          <p:nvPr/>
        </p:nvSpPr>
        <p:spPr bwMode="auto">
          <a:xfrm>
            <a:off x="553537" y="2303557"/>
            <a:ext cx="1595866" cy="173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9pPr>
          </a:lstStyle>
          <a:p>
            <a:pPr algn="ctr" eaLnBrk="1" hangingPunct="1"/>
            <a:r>
              <a:rPr lang="fr-FR" sz="1350" b="1" i="1" kern="1200" dirty="0">
                <a:solidFill>
                  <a:srgbClr val="000000"/>
                </a:solidFill>
                <a:latin typeface="Calibri" pitchFamily="34" charset="0"/>
              </a:rPr>
              <a:t>Mein Kampf</a:t>
            </a:r>
            <a:r>
              <a:rPr lang="fr-FR" sz="1350" b="1" kern="1200" dirty="0">
                <a:solidFill>
                  <a:srgbClr val="000000"/>
                </a:solidFill>
                <a:latin typeface="Calibri" pitchFamily="34" charset="0"/>
              </a:rPr>
              <a:t> </a:t>
            </a:r>
          </a:p>
          <a:p>
            <a:pPr algn="ctr" eaLnBrk="1" hangingPunct="1"/>
            <a:r>
              <a:rPr lang="fr-FR" sz="1350" b="1" kern="1200" dirty="0">
                <a:solidFill>
                  <a:srgbClr val="000000"/>
                </a:solidFill>
                <a:latin typeface="Calibri" pitchFamily="34" charset="0"/>
              </a:rPr>
              <a:t>(1925) </a:t>
            </a:r>
          </a:p>
          <a:p>
            <a:pPr algn="ctr" eaLnBrk="1" hangingPunct="1"/>
            <a:endParaRPr lang="fr-FR" sz="600" b="1" kern="1200" dirty="0">
              <a:solidFill>
                <a:srgbClr val="000000"/>
              </a:solidFill>
              <a:latin typeface="Calibri" pitchFamily="34" charset="0"/>
            </a:endParaRPr>
          </a:p>
          <a:p>
            <a:pPr algn="ctr" eaLnBrk="1" hangingPunct="1"/>
            <a:r>
              <a:rPr lang="fr-FR" sz="1350" b="1" kern="1200" dirty="0">
                <a:solidFill>
                  <a:srgbClr val="000000"/>
                </a:solidFill>
                <a:latin typeface="Calibri" pitchFamily="34" charset="0"/>
              </a:rPr>
              <a:t>+ Lois de Nuremberg</a:t>
            </a:r>
          </a:p>
          <a:p>
            <a:pPr algn="ctr" eaLnBrk="1" hangingPunct="1"/>
            <a:r>
              <a:rPr lang="fr-FR" sz="1350" b="1" kern="1200" dirty="0">
                <a:solidFill>
                  <a:srgbClr val="000000"/>
                </a:solidFill>
                <a:latin typeface="Calibri" pitchFamily="34" charset="0"/>
              </a:rPr>
              <a:t> (1935) </a:t>
            </a:r>
          </a:p>
          <a:p>
            <a:pPr algn="ctr" eaLnBrk="1" hangingPunct="1"/>
            <a:endParaRPr lang="fr-FR" sz="600" b="1" kern="1200" dirty="0">
              <a:solidFill>
                <a:srgbClr val="000000"/>
              </a:solidFill>
              <a:latin typeface="Calibri" pitchFamily="34" charset="0"/>
            </a:endParaRPr>
          </a:p>
          <a:p>
            <a:pPr algn="ctr" eaLnBrk="1" hangingPunct="1"/>
            <a:r>
              <a:rPr lang="fr-FR" sz="1350" b="1" kern="1200" dirty="0">
                <a:solidFill>
                  <a:srgbClr val="000000"/>
                </a:solidFill>
                <a:latin typeface="Calibri" pitchFamily="34" charset="0"/>
              </a:rPr>
              <a:t>+ Nuit de Cristal (1938)</a:t>
            </a:r>
          </a:p>
        </p:txBody>
      </p:sp>
      <p:sp>
        <p:nvSpPr>
          <p:cNvPr id="5" name="Text Box 3">
            <a:extLst>
              <a:ext uri="{FF2B5EF4-FFF2-40B4-BE49-F238E27FC236}">
                <a16:creationId xmlns:a16="http://schemas.microsoft.com/office/drawing/2014/main" xmlns="" id="{62B4DBCC-2E5F-6C4B-ABEB-863C6DA24978}"/>
              </a:ext>
            </a:extLst>
          </p:cNvPr>
          <p:cNvSpPr txBox="1">
            <a:spLocks noChangeArrowheads="1"/>
          </p:cNvSpPr>
          <p:nvPr/>
        </p:nvSpPr>
        <p:spPr bwMode="auto">
          <a:xfrm>
            <a:off x="2673657" y="2863723"/>
            <a:ext cx="179266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9pPr>
          </a:lstStyle>
          <a:p>
            <a:pPr algn="ctr" eaLnBrk="1" hangingPunct="1"/>
            <a:r>
              <a:rPr lang="fr-FR" sz="1350" b="1" kern="1200" dirty="0">
                <a:solidFill>
                  <a:srgbClr val="000000"/>
                </a:solidFill>
                <a:latin typeface="Calibri" pitchFamily="34" charset="0"/>
              </a:rPr>
              <a:t>Ghettoïsation, exclusion, </a:t>
            </a:r>
          </a:p>
          <a:p>
            <a:pPr algn="ctr" eaLnBrk="1" hangingPunct="1"/>
            <a:r>
              <a:rPr lang="fr-FR" sz="1350" b="1" kern="1200" dirty="0">
                <a:solidFill>
                  <a:srgbClr val="000000"/>
                </a:solidFill>
                <a:latin typeface="Calibri" pitchFamily="34" charset="0"/>
              </a:rPr>
              <a:t>boycott</a:t>
            </a:r>
          </a:p>
        </p:txBody>
      </p:sp>
      <p:sp>
        <p:nvSpPr>
          <p:cNvPr id="6" name="Flèche droite 6">
            <a:extLst>
              <a:ext uri="{FF2B5EF4-FFF2-40B4-BE49-F238E27FC236}">
                <a16:creationId xmlns:a16="http://schemas.microsoft.com/office/drawing/2014/main" xmlns="" id="{98ACA08B-67F6-9A48-BEB4-455F10940E4F}"/>
              </a:ext>
            </a:extLst>
          </p:cNvPr>
          <p:cNvSpPr/>
          <p:nvPr/>
        </p:nvSpPr>
        <p:spPr>
          <a:xfrm>
            <a:off x="2270375" y="3007595"/>
            <a:ext cx="432707" cy="3000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fr-FR" sz="1350" kern="1200">
              <a:solidFill>
                <a:prstClr val="white"/>
              </a:solidFill>
            </a:endParaRPr>
          </a:p>
        </p:txBody>
      </p:sp>
      <p:sp>
        <p:nvSpPr>
          <p:cNvPr id="7" name="Line 22">
            <a:extLst>
              <a:ext uri="{FF2B5EF4-FFF2-40B4-BE49-F238E27FC236}">
                <a16:creationId xmlns:a16="http://schemas.microsoft.com/office/drawing/2014/main" xmlns="" id="{160E5E32-F978-9042-8523-783EE5B70B5E}"/>
              </a:ext>
            </a:extLst>
          </p:cNvPr>
          <p:cNvSpPr>
            <a:spLocks noChangeShapeType="1"/>
          </p:cNvSpPr>
          <p:nvPr/>
        </p:nvSpPr>
        <p:spPr bwMode="auto">
          <a:xfrm>
            <a:off x="471303" y="4276751"/>
            <a:ext cx="8242437" cy="348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lIns="68574" tIns="34287" rIns="68574" bIns="34287"/>
          <a:lstStyle/>
          <a:p>
            <a:pPr hangingPunct="1"/>
            <a:endParaRPr lang="fr-FR" sz="1350" kern="1200">
              <a:solidFill>
                <a:prstClr val="black"/>
              </a:solidFill>
            </a:endParaRPr>
          </a:p>
        </p:txBody>
      </p:sp>
      <p:sp>
        <p:nvSpPr>
          <p:cNvPr id="8" name="Text Box 23">
            <a:extLst>
              <a:ext uri="{FF2B5EF4-FFF2-40B4-BE49-F238E27FC236}">
                <a16:creationId xmlns:a16="http://schemas.microsoft.com/office/drawing/2014/main" xmlns="" id="{397B1715-256E-4340-9948-A734C9B57394}"/>
              </a:ext>
            </a:extLst>
          </p:cNvPr>
          <p:cNvSpPr txBox="1">
            <a:spLocks noChangeArrowheads="1"/>
          </p:cNvSpPr>
          <p:nvPr/>
        </p:nvSpPr>
        <p:spPr bwMode="auto">
          <a:xfrm>
            <a:off x="361072" y="4027230"/>
            <a:ext cx="495658" cy="2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7" rIns="68574" bIns="3428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1200" b="1" kern="1200" dirty="0">
                <a:solidFill>
                  <a:srgbClr val="CC0000"/>
                </a:solidFill>
                <a:ea typeface="MS PGothic" charset="0"/>
                <a:cs typeface="MS PGothic" charset="0"/>
              </a:rPr>
              <a:t> 1933</a:t>
            </a:r>
          </a:p>
        </p:txBody>
      </p:sp>
      <p:sp>
        <p:nvSpPr>
          <p:cNvPr id="9" name="ZoneTexte 8">
            <a:extLst>
              <a:ext uri="{FF2B5EF4-FFF2-40B4-BE49-F238E27FC236}">
                <a16:creationId xmlns:a16="http://schemas.microsoft.com/office/drawing/2014/main" xmlns="" id="{026AF628-CFC2-804E-840D-33DC73725F4B}"/>
              </a:ext>
            </a:extLst>
          </p:cNvPr>
          <p:cNvSpPr txBox="1">
            <a:spLocks noChangeArrowheads="1"/>
          </p:cNvSpPr>
          <p:nvPr/>
        </p:nvSpPr>
        <p:spPr bwMode="auto">
          <a:xfrm>
            <a:off x="661184" y="4348189"/>
            <a:ext cx="1671638" cy="300082"/>
          </a:xfrm>
          <a:prstGeom prst="rect">
            <a:avLst/>
          </a:prstGeom>
          <a:solidFill>
            <a:srgbClr val="FF0000"/>
          </a:solidFill>
          <a:ln w="9525">
            <a:solidFill>
              <a:srgbClr val="FF0000"/>
            </a:solidFill>
            <a:miter lim="800000"/>
            <a:headEnd/>
            <a:tailEnd/>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fr-FR" sz="1350" b="1" kern="1200" dirty="0">
                <a:solidFill>
                  <a:prstClr val="white"/>
                </a:solidFill>
                <a:latin typeface="Corbel" charset="0"/>
                <a:ea typeface="MS PGothic" charset="0"/>
                <a:cs typeface="MS PGothic" charset="0"/>
              </a:rPr>
              <a:t>Phase d’</a:t>
            </a:r>
            <a:r>
              <a:rPr lang="fr-FR" altLang="ja-JP" sz="1350" b="1" kern="1200" dirty="0">
                <a:solidFill>
                  <a:prstClr val="white"/>
                </a:solidFill>
                <a:latin typeface="Corbel" charset="0"/>
                <a:ea typeface="MS PGothic" charset="0"/>
                <a:cs typeface="MS PGothic" charset="0"/>
              </a:rPr>
              <a:t>exclusion </a:t>
            </a:r>
            <a:endParaRPr lang="fr-FR" sz="1350" b="1" kern="1200" dirty="0">
              <a:solidFill>
                <a:prstClr val="white"/>
              </a:solidFill>
              <a:latin typeface="Corbel" charset="0"/>
              <a:ea typeface="MS PGothic" charset="0"/>
              <a:cs typeface="MS PGothic" charset="0"/>
            </a:endParaRPr>
          </a:p>
        </p:txBody>
      </p:sp>
      <p:sp>
        <p:nvSpPr>
          <p:cNvPr id="10" name="ZoneTexte 9">
            <a:extLst>
              <a:ext uri="{FF2B5EF4-FFF2-40B4-BE49-F238E27FC236}">
                <a16:creationId xmlns:a16="http://schemas.microsoft.com/office/drawing/2014/main" xmlns="" id="{9A68D8CD-2F6D-DD40-9929-D34B878B8E4D}"/>
              </a:ext>
            </a:extLst>
          </p:cNvPr>
          <p:cNvSpPr txBox="1">
            <a:spLocks noChangeArrowheads="1"/>
          </p:cNvSpPr>
          <p:nvPr/>
        </p:nvSpPr>
        <p:spPr bwMode="auto">
          <a:xfrm>
            <a:off x="2635429" y="4365924"/>
            <a:ext cx="1869119" cy="300082"/>
          </a:xfrm>
          <a:prstGeom prst="rect">
            <a:avLst/>
          </a:prstGeom>
          <a:solidFill>
            <a:srgbClr val="FF0000"/>
          </a:solidFill>
          <a:ln w="9525">
            <a:solidFill>
              <a:srgbClr val="FF0000"/>
            </a:solidFill>
            <a:miter lim="800000"/>
            <a:headEnd/>
            <a:tailEnd/>
          </a:ln>
          <a:extLst/>
        </p:spPr>
        <p:txBody>
          <a:bodyPr wrap="square">
            <a:spAutoFit/>
          </a:bodyPr>
          <a:lstStyle>
            <a:defPPr>
              <a:defRPr lang="fr-FR"/>
            </a:defPPr>
            <a:lvl1pPr algn="ctr">
              <a:defRPr b="1">
                <a:solidFill>
                  <a:schemeClr val="bg1"/>
                </a:solidFill>
                <a:latin typeface="Corbel" charset="0"/>
                <a:ea typeface="MS PGothic" charset="0"/>
                <a:cs typeface="MS PGothic" charset="0"/>
              </a:defRPr>
            </a:lvl1pPr>
            <a:lvl2pPr marL="742950" indent="-285750" eaLnBrk="0" hangingPunct="0">
              <a:defRPr sz="2400">
                <a:latin typeface="Calibri" charset="0"/>
                <a:ea typeface="ＭＳ Ｐゴシック" charset="0"/>
              </a:defRPr>
            </a:lvl2pPr>
            <a:lvl3pPr marL="1143000" indent="-228600" eaLnBrk="0" hangingPunct="0">
              <a:defRPr sz="2400">
                <a:latin typeface="Calibri" charset="0"/>
                <a:ea typeface="ＭＳ Ｐゴシック" charset="0"/>
              </a:defRPr>
            </a:lvl3pPr>
            <a:lvl4pPr marL="1600200" indent="-228600" eaLnBrk="0" hangingPunct="0">
              <a:defRPr sz="2400">
                <a:latin typeface="Calibri" charset="0"/>
                <a:ea typeface="ＭＳ Ｐゴシック" charset="0"/>
              </a:defRPr>
            </a:lvl4pPr>
            <a:lvl5pPr marL="2057400" indent="-228600" eaLnBrk="0" hangingPunct="0">
              <a:defRPr sz="2400">
                <a:latin typeface="Calibri" charset="0"/>
                <a:ea typeface="ＭＳ Ｐゴシック" charset="0"/>
              </a:defRPr>
            </a:lvl5pPr>
            <a:lvl6pPr marL="2514600" indent="-228600" eaLnBrk="0" fontAlgn="base" hangingPunct="0">
              <a:spcBef>
                <a:spcPct val="0"/>
              </a:spcBef>
              <a:spcAft>
                <a:spcPct val="0"/>
              </a:spcAft>
              <a:defRPr sz="2400">
                <a:latin typeface="Calibri" charset="0"/>
                <a:ea typeface="ＭＳ Ｐゴシック" charset="0"/>
              </a:defRPr>
            </a:lvl6pPr>
            <a:lvl7pPr marL="2971800" indent="-228600" eaLnBrk="0" fontAlgn="base" hangingPunct="0">
              <a:spcBef>
                <a:spcPct val="0"/>
              </a:spcBef>
              <a:spcAft>
                <a:spcPct val="0"/>
              </a:spcAft>
              <a:defRPr sz="2400">
                <a:latin typeface="Calibri" charset="0"/>
                <a:ea typeface="ＭＳ Ｐゴシック" charset="0"/>
              </a:defRPr>
            </a:lvl7pPr>
            <a:lvl8pPr marL="3429000" indent="-228600" eaLnBrk="0" fontAlgn="base" hangingPunct="0">
              <a:spcBef>
                <a:spcPct val="0"/>
              </a:spcBef>
              <a:spcAft>
                <a:spcPct val="0"/>
              </a:spcAft>
              <a:defRPr sz="2400">
                <a:latin typeface="Calibri" charset="0"/>
                <a:ea typeface="ＭＳ Ｐゴシック" charset="0"/>
              </a:defRPr>
            </a:lvl8pPr>
            <a:lvl9pPr marL="3886200" indent="-228600" eaLnBrk="0" fontAlgn="base" hangingPunct="0">
              <a:spcBef>
                <a:spcPct val="0"/>
              </a:spcBef>
              <a:spcAft>
                <a:spcPct val="0"/>
              </a:spcAft>
              <a:defRPr sz="2400">
                <a:latin typeface="Calibri" charset="0"/>
                <a:ea typeface="ＭＳ Ｐゴシック" charset="0"/>
              </a:defRPr>
            </a:lvl9pPr>
          </a:lstStyle>
          <a:p>
            <a:pPr hangingPunct="1"/>
            <a:r>
              <a:rPr lang="fr-FR" sz="1350" kern="1200" dirty="0">
                <a:solidFill>
                  <a:prstClr val="white"/>
                </a:solidFill>
              </a:rPr>
              <a:t>Phase de persécution</a:t>
            </a:r>
          </a:p>
        </p:txBody>
      </p:sp>
      <p:sp>
        <p:nvSpPr>
          <p:cNvPr id="12" name="Flèche droite 6">
            <a:extLst>
              <a:ext uri="{FF2B5EF4-FFF2-40B4-BE49-F238E27FC236}">
                <a16:creationId xmlns:a16="http://schemas.microsoft.com/office/drawing/2014/main" xmlns="" id="{31811F50-F082-744A-B02A-15E7FE03B270}"/>
              </a:ext>
            </a:extLst>
          </p:cNvPr>
          <p:cNvSpPr/>
          <p:nvPr/>
        </p:nvSpPr>
        <p:spPr>
          <a:xfrm>
            <a:off x="4440194" y="3007596"/>
            <a:ext cx="432707" cy="3000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fr-FR" sz="1350" kern="1200">
              <a:solidFill>
                <a:prstClr val="white"/>
              </a:solidFill>
            </a:endParaRPr>
          </a:p>
        </p:txBody>
      </p:sp>
      <p:sp>
        <p:nvSpPr>
          <p:cNvPr id="13" name="Text Box 23">
            <a:extLst>
              <a:ext uri="{FF2B5EF4-FFF2-40B4-BE49-F238E27FC236}">
                <a16:creationId xmlns:a16="http://schemas.microsoft.com/office/drawing/2014/main" xmlns="" id="{6632CF3C-F341-074D-A2C1-6CA714E4A801}"/>
              </a:ext>
            </a:extLst>
          </p:cNvPr>
          <p:cNvSpPr txBox="1">
            <a:spLocks noChangeArrowheads="1"/>
          </p:cNvSpPr>
          <p:nvPr/>
        </p:nvSpPr>
        <p:spPr bwMode="auto">
          <a:xfrm>
            <a:off x="2235861" y="4027230"/>
            <a:ext cx="452676" cy="2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7" rIns="68574" bIns="3428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1200" b="1" kern="1200" dirty="0">
                <a:solidFill>
                  <a:srgbClr val="CC0000"/>
                </a:solidFill>
                <a:ea typeface="MS PGothic" charset="0"/>
                <a:cs typeface="MS PGothic" charset="0"/>
              </a:rPr>
              <a:t>1938</a:t>
            </a:r>
          </a:p>
        </p:txBody>
      </p:sp>
      <p:sp>
        <p:nvSpPr>
          <p:cNvPr id="14" name="Rectangle 13">
            <a:extLst>
              <a:ext uri="{FF2B5EF4-FFF2-40B4-BE49-F238E27FC236}">
                <a16:creationId xmlns:a16="http://schemas.microsoft.com/office/drawing/2014/main" xmlns="" id="{DBBF07C3-24C8-F44C-9F8E-C9AACFB7119F}"/>
              </a:ext>
            </a:extLst>
          </p:cNvPr>
          <p:cNvSpPr/>
          <p:nvPr/>
        </p:nvSpPr>
        <p:spPr>
          <a:xfrm>
            <a:off x="1649219" y="1657437"/>
            <a:ext cx="6835439" cy="323165"/>
          </a:xfrm>
          <a:prstGeom prst="rect">
            <a:avLst/>
          </a:prstGeom>
          <a:solidFill>
            <a:schemeClr val="tx1">
              <a:lumMod val="65000"/>
              <a:lumOff val="35000"/>
            </a:schemeClr>
          </a:solidFill>
        </p:spPr>
        <p:txBody>
          <a:bodyPr wrap="square">
            <a:spAutoFit/>
          </a:bodyPr>
          <a:lstStyle/>
          <a:p>
            <a:pPr algn="ctr" hangingPunct="1"/>
            <a:r>
              <a:rPr lang="fr-FR" sz="1500" b="1" kern="1200" dirty="0">
                <a:solidFill>
                  <a:prstClr val="white"/>
                </a:solidFill>
              </a:rPr>
              <a:t>Les étapes du processus qui a conduit au génocide des populations juives d’Europe</a:t>
            </a:r>
            <a:endParaRPr lang="fr-FR" sz="1500" kern="1200" dirty="0">
              <a:solidFill>
                <a:prstClr val="white"/>
              </a:solidFill>
            </a:endParaRPr>
          </a:p>
        </p:txBody>
      </p:sp>
      <p:sp>
        <p:nvSpPr>
          <p:cNvPr id="15" name="Text Box 23">
            <a:extLst>
              <a:ext uri="{FF2B5EF4-FFF2-40B4-BE49-F238E27FC236}">
                <a16:creationId xmlns:a16="http://schemas.microsoft.com/office/drawing/2014/main" xmlns="" id="{6B08E6B8-603C-844F-9322-90A1C05F9776}"/>
              </a:ext>
            </a:extLst>
          </p:cNvPr>
          <p:cNvSpPr txBox="1">
            <a:spLocks noChangeArrowheads="1"/>
          </p:cNvSpPr>
          <p:nvPr/>
        </p:nvSpPr>
        <p:spPr bwMode="auto">
          <a:xfrm>
            <a:off x="4440193" y="4027230"/>
            <a:ext cx="452676" cy="2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7" rIns="68574" bIns="3428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1200" b="1" kern="1200" dirty="0">
                <a:solidFill>
                  <a:srgbClr val="CC0000"/>
                </a:solidFill>
                <a:ea typeface="MS PGothic" charset="0"/>
                <a:cs typeface="MS PGothic" charset="0"/>
              </a:rPr>
              <a:t>1941</a:t>
            </a:r>
          </a:p>
        </p:txBody>
      </p:sp>
      <p:sp>
        <p:nvSpPr>
          <p:cNvPr id="16" name="Text Box 23">
            <a:extLst>
              <a:ext uri="{FF2B5EF4-FFF2-40B4-BE49-F238E27FC236}">
                <a16:creationId xmlns:a16="http://schemas.microsoft.com/office/drawing/2014/main" xmlns="" id="{712269E0-91AF-3E4C-82F9-AE0271A658BF}"/>
              </a:ext>
            </a:extLst>
          </p:cNvPr>
          <p:cNvSpPr txBox="1">
            <a:spLocks noChangeArrowheads="1"/>
          </p:cNvSpPr>
          <p:nvPr/>
        </p:nvSpPr>
        <p:spPr bwMode="auto">
          <a:xfrm>
            <a:off x="8258320" y="4029795"/>
            <a:ext cx="452676" cy="2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7" rIns="68574" bIns="3428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fr-FR" sz="1200" b="1" kern="1200" dirty="0">
                <a:solidFill>
                  <a:srgbClr val="CC0000"/>
                </a:solidFill>
                <a:ea typeface="MS PGothic" charset="0"/>
                <a:cs typeface="MS PGothic" charset="0"/>
              </a:rPr>
              <a:t>1945</a:t>
            </a:r>
          </a:p>
        </p:txBody>
      </p:sp>
      <p:sp>
        <p:nvSpPr>
          <p:cNvPr id="17" name="ZoneTexte 16">
            <a:extLst>
              <a:ext uri="{FF2B5EF4-FFF2-40B4-BE49-F238E27FC236}">
                <a16:creationId xmlns:a16="http://schemas.microsoft.com/office/drawing/2014/main" xmlns="" id="{6AAB4FBF-DDA3-D04C-AD60-3592DE06E710}"/>
              </a:ext>
            </a:extLst>
          </p:cNvPr>
          <p:cNvSpPr txBox="1">
            <a:spLocks noChangeArrowheads="1"/>
          </p:cNvSpPr>
          <p:nvPr/>
        </p:nvSpPr>
        <p:spPr bwMode="auto">
          <a:xfrm>
            <a:off x="4780690" y="4365924"/>
            <a:ext cx="3664694" cy="300082"/>
          </a:xfrm>
          <a:prstGeom prst="rect">
            <a:avLst/>
          </a:prstGeom>
          <a:solidFill>
            <a:srgbClr val="FF0000"/>
          </a:solidFill>
          <a:ln w="9525">
            <a:solidFill>
              <a:srgbClr val="FF0000"/>
            </a:solidFill>
            <a:miter lim="800000"/>
            <a:headEnd/>
            <a:tailEnd/>
          </a:ln>
          <a:extLst/>
        </p:spPr>
        <p:txBody>
          <a:bodyPr wrap="square">
            <a:spAutoFit/>
          </a:bodyPr>
          <a:lstStyle>
            <a:defPPr>
              <a:defRPr lang="fr-FR"/>
            </a:defPPr>
            <a:lvl1pPr algn="ctr">
              <a:defRPr b="1">
                <a:solidFill>
                  <a:schemeClr val="bg1"/>
                </a:solidFill>
                <a:latin typeface="Corbel" charset="0"/>
                <a:ea typeface="MS PGothic" charset="0"/>
                <a:cs typeface="MS PGothic" charset="0"/>
              </a:defRPr>
            </a:lvl1pPr>
            <a:lvl2pPr marL="742950" indent="-285750" eaLnBrk="0" hangingPunct="0">
              <a:defRPr sz="2400">
                <a:latin typeface="Calibri" charset="0"/>
                <a:ea typeface="ＭＳ Ｐゴシック" charset="0"/>
              </a:defRPr>
            </a:lvl2pPr>
            <a:lvl3pPr marL="1143000" indent="-228600" eaLnBrk="0" hangingPunct="0">
              <a:defRPr sz="2400">
                <a:latin typeface="Calibri" charset="0"/>
                <a:ea typeface="ＭＳ Ｐゴシック" charset="0"/>
              </a:defRPr>
            </a:lvl3pPr>
            <a:lvl4pPr marL="1600200" indent="-228600" eaLnBrk="0" hangingPunct="0">
              <a:defRPr sz="2400">
                <a:latin typeface="Calibri" charset="0"/>
                <a:ea typeface="ＭＳ Ｐゴシック" charset="0"/>
              </a:defRPr>
            </a:lvl4pPr>
            <a:lvl5pPr marL="2057400" indent="-228600" eaLnBrk="0" hangingPunct="0">
              <a:defRPr sz="2400">
                <a:latin typeface="Calibri" charset="0"/>
                <a:ea typeface="ＭＳ Ｐゴシック" charset="0"/>
              </a:defRPr>
            </a:lvl5pPr>
            <a:lvl6pPr marL="2514600" indent="-228600" eaLnBrk="0" fontAlgn="base" hangingPunct="0">
              <a:spcBef>
                <a:spcPct val="0"/>
              </a:spcBef>
              <a:spcAft>
                <a:spcPct val="0"/>
              </a:spcAft>
              <a:defRPr sz="2400">
                <a:latin typeface="Calibri" charset="0"/>
                <a:ea typeface="ＭＳ Ｐゴシック" charset="0"/>
              </a:defRPr>
            </a:lvl6pPr>
            <a:lvl7pPr marL="2971800" indent="-228600" eaLnBrk="0" fontAlgn="base" hangingPunct="0">
              <a:spcBef>
                <a:spcPct val="0"/>
              </a:spcBef>
              <a:spcAft>
                <a:spcPct val="0"/>
              </a:spcAft>
              <a:defRPr sz="2400">
                <a:latin typeface="Calibri" charset="0"/>
                <a:ea typeface="ＭＳ Ｐゴシック" charset="0"/>
              </a:defRPr>
            </a:lvl7pPr>
            <a:lvl8pPr marL="3429000" indent="-228600" eaLnBrk="0" fontAlgn="base" hangingPunct="0">
              <a:spcBef>
                <a:spcPct val="0"/>
              </a:spcBef>
              <a:spcAft>
                <a:spcPct val="0"/>
              </a:spcAft>
              <a:defRPr sz="2400">
                <a:latin typeface="Calibri" charset="0"/>
                <a:ea typeface="ＭＳ Ｐゴシック" charset="0"/>
              </a:defRPr>
            </a:lvl8pPr>
            <a:lvl9pPr marL="3886200" indent="-228600" eaLnBrk="0" fontAlgn="base" hangingPunct="0">
              <a:spcBef>
                <a:spcPct val="0"/>
              </a:spcBef>
              <a:spcAft>
                <a:spcPct val="0"/>
              </a:spcAft>
              <a:defRPr sz="2400">
                <a:latin typeface="Calibri" charset="0"/>
                <a:ea typeface="ＭＳ Ｐゴシック" charset="0"/>
              </a:defRPr>
            </a:lvl9pPr>
          </a:lstStyle>
          <a:p>
            <a:pPr hangingPunct="1"/>
            <a:r>
              <a:rPr lang="fr-FR" sz="1350" kern="1200" dirty="0">
                <a:solidFill>
                  <a:prstClr val="white"/>
                </a:solidFill>
              </a:rPr>
              <a:t>Phase d’</a:t>
            </a:r>
            <a:r>
              <a:rPr lang="fr-FR" altLang="ja-JP" sz="1350" kern="1200" dirty="0">
                <a:solidFill>
                  <a:prstClr val="white"/>
                </a:solidFill>
              </a:rPr>
              <a:t>extermination </a:t>
            </a:r>
            <a:endParaRPr lang="fr-FR" sz="1350" kern="1200" dirty="0">
              <a:solidFill>
                <a:prstClr val="white"/>
              </a:solidFill>
            </a:endParaRPr>
          </a:p>
        </p:txBody>
      </p:sp>
      <p:sp>
        <p:nvSpPr>
          <p:cNvPr id="20" name="Text Box 5">
            <a:extLst>
              <a:ext uri="{FF2B5EF4-FFF2-40B4-BE49-F238E27FC236}">
                <a16:creationId xmlns:a16="http://schemas.microsoft.com/office/drawing/2014/main" xmlns="" id="{7968F113-BFFC-3344-9B2D-6EA5D8A1899C}"/>
              </a:ext>
            </a:extLst>
          </p:cNvPr>
          <p:cNvSpPr txBox="1">
            <a:spLocks noChangeArrowheads="1"/>
          </p:cNvSpPr>
          <p:nvPr/>
        </p:nvSpPr>
        <p:spPr bwMode="auto">
          <a:xfrm>
            <a:off x="7151546" y="2671207"/>
            <a:ext cx="191681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9pPr>
          </a:lstStyle>
          <a:p>
            <a:pPr algn="ctr" eaLnBrk="1" hangingPunct="1"/>
            <a:r>
              <a:rPr lang="fr-FR" sz="1350" b="1" kern="1200" dirty="0">
                <a:solidFill>
                  <a:srgbClr val="000000"/>
                </a:solidFill>
                <a:latin typeface="Calibri" pitchFamily="34" charset="0"/>
              </a:rPr>
              <a:t>« Exportation » des pratiques nazies  en Europe avec l’aide des pays collaborateurs </a:t>
            </a:r>
          </a:p>
          <a:p>
            <a:pPr algn="ctr" eaLnBrk="1" hangingPunct="1"/>
            <a:r>
              <a:rPr lang="fr-FR" sz="1350" b="1" kern="1200" dirty="0">
                <a:solidFill>
                  <a:srgbClr val="000000"/>
                </a:solidFill>
                <a:latin typeface="Calibri" pitchFamily="34" charset="0"/>
              </a:rPr>
              <a:t>(comme la France de Vichy)</a:t>
            </a:r>
          </a:p>
        </p:txBody>
      </p:sp>
      <p:sp>
        <p:nvSpPr>
          <p:cNvPr id="21" name="Text Box 7">
            <a:extLst>
              <a:ext uri="{FF2B5EF4-FFF2-40B4-BE49-F238E27FC236}">
                <a16:creationId xmlns:a16="http://schemas.microsoft.com/office/drawing/2014/main" xmlns="" id="{1804516E-D596-8A46-9331-090145B078F1}"/>
              </a:ext>
            </a:extLst>
          </p:cNvPr>
          <p:cNvSpPr txBox="1">
            <a:spLocks noChangeArrowheads="1"/>
          </p:cNvSpPr>
          <p:nvPr/>
        </p:nvSpPr>
        <p:spPr bwMode="auto">
          <a:xfrm>
            <a:off x="4837755" y="2384772"/>
            <a:ext cx="2048339"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Microsoft YaHei" charset="-122"/>
              </a:defRPr>
            </a:lvl9pPr>
          </a:lstStyle>
          <a:p>
            <a:pPr algn="ctr" eaLnBrk="1" hangingPunct="1"/>
            <a:r>
              <a:rPr lang="fr-FR" sz="1350" b="1" kern="1200" dirty="0">
                <a:solidFill>
                  <a:srgbClr val="000000"/>
                </a:solidFill>
                <a:latin typeface="Calibri" pitchFamily="34" charset="0"/>
              </a:rPr>
              <a:t>Contexte de guerre à l’Est : accélération des déportations et de l’assassinat par différents moyens (groupes mobiles de tuerie, centres de mise à mort, conditions de vie en camp de concentration)</a:t>
            </a:r>
          </a:p>
        </p:txBody>
      </p:sp>
      <p:sp>
        <p:nvSpPr>
          <p:cNvPr id="22" name="Flèche droite 53">
            <a:extLst>
              <a:ext uri="{FF2B5EF4-FFF2-40B4-BE49-F238E27FC236}">
                <a16:creationId xmlns:a16="http://schemas.microsoft.com/office/drawing/2014/main" xmlns="" id="{7440900D-85CD-0848-AB9F-FB7043B73066}"/>
              </a:ext>
            </a:extLst>
          </p:cNvPr>
          <p:cNvSpPr/>
          <p:nvPr/>
        </p:nvSpPr>
        <p:spPr>
          <a:xfrm>
            <a:off x="6837260" y="3007594"/>
            <a:ext cx="432707" cy="30008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hangingPunct="1"/>
            <a:endParaRPr lang="fr-FR" sz="1350" kern="1200">
              <a:solidFill>
                <a:prstClr val="white"/>
              </a:solidFill>
            </a:endParaRPr>
          </a:p>
        </p:txBody>
      </p:sp>
      <p:sp>
        <p:nvSpPr>
          <p:cNvPr id="25" name="Text Box 24">
            <a:extLst>
              <a:ext uri="{FF2B5EF4-FFF2-40B4-BE49-F238E27FC236}">
                <a16:creationId xmlns:a16="http://schemas.microsoft.com/office/drawing/2014/main" xmlns="" id="{577B8385-43F9-4A44-A5C8-8AC9EF6823E1}"/>
              </a:ext>
            </a:extLst>
          </p:cNvPr>
          <p:cNvSpPr txBox="1">
            <a:spLocks noChangeArrowheads="1"/>
          </p:cNvSpPr>
          <p:nvPr/>
        </p:nvSpPr>
        <p:spPr bwMode="auto">
          <a:xfrm>
            <a:off x="2610459" y="5000691"/>
            <a:ext cx="3964151" cy="3770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74" tIns="34287" rIns="68574" bIns="3428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fr-FR" sz="2000" b="1" kern="1200" dirty="0" smtClean="0">
                <a:solidFill>
                  <a:prstClr val="white"/>
                </a:solidFill>
                <a:ea typeface="MS PGothic" charset="0"/>
                <a:cs typeface="MS PGothic" charset="0"/>
              </a:rPr>
              <a:t>Une extermination « programmée »</a:t>
            </a:r>
            <a:endParaRPr lang="fr-FR" sz="2000" b="1" kern="1200" dirty="0">
              <a:solidFill>
                <a:prstClr val="white"/>
              </a:solidFill>
              <a:ea typeface="MS PGothic" charset="0"/>
              <a:cs typeface="MS PGothic" charset="0"/>
            </a:endParaRPr>
          </a:p>
        </p:txBody>
      </p:sp>
      <p:sp>
        <p:nvSpPr>
          <p:cNvPr id="26" name="Rectangle 25">
            <a:extLst>
              <a:ext uri="{FF2B5EF4-FFF2-40B4-BE49-F238E27FC236}">
                <a16:creationId xmlns:a16="http://schemas.microsoft.com/office/drawing/2014/main" xmlns="" id="{FB4D2C76-C82B-F448-9C5F-3CDC79737449}"/>
              </a:ext>
            </a:extLst>
          </p:cNvPr>
          <p:cNvSpPr/>
          <p:nvPr/>
        </p:nvSpPr>
        <p:spPr>
          <a:xfrm>
            <a:off x="236188" y="1688944"/>
            <a:ext cx="1139351" cy="314638"/>
          </a:xfrm>
          <a:prstGeom prst="rect">
            <a:avLst/>
          </a:prstGeom>
        </p:spPr>
        <p:txBody>
          <a:bodyPr wrap="none">
            <a:spAutoFit/>
          </a:bodyPr>
          <a:lstStyle/>
          <a:p>
            <a:pPr algn="just" hangingPunct="1">
              <a:lnSpc>
                <a:spcPct val="107000"/>
              </a:lnSpc>
              <a:tabLst>
                <a:tab pos="2500313" algn="l"/>
              </a:tabLst>
            </a:pPr>
            <a:r>
              <a:rPr lang="fr-FR" sz="1350" b="1" u="sng" kern="1200" dirty="0">
                <a:solidFill>
                  <a:srgbClr val="FF0000"/>
                </a:solidFill>
                <a:ea typeface="Calibri" panose="020F0502020204030204" pitchFamily="34" charset="0"/>
                <a:cs typeface="Times New Roman" panose="02020603050405020304" pitchFamily="18" charset="0"/>
              </a:rPr>
              <a:t>CONCLUSION</a:t>
            </a:r>
            <a:endParaRPr lang="fr-FR" sz="1200" kern="1200" dirty="0">
              <a:solidFill>
                <a:prstClr val="black"/>
              </a:solidFill>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xmlns="" id="{42AA42C0-0697-7145-AC83-8A463667A4D6}"/>
              </a:ext>
            </a:extLst>
          </p:cNvPr>
          <p:cNvSpPr/>
          <p:nvPr/>
        </p:nvSpPr>
        <p:spPr>
          <a:xfrm>
            <a:off x="2239202" y="60721"/>
            <a:ext cx="5954664" cy="877163"/>
          </a:xfrm>
          <a:prstGeom prst="rect">
            <a:avLst/>
          </a:prstGeom>
          <a:solidFill>
            <a:srgbClr val="FFC000">
              <a:alpha val="57000"/>
            </a:srgbClr>
          </a:solidFill>
        </p:spPr>
        <p:txBody>
          <a:bodyPr wrap="square">
            <a:spAutoFit/>
          </a:bodyPr>
          <a:lstStyle/>
          <a:p>
            <a:pPr algn="ctr">
              <a:spcAft>
                <a:spcPts val="0"/>
              </a:spcAft>
            </a:pPr>
            <a:r>
              <a:rPr lang="fr-FR" sz="17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Extermination planifiée et systématique d’un groupe en raison des caractéristiques (nationale, ethnique, religieuse) qui forment son identité</a:t>
            </a:r>
            <a:endParaRPr lang="fr-FR" sz="1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à coins arrondis 1"/>
          <p:cNvSpPr/>
          <p:nvPr/>
        </p:nvSpPr>
        <p:spPr>
          <a:xfrm>
            <a:off x="5018808" y="1662410"/>
            <a:ext cx="758537" cy="341172"/>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lèche vers le haut 2"/>
          <p:cNvSpPr/>
          <p:nvPr/>
        </p:nvSpPr>
        <p:spPr>
          <a:xfrm>
            <a:off x="5275983" y="985603"/>
            <a:ext cx="244185" cy="59516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21015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036C1688-E0E8-461C-B78F-236174BE11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942" y="1025983"/>
            <a:ext cx="2914984" cy="4806033"/>
          </a:xfrm>
          <a:prstGeom prst="rect">
            <a:avLst/>
          </a:prstGeom>
        </p:spPr>
      </p:pic>
      <p:pic>
        <p:nvPicPr>
          <p:cNvPr id="7" name="Image 6">
            <a:extLst>
              <a:ext uri="{FF2B5EF4-FFF2-40B4-BE49-F238E27FC236}">
                <a16:creationId xmlns:a16="http://schemas.microsoft.com/office/drawing/2014/main" xmlns="" id="{1725CCF5-A100-4123-99DA-E16E6F93A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2702" y="1433487"/>
            <a:ext cx="2364289" cy="2542034"/>
          </a:xfrm>
          <a:prstGeom prst="rect">
            <a:avLst/>
          </a:prstGeom>
        </p:spPr>
      </p:pic>
      <p:sp>
        <p:nvSpPr>
          <p:cNvPr id="8" name="ZoneTexte 7">
            <a:extLst>
              <a:ext uri="{FF2B5EF4-FFF2-40B4-BE49-F238E27FC236}">
                <a16:creationId xmlns:a16="http://schemas.microsoft.com/office/drawing/2014/main" xmlns="" id="{FD2436DC-4D3A-4D4F-8C84-F14B74EDCCA5}"/>
              </a:ext>
            </a:extLst>
          </p:cNvPr>
          <p:cNvSpPr txBox="1"/>
          <p:nvPr/>
        </p:nvSpPr>
        <p:spPr>
          <a:xfrm>
            <a:off x="1575648" y="3994447"/>
            <a:ext cx="2310552"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1919-1987</a:t>
            </a:r>
          </a:p>
        </p:txBody>
      </p:sp>
    </p:spTree>
    <p:extLst>
      <p:ext uri="{BB962C8B-B14F-4D97-AF65-F5344CB8AC3E}">
        <p14:creationId xmlns:p14="http://schemas.microsoft.com/office/powerpoint/2010/main" val="492012483"/>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F6792B46-1FD1-4E70-884E-A93F37207AFE}"/>
              </a:ext>
            </a:extLst>
          </p:cNvPr>
          <p:cNvSpPr>
            <a:spLocks noGrp="1"/>
          </p:cNvSpPr>
          <p:nvPr>
            <p:ph type="title"/>
          </p:nvPr>
        </p:nvSpPr>
        <p:spPr>
          <a:xfrm>
            <a:off x="578125" y="398692"/>
            <a:ext cx="8229600" cy="990600"/>
          </a:xfrm>
        </p:spPr>
        <p:txBody>
          <a:bodyPr>
            <a:normAutofit fontScale="90000"/>
          </a:bodyPr>
          <a:lstStyle/>
          <a:p>
            <a:pPr algn="ctr"/>
            <a:r>
              <a:rPr lang="fr-FR" dirty="0"/>
              <a:t>L’expansion nazie à l’est et la mise en route du processus génocidaire (1939-1941)</a:t>
            </a:r>
          </a:p>
        </p:txBody>
      </p:sp>
      <p:sp>
        <p:nvSpPr>
          <p:cNvPr id="4" name="Zone de texte 2">
            <a:extLst>
              <a:ext uri="{FF2B5EF4-FFF2-40B4-BE49-F238E27FC236}">
                <a16:creationId xmlns:a16="http://schemas.microsoft.com/office/drawing/2014/main" xmlns="" id="{91FBC3D6-A853-43EF-BD88-2DAFAC6EE924}"/>
              </a:ext>
            </a:extLst>
          </p:cNvPr>
          <p:cNvSpPr txBox="1">
            <a:spLocks noChangeArrowheads="1"/>
          </p:cNvSpPr>
          <p:nvPr/>
        </p:nvSpPr>
        <p:spPr bwMode="auto">
          <a:xfrm>
            <a:off x="537348" y="1389292"/>
            <a:ext cx="3136882" cy="61507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1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 L’enfermement des populations juives des pays de l’Est</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5" name="Image 4">
            <a:extLst>
              <a:ext uri="{FF2B5EF4-FFF2-40B4-BE49-F238E27FC236}">
                <a16:creationId xmlns:a16="http://schemas.microsoft.com/office/drawing/2014/main" xmlns="" id="{65D10900-81E4-4B1C-B0FB-98329DC49E86}"/>
              </a:ext>
            </a:extLst>
          </p:cNvPr>
          <p:cNvPicPr/>
          <p:nvPr/>
        </p:nvPicPr>
        <p:blipFill rotWithShape="1">
          <a:blip r:embed="rId2" cstate="print">
            <a:extLst>
              <a:ext uri="{28A0092B-C50C-407E-A947-70E740481C1C}">
                <a14:useLocalDpi xmlns:a14="http://schemas.microsoft.com/office/drawing/2010/main" val="0"/>
              </a:ext>
            </a:extLst>
          </a:blip>
          <a:srcRect l="45715" t="48045" r="6867" b="27771"/>
          <a:stretch/>
        </p:blipFill>
        <p:spPr bwMode="auto">
          <a:xfrm rot="10800000">
            <a:off x="578126" y="1872160"/>
            <a:ext cx="3189699" cy="3516742"/>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xmlns="" id="{545089C9-2963-4DC4-A187-B969F8C8A3D9}"/>
              </a:ext>
            </a:extLst>
          </p:cNvPr>
          <p:cNvPicPr/>
          <p:nvPr/>
        </p:nvPicPr>
        <p:blipFill rotWithShape="1">
          <a:blip r:embed="rId3" cstate="print">
            <a:extLst>
              <a:ext uri="{28A0092B-C50C-407E-A947-70E740481C1C}">
                <a14:useLocalDpi xmlns:a14="http://schemas.microsoft.com/office/drawing/2010/main" val="0"/>
              </a:ext>
            </a:extLst>
          </a:blip>
          <a:srcRect l="45715" t="37177" r="8859" b="53843"/>
          <a:stretch/>
        </p:blipFill>
        <p:spPr bwMode="auto">
          <a:xfrm rot="10800000">
            <a:off x="578840" y="5388902"/>
            <a:ext cx="3188985" cy="1362948"/>
          </a:xfrm>
          <a:prstGeom prst="rect">
            <a:avLst/>
          </a:prstGeom>
          <a:ln>
            <a:noFill/>
          </a:ln>
          <a:extLst>
            <a:ext uri="{53640926-AAD7-44D8-BBD7-CCE9431645EC}">
              <a14:shadowObscured xmlns:a14="http://schemas.microsoft.com/office/drawing/2010/main"/>
            </a:ext>
          </a:extLst>
        </p:spPr>
      </p:pic>
      <p:grpSp>
        <p:nvGrpSpPr>
          <p:cNvPr id="18" name="Groupe 17">
            <a:extLst>
              <a:ext uri="{FF2B5EF4-FFF2-40B4-BE49-F238E27FC236}">
                <a16:creationId xmlns:a16="http://schemas.microsoft.com/office/drawing/2014/main" xmlns="" id="{8C026992-71F9-43DC-AD03-4AC305D16D3B}"/>
              </a:ext>
            </a:extLst>
          </p:cNvPr>
          <p:cNvGrpSpPr/>
          <p:nvPr/>
        </p:nvGrpSpPr>
        <p:grpSpPr>
          <a:xfrm>
            <a:off x="755008" y="1696831"/>
            <a:ext cx="8153647" cy="4307150"/>
            <a:chOff x="755008" y="1696831"/>
            <a:chExt cx="8153647" cy="4307150"/>
          </a:xfrm>
        </p:grpSpPr>
        <p:sp>
          <p:nvSpPr>
            <p:cNvPr id="9" name="ZoneTexte 8">
              <a:extLst>
                <a:ext uri="{FF2B5EF4-FFF2-40B4-BE49-F238E27FC236}">
                  <a16:creationId xmlns:a16="http://schemas.microsoft.com/office/drawing/2014/main" xmlns="" id="{584F50DD-7455-4517-8270-2079689CA56A}"/>
                </a:ext>
              </a:extLst>
            </p:cNvPr>
            <p:cNvSpPr txBox="1"/>
            <p:nvPr/>
          </p:nvSpPr>
          <p:spPr>
            <a:xfrm>
              <a:off x="4425117" y="1696831"/>
              <a:ext cx="448353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Ghettos : </a:t>
              </a:r>
              <a:r>
                <a:rPr kumimoji="0" lang="fr-FR" sz="1400" b="0" i="0" u="none" strike="noStrike" cap="none" spc="0" normalizeH="0" baseline="0" dirty="0">
                  <a:ln>
                    <a:noFill/>
                  </a:ln>
                  <a:solidFill>
                    <a:srgbClr val="000000"/>
                  </a:solidFill>
                  <a:effectLst/>
                  <a:uFillTx/>
                  <a:latin typeface="+mn-lt"/>
                  <a:ea typeface="+mn-ea"/>
                  <a:cs typeface="+mn-cs"/>
                  <a:sym typeface="Arial"/>
                </a:rPr>
                <a:t>quartiers fermés où les nazis enferment les Juifs lors de leurs opérations de conquête à l’Est et les séparent du reste de la population</a:t>
              </a:r>
            </a:p>
          </p:txBody>
        </p:sp>
        <p:sp>
          <p:nvSpPr>
            <p:cNvPr id="10" name="Rectangle : coins arrondis 9">
              <a:extLst>
                <a:ext uri="{FF2B5EF4-FFF2-40B4-BE49-F238E27FC236}">
                  <a16:creationId xmlns:a16="http://schemas.microsoft.com/office/drawing/2014/main" xmlns="" id="{7F711790-D9CE-4A94-BF5A-AFC01BF3B24E}"/>
                </a:ext>
              </a:extLst>
            </p:cNvPr>
            <p:cNvSpPr/>
            <p:nvPr/>
          </p:nvSpPr>
          <p:spPr>
            <a:xfrm>
              <a:off x="755008" y="5388902"/>
              <a:ext cx="2869035" cy="61507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cxnSp>
          <p:nvCxnSpPr>
            <p:cNvPr id="12" name="Connecteur droit 11">
              <a:extLst>
                <a:ext uri="{FF2B5EF4-FFF2-40B4-BE49-F238E27FC236}">
                  <a16:creationId xmlns:a16="http://schemas.microsoft.com/office/drawing/2014/main" xmlns="" id="{CC89D15A-A4F3-41D0-B0EE-2C6B9C8C564E}"/>
                </a:ext>
              </a:extLst>
            </p:cNvPr>
            <p:cNvCxnSpPr/>
            <p:nvPr/>
          </p:nvCxnSpPr>
          <p:spPr>
            <a:xfrm>
              <a:off x="3624043" y="5696125"/>
              <a:ext cx="423792" cy="0"/>
            </a:xfrm>
            <a:prstGeom prst="lin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xmlns="" id="{76A1E83A-E8D3-4A04-A215-6581FAF23215}"/>
                </a:ext>
              </a:extLst>
            </p:cNvPr>
            <p:cNvCxnSpPr>
              <a:cxnSpLocks/>
            </p:cNvCxnSpPr>
            <p:nvPr/>
          </p:nvCxnSpPr>
          <p:spPr>
            <a:xfrm flipV="1">
              <a:off x="4047835" y="2072081"/>
              <a:ext cx="0" cy="3632434"/>
            </a:xfrm>
            <a:prstGeom prst="lin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avec flèche 16">
              <a:extLst>
                <a:ext uri="{FF2B5EF4-FFF2-40B4-BE49-F238E27FC236}">
                  <a16:creationId xmlns:a16="http://schemas.microsoft.com/office/drawing/2014/main" xmlns="" id="{7A7293CB-C721-492A-B0F4-F602A86C15EE}"/>
                </a:ext>
              </a:extLst>
            </p:cNvPr>
            <p:cNvCxnSpPr>
              <a:cxnSpLocks/>
            </p:cNvCxnSpPr>
            <p:nvPr/>
          </p:nvCxnSpPr>
          <p:spPr>
            <a:xfrm flipV="1">
              <a:off x="4039446" y="2071293"/>
              <a:ext cx="377282" cy="788"/>
            </a:xfrm>
            <a:prstGeom prst="straightConnector1">
              <a:avLst/>
            </a:prstGeom>
            <a:noFill/>
            <a:ln w="25400" cap="flat">
              <a:solidFill>
                <a:srgbClr val="FF260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21" name="Groupe 20">
            <a:extLst>
              <a:ext uri="{FF2B5EF4-FFF2-40B4-BE49-F238E27FC236}">
                <a16:creationId xmlns:a16="http://schemas.microsoft.com/office/drawing/2014/main" xmlns="" id="{97999011-90BA-430B-8ED1-10D47204F333}"/>
              </a:ext>
            </a:extLst>
          </p:cNvPr>
          <p:cNvGrpSpPr/>
          <p:nvPr/>
        </p:nvGrpSpPr>
        <p:grpSpPr>
          <a:xfrm>
            <a:off x="1948418" y="2998974"/>
            <a:ext cx="1398789" cy="1998285"/>
            <a:chOff x="1948418" y="2998974"/>
            <a:chExt cx="1398789" cy="1998285"/>
          </a:xfrm>
        </p:grpSpPr>
        <p:sp>
          <p:nvSpPr>
            <p:cNvPr id="19" name="ZoneTexte 18">
              <a:extLst>
                <a:ext uri="{FF2B5EF4-FFF2-40B4-BE49-F238E27FC236}">
                  <a16:creationId xmlns:a16="http://schemas.microsoft.com/office/drawing/2014/main" xmlns="" id="{9B282F47-E540-4241-9153-DBA6556B7DEC}"/>
                </a:ext>
              </a:extLst>
            </p:cNvPr>
            <p:cNvSpPr txBox="1"/>
            <p:nvPr/>
          </p:nvSpPr>
          <p:spPr>
            <a:xfrm>
              <a:off x="1948418" y="4710001"/>
              <a:ext cx="1298121"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Barbelés, murs</a:t>
              </a:r>
            </a:p>
          </p:txBody>
        </p:sp>
        <p:sp>
          <p:nvSpPr>
            <p:cNvPr id="20" name="ZoneTexte 19">
              <a:extLst>
                <a:ext uri="{FF2B5EF4-FFF2-40B4-BE49-F238E27FC236}">
                  <a16:creationId xmlns:a16="http://schemas.microsoft.com/office/drawing/2014/main" xmlns="" id="{B363B19C-5EAE-4FD0-A2AC-D0BD61FAFA4C}"/>
                </a:ext>
              </a:extLst>
            </p:cNvPr>
            <p:cNvSpPr txBox="1"/>
            <p:nvPr/>
          </p:nvSpPr>
          <p:spPr>
            <a:xfrm>
              <a:off x="2469704" y="2998974"/>
              <a:ext cx="877503"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Isolement </a:t>
              </a:r>
            </a:p>
          </p:txBody>
        </p:sp>
      </p:grpSp>
      <p:grpSp>
        <p:nvGrpSpPr>
          <p:cNvPr id="28" name="Groupe 27">
            <a:extLst>
              <a:ext uri="{FF2B5EF4-FFF2-40B4-BE49-F238E27FC236}">
                <a16:creationId xmlns:a16="http://schemas.microsoft.com/office/drawing/2014/main" xmlns="" id="{58319EBF-F18C-4509-95BF-092185FEBE3D}"/>
              </a:ext>
            </a:extLst>
          </p:cNvPr>
          <p:cNvGrpSpPr/>
          <p:nvPr/>
        </p:nvGrpSpPr>
        <p:grpSpPr>
          <a:xfrm>
            <a:off x="813732" y="3630531"/>
            <a:ext cx="8241806" cy="3013051"/>
            <a:chOff x="813732" y="3630531"/>
            <a:chExt cx="8241806" cy="3013051"/>
          </a:xfrm>
        </p:grpSpPr>
        <p:sp>
          <p:nvSpPr>
            <p:cNvPr id="22" name="ZoneTexte 21">
              <a:extLst>
                <a:ext uri="{FF2B5EF4-FFF2-40B4-BE49-F238E27FC236}">
                  <a16:creationId xmlns:a16="http://schemas.microsoft.com/office/drawing/2014/main" xmlns="" id="{D8E2DC0B-2225-4748-BD2A-24B6EFABF8E8}"/>
                </a:ext>
              </a:extLst>
            </p:cNvPr>
            <p:cNvSpPr txBox="1"/>
            <p:nvPr/>
          </p:nvSpPr>
          <p:spPr>
            <a:xfrm>
              <a:off x="4572000" y="3630531"/>
              <a:ext cx="448353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t>1</a:t>
              </a:r>
              <a:r>
                <a:rPr lang="fr-FR" sz="1400" b="1" baseline="30000" dirty="0"/>
                <a:t>ère</a:t>
              </a:r>
              <a:r>
                <a:rPr lang="fr-FR" sz="1400" b="1" dirty="0"/>
                <a:t> lieu de l’extermination </a:t>
              </a:r>
              <a:r>
                <a:rPr lang="fr-FR" sz="1400" dirty="0"/>
                <a:t>par la faim (pénurie alimentaire organisée par les nazis), les épidémies (pénurie organisée de médicaments) et le froid (pénurie organisée de combustibles)</a:t>
              </a:r>
              <a:endParaRPr kumimoji="0" lang="fr-FR" sz="1400" i="0" u="none" strike="noStrike" cap="none" spc="0" normalizeH="0" baseline="0" dirty="0">
                <a:ln>
                  <a:noFill/>
                </a:ln>
                <a:solidFill>
                  <a:srgbClr val="000000"/>
                </a:solidFill>
                <a:effectLst/>
                <a:uFillTx/>
                <a:latin typeface="+mn-lt"/>
                <a:ea typeface="+mn-ea"/>
                <a:cs typeface="+mn-cs"/>
                <a:sym typeface="Arial"/>
              </a:endParaRPr>
            </a:p>
          </p:txBody>
        </p:sp>
        <p:sp>
          <p:nvSpPr>
            <p:cNvPr id="23" name="Rectangle : coins arrondis 22">
              <a:extLst>
                <a:ext uri="{FF2B5EF4-FFF2-40B4-BE49-F238E27FC236}">
                  <a16:creationId xmlns:a16="http://schemas.microsoft.com/office/drawing/2014/main" xmlns="" id="{31F08D41-AB88-4267-9DA3-B2800621F776}"/>
                </a:ext>
              </a:extLst>
            </p:cNvPr>
            <p:cNvSpPr/>
            <p:nvPr/>
          </p:nvSpPr>
          <p:spPr>
            <a:xfrm>
              <a:off x="813732" y="6028504"/>
              <a:ext cx="2954093" cy="615078"/>
            </a:xfrm>
            <a:prstGeom prst="roundRect">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cxnSp>
          <p:nvCxnSpPr>
            <p:cNvPr id="24" name="Connecteur droit 23">
              <a:extLst>
                <a:ext uri="{FF2B5EF4-FFF2-40B4-BE49-F238E27FC236}">
                  <a16:creationId xmlns:a16="http://schemas.microsoft.com/office/drawing/2014/main" xmlns="" id="{0C474809-9DEA-4D1D-B1E3-ED973469B675}"/>
                </a:ext>
              </a:extLst>
            </p:cNvPr>
            <p:cNvCxnSpPr/>
            <p:nvPr/>
          </p:nvCxnSpPr>
          <p:spPr>
            <a:xfrm>
              <a:off x="3767825" y="6343475"/>
              <a:ext cx="423792"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5" name="Connecteur droit 24">
              <a:extLst>
                <a:ext uri="{FF2B5EF4-FFF2-40B4-BE49-F238E27FC236}">
                  <a16:creationId xmlns:a16="http://schemas.microsoft.com/office/drawing/2014/main" xmlns="" id="{1E02855B-8548-4E4C-A591-E2A2A3371413}"/>
                </a:ext>
              </a:extLst>
            </p:cNvPr>
            <p:cNvCxnSpPr>
              <a:cxnSpLocks/>
            </p:cNvCxnSpPr>
            <p:nvPr/>
          </p:nvCxnSpPr>
          <p:spPr>
            <a:xfrm flipV="1">
              <a:off x="4188968" y="4018327"/>
              <a:ext cx="0" cy="2333537"/>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avec flèche 26">
              <a:extLst>
                <a:ext uri="{FF2B5EF4-FFF2-40B4-BE49-F238E27FC236}">
                  <a16:creationId xmlns:a16="http://schemas.microsoft.com/office/drawing/2014/main" xmlns="" id="{ECA6BF39-690E-49D4-8E8D-9746C7EC12C3}"/>
                </a:ext>
              </a:extLst>
            </p:cNvPr>
            <p:cNvCxnSpPr>
              <a:cxnSpLocks/>
            </p:cNvCxnSpPr>
            <p:nvPr/>
          </p:nvCxnSpPr>
          <p:spPr>
            <a:xfrm flipV="1">
              <a:off x="4186320" y="4027327"/>
              <a:ext cx="377282" cy="788"/>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34" name="Groupe 33">
            <a:extLst>
              <a:ext uri="{FF2B5EF4-FFF2-40B4-BE49-F238E27FC236}">
                <a16:creationId xmlns:a16="http://schemas.microsoft.com/office/drawing/2014/main" xmlns="" id="{1C93F0E0-2AF3-4DD6-8D65-5FAD2703D4CF}"/>
              </a:ext>
            </a:extLst>
          </p:cNvPr>
          <p:cNvGrpSpPr/>
          <p:nvPr/>
        </p:nvGrpSpPr>
        <p:grpSpPr>
          <a:xfrm>
            <a:off x="424213" y="1386100"/>
            <a:ext cx="7964779" cy="4846838"/>
            <a:chOff x="424213" y="1386100"/>
            <a:chExt cx="7964779" cy="4846838"/>
          </a:xfrm>
        </p:grpSpPr>
        <p:grpSp>
          <p:nvGrpSpPr>
            <p:cNvPr id="29" name="Groupe">
              <a:extLst>
                <a:ext uri="{FF2B5EF4-FFF2-40B4-BE49-F238E27FC236}">
                  <a16:creationId xmlns:a16="http://schemas.microsoft.com/office/drawing/2014/main" xmlns="" id="{64A1516C-9FEE-4B34-9AED-37462D7A89F8}"/>
                </a:ext>
              </a:extLst>
            </p:cNvPr>
            <p:cNvGrpSpPr/>
            <p:nvPr/>
          </p:nvGrpSpPr>
          <p:grpSpPr>
            <a:xfrm>
              <a:off x="424213" y="1386100"/>
              <a:ext cx="3992515" cy="4846838"/>
              <a:chOff x="0" y="33932"/>
              <a:chExt cx="2510725" cy="2850147"/>
            </a:xfrm>
          </p:grpSpPr>
          <p:sp>
            <p:nvSpPr>
              <p:cNvPr id="30" name="Doc.3 : Le ghetto de Varsovie">
                <a:extLst>
                  <a:ext uri="{FF2B5EF4-FFF2-40B4-BE49-F238E27FC236}">
                    <a16:creationId xmlns:a16="http://schemas.microsoft.com/office/drawing/2014/main" xmlns="" id="{8F891EF1-4E71-4537-9BF1-B816BD130C4C}"/>
                  </a:ext>
                </a:extLst>
              </p:cNvPr>
              <p:cNvSpPr txBox="1"/>
              <p:nvPr/>
            </p:nvSpPr>
            <p:spPr>
              <a:xfrm>
                <a:off x="61803" y="33932"/>
                <a:ext cx="2448923" cy="14580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defRPr sz="1100">
                    <a:latin typeface="Cambria"/>
                    <a:ea typeface="Cambria"/>
                    <a:cs typeface="Cambria"/>
                    <a:sym typeface="Cambria"/>
                  </a:defRPr>
                </a:pPr>
                <a:r>
                  <a:rPr b="1"/>
                  <a:t>Doc.3 :</a:t>
                </a:r>
                <a:r>
                  <a:t> Le ghetto de Varsovie</a:t>
                </a:r>
                <a:endParaRPr b="1"/>
              </a:p>
            </p:txBody>
          </p:sp>
          <p:pic>
            <p:nvPicPr>
              <p:cNvPr id="31" name="génocide1.jpg" descr="génocide1.jpg">
                <a:extLst>
                  <a:ext uri="{FF2B5EF4-FFF2-40B4-BE49-F238E27FC236}">
                    <a16:creationId xmlns:a16="http://schemas.microsoft.com/office/drawing/2014/main" xmlns="" id="{86611330-BF51-4808-96C1-E352FB13C229}"/>
                  </a:ext>
                </a:extLst>
              </p:cNvPr>
              <p:cNvPicPr>
                <a:picLocks noChangeAspect="1"/>
              </p:cNvPicPr>
              <p:nvPr/>
            </p:nvPicPr>
            <p:blipFill>
              <a:blip r:embed="rId4"/>
              <a:srcRect l="2345" t="51922" r="50000" b="19091"/>
              <a:stretch>
                <a:fillRect/>
              </a:stretch>
            </p:blipFill>
            <p:spPr>
              <a:xfrm>
                <a:off x="5058" y="218909"/>
                <a:ext cx="2339658" cy="2012966"/>
              </a:xfrm>
              <a:prstGeom prst="rect">
                <a:avLst/>
              </a:prstGeom>
              <a:ln w="12700" cap="flat">
                <a:noFill/>
                <a:miter lim="400000"/>
              </a:ln>
              <a:effectLst/>
            </p:spPr>
          </p:pic>
          <p:pic>
            <p:nvPicPr>
              <p:cNvPr id="32" name="génocide1.jpg" descr="génocide1.jpg">
                <a:extLst>
                  <a:ext uri="{FF2B5EF4-FFF2-40B4-BE49-F238E27FC236}">
                    <a16:creationId xmlns:a16="http://schemas.microsoft.com/office/drawing/2014/main" xmlns="" id="{B04E9912-26FD-40CE-B51C-0A81A70BF3F7}"/>
                  </a:ext>
                </a:extLst>
              </p:cNvPr>
              <p:cNvPicPr>
                <a:picLocks noChangeAspect="1"/>
              </p:cNvPicPr>
              <p:nvPr/>
            </p:nvPicPr>
            <p:blipFill>
              <a:blip r:embed="rId4"/>
              <a:srcRect l="53060" t="57260" r="16522" b="37223"/>
              <a:stretch>
                <a:fillRect/>
              </a:stretch>
            </p:blipFill>
            <p:spPr>
              <a:xfrm rot="60000">
                <a:off x="5058" y="2263633"/>
                <a:ext cx="2339393" cy="600080"/>
              </a:xfrm>
              <a:prstGeom prst="rect">
                <a:avLst/>
              </a:prstGeom>
              <a:ln w="12700" cap="flat">
                <a:noFill/>
                <a:miter lim="400000"/>
              </a:ln>
              <a:effectLst/>
            </p:spPr>
          </p:pic>
        </p:grpSp>
        <p:pic>
          <p:nvPicPr>
            <p:cNvPr id="33" name="génocide6.jpg" descr="génocide6.jpg">
              <a:extLst>
                <a:ext uri="{FF2B5EF4-FFF2-40B4-BE49-F238E27FC236}">
                  <a16:creationId xmlns:a16="http://schemas.microsoft.com/office/drawing/2014/main" xmlns="" id="{7D8881AF-1ADB-412A-A6AA-875F63DB08D6}"/>
                </a:ext>
              </a:extLst>
            </p:cNvPr>
            <p:cNvPicPr>
              <a:picLocks noChangeAspect="1"/>
            </p:cNvPicPr>
            <p:nvPr/>
          </p:nvPicPr>
          <p:blipFill>
            <a:blip r:embed="rId5"/>
            <a:srcRect l="62639" t="51053" r="2673" b="23345"/>
            <a:stretch>
              <a:fillRect/>
            </a:stretch>
          </p:blipFill>
          <p:spPr>
            <a:xfrm>
              <a:off x="4494769" y="1510075"/>
              <a:ext cx="3894223" cy="4065645"/>
            </a:xfrm>
            <a:prstGeom prst="rect">
              <a:avLst/>
            </a:prstGeom>
            <a:ln w="12700">
              <a:miter lim="400000"/>
            </a:ln>
          </p:spPr>
        </p:pic>
      </p:grpSp>
    </p:spTree>
    <p:extLst>
      <p:ext uri="{BB962C8B-B14F-4D97-AF65-F5344CB8AC3E}">
        <p14:creationId xmlns:p14="http://schemas.microsoft.com/office/powerpoint/2010/main" val="3891331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20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0-#ppt_w/2"/>
                                          </p:val>
                                        </p:tav>
                                        <p:tav tm="100000">
                                          <p:val>
                                            <p:strVal val="#ppt_x"/>
                                          </p:val>
                                        </p:tav>
                                      </p:tavLst>
                                    </p:anim>
                                    <p:anim calcmode="lin" valueType="num">
                                      <p:cBhvr additive="base">
                                        <p:cTn id="2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F6792B46-1FD1-4E70-884E-A93F37207AFE}"/>
              </a:ext>
            </a:extLst>
          </p:cNvPr>
          <p:cNvSpPr>
            <a:spLocks noGrp="1"/>
          </p:cNvSpPr>
          <p:nvPr>
            <p:ph type="title"/>
          </p:nvPr>
        </p:nvSpPr>
        <p:spPr>
          <a:xfrm>
            <a:off x="578125" y="398692"/>
            <a:ext cx="8229600" cy="990600"/>
          </a:xfrm>
        </p:spPr>
        <p:txBody>
          <a:bodyPr>
            <a:normAutofit fontScale="90000"/>
          </a:bodyPr>
          <a:lstStyle/>
          <a:p>
            <a:pPr algn="ctr"/>
            <a:r>
              <a:rPr lang="fr-FR" dirty="0"/>
              <a:t>L’expansion nazie à l’est et la mise en route du processus génocidaire (1939-1941)</a:t>
            </a:r>
          </a:p>
        </p:txBody>
      </p:sp>
      <p:sp>
        <p:nvSpPr>
          <p:cNvPr id="4" name="Zone de texte 2">
            <a:extLst>
              <a:ext uri="{FF2B5EF4-FFF2-40B4-BE49-F238E27FC236}">
                <a16:creationId xmlns:a16="http://schemas.microsoft.com/office/drawing/2014/main" xmlns="" id="{91FBC3D6-A853-43EF-BD88-2DAFAC6EE924}"/>
              </a:ext>
            </a:extLst>
          </p:cNvPr>
          <p:cNvSpPr txBox="1">
            <a:spLocks noChangeArrowheads="1"/>
          </p:cNvSpPr>
          <p:nvPr/>
        </p:nvSpPr>
        <p:spPr bwMode="auto">
          <a:xfrm>
            <a:off x="537348" y="1389292"/>
            <a:ext cx="3136882" cy="61507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1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 L’enfermement des populations juives des pays de l’Est</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5" name="Image 4">
            <a:extLst>
              <a:ext uri="{FF2B5EF4-FFF2-40B4-BE49-F238E27FC236}">
                <a16:creationId xmlns:a16="http://schemas.microsoft.com/office/drawing/2014/main" xmlns="" id="{65D10900-81E4-4B1C-B0FB-98329DC49E86}"/>
              </a:ext>
            </a:extLst>
          </p:cNvPr>
          <p:cNvPicPr/>
          <p:nvPr/>
        </p:nvPicPr>
        <p:blipFill rotWithShape="1">
          <a:blip r:embed="rId2" cstate="print">
            <a:extLst>
              <a:ext uri="{28A0092B-C50C-407E-A947-70E740481C1C}">
                <a14:useLocalDpi xmlns:a14="http://schemas.microsoft.com/office/drawing/2010/main" val="0"/>
              </a:ext>
            </a:extLst>
          </a:blip>
          <a:srcRect l="45715" t="48045" r="6867" b="27771"/>
          <a:stretch/>
        </p:blipFill>
        <p:spPr bwMode="auto">
          <a:xfrm rot="10800000">
            <a:off x="578126" y="1872160"/>
            <a:ext cx="3189699" cy="3516742"/>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xmlns="" id="{545089C9-2963-4DC4-A187-B969F8C8A3D9}"/>
              </a:ext>
            </a:extLst>
          </p:cNvPr>
          <p:cNvPicPr/>
          <p:nvPr/>
        </p:nvPicPr>
        <p:blipFill rotWithShape="1">
          <a:blip r:embed="rId3" cstate="print">
            <a:extLst>
              <a:ext uri="{28A0092B-C50C-407E-A947-70E740481C1C}">
                <a14:useLocalDpi xmlns:a14="http://schemas.microsoft.com/office/drawing/2010/main" val="0"/>
              </a:ext>
            </a:extLst>
          </a:blip>
          <a:srcRect l="45715" t="37177" r="8859" b="53843"/>
          <a:stretch/>
        </p:blipFill>
        <p:spPr bwMode="auto">
          <a:xfrm rot="10800000">
            <a:off x="578840" y="5388902"/>
            <a:ext cx="3188985" cy="1362948"/>
          </a:xfrm>
          <a:prstGeom prst="rect">
            <a:avLst/>
          </a:prstGeom>
          <a:ln>
            <a:noFill/>
          </a:ln>
          <a:extLst>
            <a:ext uri="{53640926-AAD7-44D8-BBD7-CCE9431645EC}">
              <a14:shadowObscured xmlns:a14="http://schemas.microsoft.com/office/drawing/2010/main"/>
            </a:ext>
          </a:extLst>
        </p:spPr>
      </p:pic>
      <p:grpSp>
        <p:nvGrpSpPr>
          <p:cNvPr id="18" name="Groupe 17">
            <a:extLst>
              <a:ext uri="{FF2B5EF4-FFF2-40B4-BE49-F238E27FC236}">
                <a16:creationId xmlns:a16="http://schemas.microsoft.com/office/drawing/2014/main" xmlns="" id="{8C026992-71F9-43DC-AD03-4AC305D16D3B}"/>
              </a:ext>
            </a:extLst>
          </p:cNvPr>
          <p:cNvGrpSpPr/>
          <p:nvPr/>
        </p:nvGrpSpPr>
        <p:grpSpPr>
          <a:xfrm>
            <a:off x="755008" y="1696831"/>
            <a:ext cx="8153647" cy="4307150"/>
            <a:chOff x="755008" y="1696831"/>
            <a:chExt cx="8153647" cy="4307150"/>
          </a:xfrm>
        </p:grpSpPr>
        <p:sp>
          <p:nvSpPr>
            <p:cNvPr id="9" name="ZoneTexte 8">
              <a:extLst>
                <a:ext uri="{FF2B5EF4-FFF2-40B4-BE49-F238E27FC236}">
                  <a16:creationId xmlns:a16="http://schemas.microsoft.com/office/drawing/2014/main" xmlns="" id="{584F50DD-7455-4517-8270-2079689CA56A}"/>
                </a:ext>
              </a:extLst>
            </p:cNvPr>
            <p:cNvSpPr txBox="1"/>
            <p:nvPr/>
          </p:nvSpPr>
          <p:spPr>
            <a:xfrm>
              <a:off x="4425117" y="1696831"/>
              <a:ext cx="4483538"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400" b="1" i="0" u="none" strike="noStrike" cap="none" spc="0" normalizeH="0" baseline="0" dirty="0">
                  <a:ln>
                    <a:noFill/>
                  </a:ln>
                  <a:solidFill>
                    <a:srgbClr val="000000"/>
                  </a:solidFill>
                  <a:effectLst/>
                  <a:uFillTx/>
                  <a:latin typeface="+mn-lt"/>
                  <a:ea typeface="+mn-ea"/>
                  <a:cs typeface="+mn-cs"/>
                  <a:sym typeface="Arial"/>
                </a:rPr>
                <a:t>Ghettos : </a:t>
              </a:r>
              <a:r>
                <a:rPr kumimoji="0" lang="fr-FR" sz="1400" b="0" i="0" u="none" strike="noStrike" cap="none" spc="0" normalizeH="0" baseline="0" dirty="0">
                  <a:ln>
                    <a:noFill/>
                  </a:ln>
                  <a:solidFill>
                    <a:srgbClr val="000000"/>
                  </a:solidFill>
                  <a:effectLst/>
                  <a:uFillTx/>
                  <a:latin typeface="+mn-lt"/>
                  <a:ea typeface="+mn-ea"/>
                  <a:cs typeface="+mn-cs"/>
                  <a:sym typeface="Arial"/>
                </a:rPr>
                <a:t>quartiers fermés où les nazis enferment les Juifs lors de leurs opérations de conquête à l’Est et les séparent du reste de la population</a:t>
              </a:r>
            </a:p>
          </p:txBody>
        </p:sp>
        <p:sp>
          <p:nvSpPr>
            <p:cNvPr id="10" name="Rectangle : coins arrondis 9">
              <a:extLst>
                <a:ext uri="{FF2B5EF4-FFF2-40B4-BE49-F238E27FC236}">
                  <a16:creationId xmlns:a16="http://schemas.microsoft.com/office/drawing/2014/main" xmlns="" id="{7F711790-D9CE-4A94-BF5A-AFC01BF3B24E}"/>
                </a:ext>
              </a:extLst>
            </p:cNvPr>
            <p:cNvSpPr/>
            <p:nvPr/>
          </p:nvSpPr>
          <p:spPr>
            <a:xfrm>
              <a:off x="755008" y="5388902"/>
              <a:ext cx="2869035" cy="615079"/>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cxnSp>
          <p:nvCxnSpPr>
            <p:cNvPr id="12" name="Connecteur droit 11">
              <a:extLst>
                <a:ext uri="{FF2B5EF4-FFF2-40B4-BE49-F238E27FC236}">
                  <a16:creationId xmlns:a16="http://schemas.microsoft.com/office/drawing/2014/main" xmlns="" id="{CC89D15A-A4F3-41D0-B0EE-2C6B9C8C564E}"/>
                </a:ext>
              </a:extLst>
            </p:cNvPr>
            <p:cNvCxnSpPr/>
            <p:nvPr/>
          </p:nvCxnSpPr>
          <p:spPr>
            <a:xfrm>
              <a:off x="3624043" y="5696125"/>
              <a:ext cx="423792" cy="0"/>
            </a:xfrm>
            <a:prstGeom prst="lin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cxnSp>
        <p:cxnSp>
          <p:nvCxnSpPr>
            <p:cNvPr id="13" name="Connecteur droit 12">
              <a:extLst>
                <a:ext uri="{FF2B5EF4-FFF2-40B4-BE49-F238E27FC236}">
                  <a16:creationId xmlns:a16="http://schemas.microsoft.com/office/drawing/2014/main" xmlns="" id="{76A1E83A-E8D3-4A04-A215-6581FAF23215}"/>
                </a:ext>
              </a:extLst>
            </p:cNvPr>
            <p:cNvCxnSpPr>
              <a:cxnSpLocks/>
            </p:cNvCxnSpPr>
            <p:nvPr/>
          </p:nvCxnSpPr>
          <p:spPr>
            <a:xfrm flipV="1">
              <a:off x="4047835" y="2072081"/>
              <a:ext cx="0" cy="3632434"/>
            </a:xfrm>
            <a:prstGeom prst="lin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cxnSp>
        <p:cxnSp>
          <p:nvCxnSpPr>
            <p:cNvPr id="17" name="Connecteur droit avec flèche 16">
              <a:extLst>
                <a:ext uri="{FF2B5EF4-FFF2-40B4-BE49-F238E27FC236}">
                  <a16:creationId xmlns:a16="http://schemas.microsoft.com/office/drawing/2014/main" xmlns="" id="{7A7293CB-C721-492A-B0F4-F602A86C15EE}"/>
                </a:ext>
              </a:extLst>
            </p:cNvPr>
            <p:cNvCxnSpPr>
              <a:cxnSpLocks/>
            </p:cNvCxnSpPr>
            <p:nvPr/>
          </p:nvCxnSpPr>
          <p:spPr>
            <a:xfrm flipV="1">
              <a:off x="4039446" y="2071293"/>
              <a:ext cx="377282" cy="788"/>
            </a:xfrm>
            <a:prstGeom prst="straightConnector1">
              <a:avLst/>
            </a:prstGeom>
            <a:noFill/>
            <a:ln w="25400" cap="flat">
              <a:solidFill>
                <a:srgbClr val="FF2600"/>
              </a:solidFill>
              <a:prstDash val="solid"/>
              <a:round/>
              <a:tailEnd type="triangle"/>
            </a:ln>
            <a:effectLst/>
            <a:sp3d/>
          </p:spPr>
          <p:style>
            <a:lnRef idx="0">
              <a:scrgbClr r="0" g="0" b="0"/>
            </a:lnRef>
            <a:fillRef idx="0">
              <a:scrgbClr r="0" g="0" b="0"/>
            </a:fillRef>
            <a:effectRef idx="0">
              <a:scrgbClr r="0" g="0" b="0"/>
            </a:effectRef>
            <a:fontRef idx="none"/>
          </p:style>
        </p:cxnSp>
      </p:grpSp>
      <p:grpSp>
        <p:nvGrpSpPr>
          <p:cNvPr id="21" name="Groupe 20">
            <a:extLst>
              <a:ext uri="{FF2B5EF4-FFF2-40B4-BE49-F238E27FC236}">
                <a16:creationId xmlns:a16="http://schemas.microsoft.com/office/drawing/2014/main" xmlns="" id="{97999011-90BA-430B-8ED1-10D47204F333}"/>
              </a:ext>
            </a:extLst>
          </p:cNvPr>
          <p:cNvGrpSpPr/>
          <p:nvPr/>
        </p:nvGrpSpPr>
        <p:grpSpPr>
          <a:xfrm>
            <a:off x="1948418" y="2998974"/>
            <a:ext cx="1398789" cy="1998285"/>
            <a:chOff x="1948418" y="2998974"/>
            <a:chExt cx="1398789" cy="1998285"/>
          </a:xfrm>
        </p:grpSpPr>
        <p:sp>
          <p:nvSpPr>
            <p:cNvPr id="19" name="ZoneTexte 18">
              <a:extLst>
                <a:ext uri="{FF2B5EF4-FFF2-40B4-BE49-F238E27FC236}">
                  <a16:creationId xmlns:a16="http://schemas.microsoft.com/office/drawing/2014/main" xmlns="" id="{9B282F47-E540-4241-9153-DBA6556B7DEC}"/>
                </a:ext>
              </a:extLst>
            </p:cNvPr>
            <p:cNvSpPr txBox="1"/>
            <p:nvPr/>
          </p:nvSpPr>
          <p:spPr>
            <a:xfrm>
              <a:off x="1948418" y="4710001"/>
              <a:ext cx="1298121"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Barbelés, murs</a:t>
              </a:r>
            </a:p>
          </p:txBody>
        </p:sp>
        <p:sp>
          <p:nvSpPr>
            <p:cNvPr id="20" name="ZoneTexte 19">
              <a:extLst>
                <a:ext uri="{FF2B5EF4-FFF2-40B4-BE49-F238E27FC236}">
                  <a16:creationId xmlns:a16="http://schemas.microsoft.com/office/drawing/2014/main" xmlns="" id="{B363B19C-5EAE-4FD0-A2AC-D0BD61FAFA4C}"/>
                </a:ext>
              </a:extLst>
            </p:cNvPr>
            <p:cNvSpPr txBox="1"/>
            <p:nvPr/>
          </p:nvSpPr>
          <p:spPr>
            <a:xfrm>
              <a:off x="2469704" y="2998974"/>
              <a:ext cx="877503" cy="28725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200" b="1" i="0" u="none" strike="noStrike" cap="none" spc="0" normalizeH="0" baseline="0" dirty="0">
                  <a:ln>
                    <a:noFill/>
                  </a:ln>
                  <a:solidFill>
                    <a:srgbClr val="000000"/>
                  </a:solidFill>
                  <a:effectLst/>
                  <a:uFillTx/>
                  <a:latin typeface="+mn-lt"/>
                  <a:ea typeface="+mn-ea"/>
                  <a:cs typeface="+mn-cs"/>
                  <a:sym typeface="Arial"/>
                </a:rPr>
                <a:t>Isolement </a:t>
              </a:r>
            </a:p>
          </p:txBody>
        </p:sp>
      </p:grpSp>
      <p:grpSp>
        <p:nvGrpSpPr>
          <p:cNvPr id="28" name="Groupe 27">
            <a:extLst>
              <a:ext uri="{FF2B5EF4-FFF2-40B4-BE49-F238E27FC236}">
                <a16:creationId xmlns:a16="http://schemas.microsoft.com/office/drawing/2014/main" xmlns="" id="{58319EBF-F18C-4509-95BF-092185FEBE3D}"/>
              </a:ext>
            </a:extLst>
          </p:cNvPr>
          <p:cNvGrpSpPr/>
          <p:nvPr/>
        </p:nvGrpSpPr>
        <p:grpSpPr>
          <a:xfrm>
            <a:off x="813732" y="3630531"/>
            <a:ext cx="8241806" cy="3013051"/>
            <a:chOff x="813732" y="3630531"/>
            <a:chExt cx="8241806" cy="3013051"/>
          </a:xfrm>
        </p:grpSpPr>
        <p:sp>
          <p:nvSpPr>
            <p:cNvPr id="22" name="ZoneTexte 21">
              <a:extLst>
                <a:ext uri="{FF2B5EF4-FFF2-40B4-BE49-F238E27FC236}">
                  <a16:creationId xmlns:a16="http://schemas.microsoft.com/office/drawing/2014/main" xmlns="" id="{D8E2DC0B-2225-4748-BD2A-24B6EFABF8E8}"/>
                </a:ext>
              </a:extLst>
            </p:cNvPr>
            <p:cNvSpPr txBox="1"/>
            <p:nvPr/>
          </p:nvSpPr>
          <p:spPr>
            <a:xfrm>
              <a:off x="4572000" y="3630531"/>
              <a:ext cx="448353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400" b="1" dirty="0"/>
                <a:t>1</a:t>
              </a:r>
              <a:r>
                <a:rPr lang="fr-FR" sz="1400" b="1" baseline="30000" dirty="0"/>
                <a:t>ère</a:t>
              </a:r>
              <a:r>
                <a:rPr lang="fr-FR" sz="1400" b="1" dirty="0"/>
                <a:t> lieu de l’extermination </a:t>
              </a:r>
              <a:r>
                <a:rPr lang="fr-FR" sz="1400" dirty="0"/>
                <a:t>par la faim (pénurie alimentaire organisée par les nazis), les épidémies (pénurie organisée de médicaments) et le froid (pénurie organisée de combustibles)</a:t>
              </a:r>
              <a:endParaRPr kumimoji="0" lang="fr-FR" sz="1400" i="0" u="none" strike="noStrike" cap="none" spc="0" normalizeH="0" baseline="0" dirty="0">
                <a:ln>
                  <a:noFill/>
                </a:ln>
                <a:solidFill>
                  <a:srgbClr val="000000"/>
                </a:solidFill>
                <a:effectLst/>
                <a:uFillTx/>
                <a:latin typeface="+mn-lt"/>
                <a:ea typeface="+mn-ea"/>
                <a:cs typeface="+mn-cs"/>
                <a:sym typeface="Arial"/>
              </a:endParaRPr>
            </a:p>
          </p:txBody>
        </p:sp>
        <p:sp>
          <p:nvSpPr>
            <p:cNvPr id="23" name="Rectangle : coins arrondis 22">
              <a:extLst>
                <a:ext uri="{FF2B5EF4-FFF2-40B4-BE49-F238E27FC236}">
                  <a16:creationId xmlns:a16="http://schemas.microsoft.com/office/drawing/2014/main" xmlns="" id="{31F08D41-AB88-4267-9DA3-B2800621F776}"/>
                </a:ext>
              </a:extLst>
            </p:cNvPr>
            <p:cNvSpPr/>
            <p:nvPr/>
          </p:nvSpPr>
          <p:spPr>
            <a:xfrm>
              <a:off x="813732" y="6028504"/>
              <a:ext cx="2954093" cy="615078"/>
            </a:xfrm>
            <a:prstGeom prst="roundRect">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cxnSp>
          <p:nvCxnSpPr>
            <p:cNvPr id="24" name="Connecteur droit 23">
              <a:extLst>
                <a:ext uri="{FF2B5EF4-FFF2-40B4-BE49-F238E27FC236}">
                  <a16:creationId xmlns:a16="http://schemas.microsoft.com/office/drawing/2014/main" xmlns="" id="{0C474809-9DEA-4D1D-B1E3-ED973469B675}"/>
                </a:ext>
              </a:extLst>
            </p:cNvPr>
            <p:cNvCxnSpPr/>
            <p:nvPr/>
          </p:nvCxnSpPr>
          <p:spPr>
            <a:xfrm>
              <a:off x="3767825" y="6343475"/>
              <a:ext cx="423792"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5" name="Connecteur droit 24">
              <a:extLst>
                <a:ext uri="{FF2B5EF4-FFF2-40B4-BE49-F238E27FC236}">
                  <a16:creationId xmlns:a16="http://schemas.microsoft.com/office/drawing/2014/main" xmlns="" id="{1E02855B-8548-4E4C-A591-E2A2A3371413}"/>
                </a:ext>
              </a:extLst>
            </p:cNvPr>
            <p:cNvCxnSpPr>
              <a:cxnSpLocks/>
            </p:cNvCxnSpPr>
            <p:nvPr/>
          </p:nvCxnSpPr>
          <p:spPr>
            <a:xfrm flipV="1">
              <a:off x="4188968" y="4018327"/>
              <a:ext cx="0" cy="2333537"/>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27" name="Connecteur droit avec flèche 26">
              <a:extLst>
                <a:ext uri="{FF2B5EF4-FFF2-40B4-BE49-F238E27FC236}">
                  <a16:creationId xmlns:a16="http://schemas.microsoft.com/office/drawing/2014/main" xmlns="" id="{ECA6BF39-690E-49D4-8E8D-9746C7EC12C3}"/>
                </a:ext>
              </a:extLst>
            </p:cNvPr>
            <p:cNvCxnSpPr>
              <a:cxnSpLocks/>
            </p:cNvCxnSpPr>
            <p:nvPr/>
          </p:nvCxnSpPr>
          <p:spPr>
            <a:xfrm flipV="1">
              <a:off x="4186320" y="4027327"/>
              <a:ext cx="377282" cy="788"/>
            </a:xfrm>
            <a:prstGeom prst="straightConnector1">
              <a:avLst/>
            </a:prstGeom>
            <a:noFill/>
            <a:ln w="25400" cap="flat">
              <a:solidFill>
                <a:schemeClr val="tx1"/>
              </a:solidFill>
              <a:prstDash val="solid"/>
              <a:round/>
              <a:tailEnd type="triangle"/>
            </a:ln>
            <a:effectLst/>
            <a:sp3d/>
          </p:spPr>
          <p:style>
            <a:lnRef idx="0">
              <a:scrgbClr r="0" g="0" b="0"/>
            </a:lnRef>
            <a:fillRef idx="0">
              <a:scrgbClr r="0" g="0" b="0"/>
            </a:fillRef>
            <a:effectRef idx="0">
              <a:scrgbClr r="0" g="0" b="0"/>
            </a:effectRef>
            <a:fontRef idx="none"/>
          </p:style>
        </p:cxnSp>
      </p:grpSp>
      <p:sp>
        <p:nvSpPr>
          <p:cNvPr id="2" name="ZoneTexte 1">
            <a:extLst>
              <a:ext uri="{FF2B5EF4-FFF2-40B4-BE49-F238E27FC236}">
                <a16:creationId xmlns:a16="http://schemas.microsoft.com/office/drawing/2014/main" xmlns="" id="{8B1807C3-88E4-463D-B422-E5ED2E02C4E7}"/>
              </a:ext>
            </a:extLst>
          </p:cNvPr>
          <p:cNvSpPr txBox="1"/>
          <p:nvPr/>
        </p:nvSpPr>
        <p:spPr>
          <a:xfrm>
            <a:off x="398761" y="2639605"/>
            <a:ext cx="8656777" cy="231858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Lors des opérations de conquête à l’Est, les nazis regroupent</a:t>
            </a:r>
            <a:r>
              <a:rPr lang="fr-FR" dirty="0"/>
              <a:t> et enferment les populations juives dans des quartiers fermés dans des villes, en les isolant ainsi du reste de la population.</a:t>
            </a:r>
          </a:p>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dirty="0">
              <a:ln>
                <a:noFill/>
              </a:ln>
              <a:solidFill>
                <a:srgbClr val="000000"/>
              </a:solidFill>
              <a:effectLst/>
              <a:uFillTx/>
              <a:latin typeface="+mn-lt"/>
              <a:ea typeface="+mn-ea"/>
              <a:cs typeface="+mn-cs"/>
              <a:sym typeface="Arial"/>
            </a:endParaRPr>
          </a:p>
          <a:p>
            <a:pPr marL="0" marR="0" indent="0" algn="l" defTabSz="914400" rtl="0" fontAlgn="auto" latinLnBrk="0" hangingPunct="0">
              <a:lnSpc>
                <a:spcPct val="100000"/>
              </a:lnSpc>
              <a:spcBef>
                <a:spcPts val="0"/>
              </a:spcBef>
              <a:spcAft>
                <a:spcPts val="0"/>
              </a:spcAft>
              <a:buClrTx/>
              <a:buSzTx/>
              <a:buFontTx/>
              <a:buNone/>
              <a:tabLst/>
            </a:pPr>
            <a:r>
              <a:rPr lang="fr-FR" dirty="0"/>
              <a:t>Les considérant comme indignes de vivre, les nazis rationnent la nourriture, les moyens de chauffage et les médicaments à destination des ghettos, de telle sorte que les populations juives meurent de faim, de froid et de maladies. Près de 800 000 Juifs et Juives perdent ainsi la vie.</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11919885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5093A0C4-737C-4E74-AB30-E7200B0A49B4}"/>
              </a:ext>
            </a:extLst>
          </p:cNvPr>
          <p:cNvSpPr>
            <a:spLocks noGrp="1"/>
          </p:cNvSpPr>
          <p:nvPr>
            <p:ph type="title"/>
          </p:nvPr>
        </p:nvSpPr>
        <p:spPr>
          <a:xfrm>
            <a:off x="578125" y="398692"/>
            <a:ext cx="8229600" cy="990600"/>
          </a:xfrm>
        </p:spPr>
        <p:txBody>
          <a:bodyPr>
            <a:normAutofit fontScale="90000"/>
          </a:bodyPr>
          <a:lstStyle/>
          <a:p>
            <a:pPr algn="ctr"/>
            <a:r>
              <a:rPr lang="fr-FR" dirty="0"/>
              <a:t>L’expansion nazie à l’est et la mise en route du processus génocidaire (1939-1941)</a:t>
            </a:r>
          </a:p>
        </p:txBody>
      </p:sp>
      <p:sp>
        <p:nvSpPr>
          <p:cNvPr id="5" name="Zone de texte 2">
            <a:extLst>
              <a:ext uri="{FF2B5EF4-FFF2-40B4-BE49-F238E27FC236}">
                <a16:creationId xmlns:a16="http://schemas.microsoft.com/office/drawing/2014/main" xmlns="" id="{CF2A54D2-B5EB-4AC1-8C81-85137CA86717}"/>
              </a:ext>
            </a:extLst>
          </p:cNvPr>
          <p:cNvSpPr txBox="1">
            <a:spLocks noChangeArrowheads="1"/>
          </p:cNvSpPr>
          <p:nvPr/>
        </p:nvSpPr>
        <p:spPr bwMode="auto">
          <a:xfrm>
            <a:off x="124975" y="1629610"/>
            <a:ext cx="3927261" cy="4667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3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 Les premiers massacres des populations dès l’invasion de l’URSS</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0F6F249E-CE0C-4103-B7FB-00AFD9E60593}"/>
              </a:ext>
            </a:extLst>
          </p:cNvPr>
          <p:cNvPicPr/>
          <p:nvPr/>
        </p:nvPicPr>
        <p:blipFill rotWithShape="1">
          <a:blip r:embed="rId2" cstate="print">
            <a:extLst>
              <a:ext uri="{28A0092B-C50C-407E-A947-70E740481C1C}">
                <a14:useLocalDpi xmlns:a14="http://schemas.microsoft.com/office/drawing/2010/main" val="0"/>
              </a:ext>
            </a:extLst>
          </a:blip>
          <a:srcRect l="46701" t="12531" r="5300" b="62940"/>
          <a:stretch/>
        </p:blipFill>
        <p:spPr bwMode="auto">
          <a:xfrm rot="10800000">
            <a:off x="124977" y="2096336"/>
            <a:ext cx="4081263" cy="3269731"/>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xmlns="" id="{7EF26150-8968-4BF5-B47A-59916F4F053F}"/>
              </a:ext>
            </a:extLst>
          </p:cNvPr>
          <p:cNvPicPr/>
          <p:nvPr/>
        </p:nvPicPr>
        <p:blipFill rotWithShape="1">
          <a:blip r:embed="rId3" cstate="print">
            <a:extLst>
              <a:ext uri="{28A0092B-C50C-407E-A947-70E740481C1C}">
                <a14:useLocalDpi xmlns:a14="http://schemas.microsoft.com/office/drawing/2010/main" val="0"/>
              </a:ext>
            </a:extLst>
          </a:blip>
          <a:srcRect l="46701" t="4211" r="10352" b="91250"/>
          <a:stretch/>
        </p:blipFill>
        <p:spPr bwMode="auto">
          <a:xfrm rot="10800000">
            <a:off x="124975" y="5366066"/>
            <a:ext cx="4081262" cy="871104"/>
          </a:xfrm>
          <a:prstGeom prst="rect">
            <a:avLst/>
          </a:prstGeom>
          <a:ln>
            <a:noFill/>
          </a:ln>
          <a:extLst>
            <a:ext uri="{53640926-AAD7-44D8-BBD7-CCE9431645EC}">
              <a14:shadowObscured xmlns:a14="http://schemas.microsoft.com/office/drawing/2010/main"/>
            </a:ext>
          </a:extLst>
        </p:spPr>
      </p:pic>
      <p:grpSp>
        <p:nvGrpSpPr>
          <p:cNvPr id="16" name="Groupe 15">
            <a:extLst>
              <a:ext uri="{FF2B5EF4-FFF2-40B4-BE49-F238E27FC236}">
                <a16:creationId xmlns:a16="http://schemas.microsoft.com/office/drawing/2014/main" xmlns="" id="{588BFE41-85A5-4FB6-9A38-2D3FFE3386E9}"/>
              </a:ext>
            </a:extLst>
          </p:cNvPr>
          <p:cNvGrpSpPr/>
          <p:nvPr/>
        </p:nvGrpSpPr>
        <p:grpSpPr>
          <a:xfrm>
            <a:off x="211756" y="1629610"/>
            <a:ext cx="8720488" cy="4162158"/>
            <a:chOff x="211756" y="1629610"/>
            <a:chExt cx="8720488" cy="4162158"/>
          </a:xfrm>
        </p:grpSpPr>
        <p:sp>
          <p:nvSpPr>
            <p:cNvPr id="10" name="Rectangle : coins arrondis 9">
              <a:extLst>
                <a:ext uri="{FF2B5EF4-FFF2-40B4-BE49-F238E27FC236}">
                  <a16:creationId xmlns:a16="http://schemas.microsoft.com/office/drawing/2014/main" xmlns="" id="{9369682C-B46A-4814-A1BF-C2227FF6C11F}"/>
                </a:ext>
              </a:extLst>
            </p:cNvPr>
            <p:cNvSpPr/>
            <p:nvPr/>
          </p:nvSpPr>
          <p:spPr>
            <a:xfrm>
              <a:off x="356135" y="5534526"/>
              <a:ext cx="3696101" cy="257242"/>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Rectangle : coins arrondis 10">
              <a:extLst>
                <a:ext uri="{FF2B5EF4-FFF2-40B4-BE49-F238E27FC236}">
                  <a16:creationId xmlns:a16="http://schemas.microsoft.com/office/drawing/2014/main" xmlns="" id="{E263BF9D-3B49-4A5C-BDAE-22CDC1B7B2A2}"/>
                </a:ext>
              </a:extLst>
            </p:cNvPr>
            <p:cNvSpPr/>
            <p:nvPr/>
          </p:nvSpPr>
          <p:spPr>
            <a:xfrm>
              <a:off x="211756" y="2522037"/>
              <a:ext cx="2164079" cy="1328067"/>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ZoneTexte 11">
              <a:extLst>
                <a:ext uri="{FF2B5EF4-FFF2-40B4-BE49-F238E27FC236}">
                  <a16:creationId xmlns:a16="http://schemas.microsoft.com/office/drawing/2014/main" xmlns="" id="{98B147D3-2AA6-4A06-90E1-F0F8154E4988}"/>
                </a:ext>
              </a:extLst>
            </p:cNvPr>
            <p:cNvSpPr txBox="1"/>
            <p:nvPr/>
          </p:nvSpPr>
          <p:spPr>
            <a:xfrm>
              <a:off x="5091766" y="1629610"/>
              <a:ext cx="384047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0000"/>
                  </a:solidFill>
                  <a:effectLst/>
                  <a:uFillTx/>
                  <a:latin typeface="+mn-lt"/>
                  <a:ea typeface="+mn-ea"/>
                  <a:cs typeface="+mn-cs"/>
                  <a:sym typeface="Arial"/>
                </a:rPr>
                <a:t>Einsatzgruppen</a:t>
              </a:r>
              <a:r>
                <a:rPr kumimoji="0" lang="fr-FR" sz="1600" b="0" i="0" u="none" strike="noStrike" cap="none" spc="0" normalizeH="0" baseline="0" dirty="0">
                  <a:ln>
                    <a:noFill/>
                  </a:ln>
                  <a:solidFill>
                    <a:srgbClr val="000000"/>
                  </a:solidFill>
                  <a:effectLst/>
                  <a:uFillTx/>
                  <a:latin typeface="+mn-lt"/>
                  <a:ea typeface="+mn-ea"/>
                  <a:cs typeface="+mn-cs"/>
                  <a:sym typeface="Arial"/>
                </a:rPr>
                <a:t> : « groupes spéciaux » de combattants chargés de massacrer les populations civiles jugés « néfastes » par les nazis derrière la ligne de front</a:t>
              </a:r>
            </a:p>
          </p:txBody>
        </p:sp>
        <p:sp>
          <p:nvSpPr>
            <p:cNvPr id="13" name="Rectangle : coins arrondis 12">
              <a:extLst>
                <a:ext uri="{FF2B5EF4-FFF2-40B4-BE49-F238E27FC236}">
                  <a16:creationId xmlns:a16="http://schemas.microsoft.com/office/drawing/2014/main" xmlns="" id="{F733CB73-AEF6-4691-86E3-96F51374AAA9}"/>
                </a:ext>
              </a:extLst>
            </p:cNvPr>
            <p:cNvSpPr/>
            <p:nvPr/>
          </p:nvSpPr>
          <p:spPr>
            <a:xfrm>
              <a:off x="4264601" y="1828093"/>
              <a:ext cx="787516" cy="690510"/>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0" name="Groupe 19">
            <a:extLst>
              <a:ext uri="{FF2B5EF4-FFF2-40B4-BE49-F238E27FC236}">
                <a16:creationId xmlns:a16="http://schemas.microsoft.com/office/drawing/2014/main" xmlns="" id="{BDFCAF07-9894-444E-ACB2-1D86E1D34E61}"/>
              </a:ext>
            </a:extLst>
          </p:cNvPr>
          <p:cNvGrpSpPr/>
          <p:nvPr/>
        </p:nvGrpSpPr>
        <p:grpSpPr>
          <a:xfrm>
            <a:off x="356136" y="2849078"/>
            <a:ext cx="8651658" cy="3388093"/>
            <a:chOff x="356136" y="2849078"/>
            <a:chExt cx="8651658" cy="3388093"/>
          </a:xfrm>
        </p:grpSpPr>
        <p:sp>
          <p:nvSpPr>
            <p:cNvPr id="15" name="Rectangle : coins arrondis 14">
              <a:extLst>
                <a:ext uri="{FF2B5EF4-FFF2-40B4-BE49-F238E27FC236}">
                  <a16:creationId xmlns:a16="http://schemas.microsoft.com/office/drawing/2014/main" xmlns="" id="{5F15AF1D-6AB1-45E7-BEF8-8C15BDA43467}"/>
                </a:ext>
              </a:extLst>
            </p:cNvPr>
            <p:cNvSpPr/>
            <p:nvPr/>
          </p:nvSpPr>
          <p:spPr>
            <a:xfrm>
              <a:off x="356136" y="5899856"/>
              <a:ext cx="3850102" cy="337315"/>
            </a:xfrm>
            <a:prstGeom prst="roundRect">
              <a:avLst/>
            </a:pr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7" name="Forme libre : forme 16">
              <a:extLst>
                <a:ext uri="{FF2B5EF4-FFF2-40B4-BE49-F238E27FC236}">
                  <a16:creationId xmlns:a16="http://schemas.microsoft.com/office/drawing/2014/main" xmlns="" id="{1E3BDAC0-8018-484B-BA3C-7EDFC2B26BE2}"/>
                </a:ext>
              </a:extLst>
            </p:cNvPr>
            <p:cNvSpPr/>
            <p:nvPr/>
          </p:nvSpPr>
          <p:spPr>
            <a:xfrm>
              <a:off x="1848051" y="2849078"/>
              <a:ext cx="2338938" cy="2483318"/>
            </a:xfrm>
            <a:custGeom>
              <a:avLst/>
              <a:gdLst>
                <a:gd name="connsiteX0" fmla="*/ 2223435 w 2338938"/>
                <a:gd name="connsiteY0" fmla="*/ 336884 h 2483318"/>
                <a:gd name="connsiteX1" fmla="*/ 1626669 w 2338938"/>
                <a:gd name="connsiteY1" fmla="*/ 96253 h 2483318"/>
                <a:gd name="connsiteX2" fmla="*/ 683393 w 2338938"/>
                <a:gd name="connsiteY2" fmla="*/ 0 h 2483318"/>
                <a:gd name="connsiteX3" fmla="*/ 683393 w 2338938"/>
                <a:gd name="connsiteY3" fmla="*/ 519764 h 2483318"/>
                <a:gd name="connsiteX4" fmla="*/ 933650 w 2338938"/>
                <a:gd name="connsiteY4" fmla="*/ 952901 h 2483318"/>
                <a:gd name="connsiteX5" fmla="*/ 48126 w 2338938"/>
                <a:gd name="connsiteY5" fmla="*/ 2030930 h 2483318"/>
                <a:gd name="connsiteX6" fmla="*/ 0 w 2338938"/>
                <a:gd name="connsiteY6" fmla="*/ 2454442 h 2483318"/>
                <a:gd name="connsiteX7" fmla="*/ 2252311 w 2338938"/>
                <a:gd name="connsiteY7" fmla="*/ 2483318 h 2483318"/>
                <a:gd name="connsiteX8" fmla="*/ 2338938 w 2338938"/>
                <a:gd name="connsiteY8" fmla="*/ 1135781 h 2483318"/>
                <a:gd name="connsiteX9" fmla="*/ 2223435 w 2338938"/>
                <a:gd name="connsiteY9" fmla="*/ 336884 h 24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938" h="2483318">
                  <a:moveTo>
                    <a:pt x="2223435" y="336884"/>
                  </a:moveTo>
                  <a:lnTo>
                    <a:pt x="1626669" y="96253"/>
                  </a:lnTo>
                  <a:lnTo>
                    <a:pt x="683393" y="0"/>
                  </a:lnTo>
                  <a:lnTo>
                    <a:pt x="683393" y="519764"/>
                  </a:lnTo>
                  <a:lnTo>
                    <a:pt x="933650" y="952901"/>
                  </a:lnTo>
                  <a:lnTo>
                    <a:pt x="48126" y="2030930"/>
                  </a:lnTo>
                  <a:lnTo>
                    <a:pt x="0" y="2454442"/>
                  </a:lnTo>
                  <a:lnTo>
                    <a:pt x="2252311" y="2483318"/>
                  </a:lnTo>
                  <a:lnTo>
                    <a:pt x="2338938" y="1135781"/>
                  </a:lnTo>
                  <a:lnTo>
                    <a:pt x="2223435" y="336884"/>
                  </a:lnTo>
                  <a:close/>
                </a:path>
              </a:pathLst>
            </a:cu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8" name="Rectangle : coins arrondis 17">
              <a:extLst>
                <a:ext uri="{FF2B5EF4-FFF2-40B4-BE49-F238E27FC236}">
                  <a16:creationId xmlns:a16="http://schemas.microsoft.com/office/drawing/2014/main" xmlns="" id="{006F16E6-D0A3-48DD-A9E2-2ADFD1931DF0}"/>
                </a:ext>
              </a:extLst>
            </p:cNvPr>
            <p:cNvSpPr/>
            <p:nvPr/>
          </p:nvSpPr>
          <p:spPr>
            <a:xfrm>
              <a:off x="4293020" y="3474460"/>
              <a:ext cx="787516" cy="690510"/>
            </a:xfrm>
            <a:prstGeom prst="roundRect">
              <a:avLst/>
            </a:pr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9" name="ZoneTexte 18">
              <a:extLst>
                <a:ext uri="{FF2B5EF4-FFF2-40B4-BE49-F238E27FC236}">
                  <a16:creationId xmlns:a16="http://schemas.microsoft.com/office/drawing/2014/main" xmlns="" id="{D9C7A924-7C0B-4A7B-AB87-B9D844BEF01B}"/>
                </a:ext>
              </a:extLst>
            </p:cNvPr>
            <p:cNvSpPr txBox="1"/>
            <p:nvPr/>
          </p:nvSpPr>
          <p:spPr>
            <a:xfrm>
              <a:off x="5167316" y="3335200"/>
              <a:ext cx="384047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dirty="0"/>
                <a:t>Violence de masse : </a:t>
              </a:r>
              <a:r>
                <a:rPr lang="fr-FR" sz="1600" dirty="0"/>
                <a:t>exécution par balles, méthodique et industrielle, dans des tranchées creusées par les victimes qui ont été au préalable regroupés </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grpSp>
      <p:sp>
        <p:nvSpPr>
          <p:cNvPr id="21" name="ZoneTexte 20">
            <a:extLst>
              <a:ext uri="{FF2B5EF4-FFF2-40B4-BE49-F238E27FC236}">
                <a16:creationId xmlns:a16="http://schemas.microsoft.com/office/drawing/2014/main" xmlns="" id="{F656938C-3F74-455B-A502-5C6EB683305A}"/>
              </a:ext>
            </a:extLst>
          </p:cNvPr>
          <p:cNvSpPr txBox="1"/>
          <p:nvPr/>
        </p:nvSpPr>
        <p:spPr>
          <a:xfrm>
            <a:off x="4572000" y="4816611"/>
            <a:ext cx="443579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dirty="0"/>
              <a:t>Shoah par balles </a:t>
            </a:r>
            <a:r>
              <a:rPr lang="fr-FR" sz="1600" b="1" dirty="0">
                <a:sym typeface="Wingdings" panose="05000000000000000000" pitchFamily="2" charset="2"/>
              </a:rPr>
              <a:t> Plus de 1,3 millions de Juifs assassinés</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pic>
        <p:nvPicPr>
          <p:cNvPr id="23" name="génocide2.jpg" descr="génocide2.jpg">
            <a:extLst>
              <a:ext uri="{FF2B5EF4-FFF2-40B4-BE49-F238E27FC236}">
                <a16:creationId xmlns:a16="http://schemas.microsoft.com/office/drawing/2014/main" xmlns="" id="{565494C5-50A0-4373-B692-9AC37254B008}"/>
              </a:ext>
            </a:extLst>
          </p:cNvPr>
          <p:cNvPicPr>
            <a:picLocks noChangeAspect="1"/>
          </p:cNvPicPr>
          <p:nvPr/>
        </p:nvPicPr>
        <p:blipFill>
          <a:blip r:embed="rId4"/>
          <a:srcRect l="62093" t="47110" b="23079"/>
          <a:stretch>
            <a:fillRect/>
          </a:stretch>
        </p:blipFill>
        <p:spPr>
          <a:xfrm>
            <a:off x="4552749" y="2096335"/>
            <a:ext cx="3927260" cy="4368745"/>
          </a:xfrm>
          <a:prstGeom prst="rect">
            <a:avLst/>
          </a:prstGeom>
          <a:ln w="12700">
            <a:miter lim="400000"/>
          </a:ln>
        </p:spPr>
      </p:pic>
    </p:spTree>
    <p:extLst>
      <p:ext uri="{BB962C8B-B14F-4D97-AF65-F5344CB8AC3E}">
        <p14:creationId xmlns:p14="http://schemas.microsoft.com/office/powerpoint/2010/main" val="1477143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iterate>
                                    <p:tmAbs val="0"/>
                                  </p:iterate>
                                  <p:childTnLst>
                                    <p:set>
                                      <p:cBhvr>
                                        <p:cTn id="11" fill="hold"/>
                                        <p:tgtEl>
                                          <p:spTgt spid="23"/>
                                        </p:tgtEl>
                                        <p:attrNameLst>
                                          <p:attrName>style.visibility</p:attrName>
                                        </p:attrNameLst>
                                      </p:cBhvr>
                                      <p:to>
                                        <p:strVal val="visible"/>
                                      </p:to>
                                    </p:set>
                                    <p:anim calcmode="lin" valueType="num">
                                      <p:cBhvr>
                                        <p:cTn id="12" dur="1000" fill="hold"/>
                                        <p:tgtEl>
                                          <p:spTgt spid="23"/>
                                        </p:tgtEl>
                                        <p:attrNameLst>
                                          <p:attrName>ppt_x</p:attrName>
                                        </p:attrNameLst>
                                      </p:cBhvr>
                                      <p:tavLst>
                                        <p:tav tm="0">
                                          <p:val>
                                            <p:strVal val="0-#ppt_w/2"/>
                                          </p:val>
                                        </p:tav>
                                        <p:tav tm="100000">
                                          <p:val>
                                            <p:strVal val="#ppt_x"/>
                                          </p:val>
                                        </p:tav>
                                      </p:tavLst>
                                    </p:anim>
                                    <p:anim calcmode="lin" valueType="num">
                                      <p:cBhvr>
                                        <p:cTn id="1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nodeType="clickEffect">
                                  <p:stCondLst>
                                    <p:cond delay="0"/>
                                  </p:stCondLst>
                                  <p:childTnLst>
                                    <p:anim calcmode="lin" valueType="num">
                                      <p:cBhvr additive="base">
                                        <p:cTn id="17" dur="500"/>
                                        <p:tgtEl>
                                          <p:spTgt spid="23"/>
                                        </p:tgtEl>
                                        <p:attrNameLst>
                                          <p:attrName>ppt_x</p:attrName>
                                        </p:attrNameLst>
                                      </p:cBhvr>
                                      <p:tavLst>
                                        <p:tav tm="0">
                                          <p:val>
                                            <p:strVal val="ppt_x"/>
                                          </p:val>
                                        </p:tav>
                                        <p:tav tm="100000">
                                          <p:val>
                                            <p:strVal val="1+ppt_w/2"/>
                                          </p:val>
                                        </p:tav>
                                      </p:tavLst>
                                    </p:anim>
                                    <p:anim calcmode="lin" valueType="num">
                                      <p:cBhvr additive="base">
                                        <p:cTn id="18" dur="500"/>
                                        <p:tgtEl>
                                          <p:spTgt spid="23"/>
                                        </p:tgtEl>
                                        <p:attrNameLst>
                                          <p:attrName>ppt_y</p:attrName>
                                        </p:attrNameLst>
                                      </p:cBhvr>
                                      <p:tavLst>
                                        <p:tav tm="0">
                                          <p:val>
                                            <p:strVal val="ppt_y"/>
                                          </p:val>
                                        </p:tav>
                                        <p:tav tm="100000">
                                          <p:val>
                                            <p:strVal val="ppt_y"/>
                                          </p:val>
                                        </p:tav>
                                      </p:tavLst>
                                    </p:anim>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5093A0C4-737C-4E74-AB30-E7200B0A49B4}"/>
              </a:ext>
            </a:extLst>
          </p:cNvPr>
          <p:cNvSpPr>
            <a:spLocks noGrp="1"/>
          </p:cNvSpPr>
          <p:nvPr>
            <p:ph type="title"/>
          </p:nvPr>
        </p:nvSpPr>
        <p:spPr>
          <a:xfrm>
            <a:off x="578125" y="398692"/>
            <a:ext cx="8229600" cy="990600"/>
          </a:xfrm>
        </p:spPr>
        <p:txBody>
          <a:bodyPr>
            <a:normAutofit fontScale="90000"/>
          </a:bodyPr>
          <a:lstStyle/>
          <a:p>
            <a:pPr algn="ctr"/>
            <a:r>
              <a:rPr lang="fr-FR" dirty="0"/>
              <a:t>L’expansion nazie à l’est et la mise en route du processus génocidaire (1939-1941)</a:t>
            </a:r>
          </a:p>
        </p:txBody>
      </p:sp>
      <p:sp>
        <p:nvSpPr>
          <p:cNvPr id="5" name="Zone de texte 2">
            <a:extLst>
              <a:ext uri="{FF2B5EF4-FFF2-40B4-BE49-F238E27FC236}">
                <a16:creationId xmlns:a16="http://schemas.microsoft.com/office/drawing/2014/main" xmlns="" id="{CF2A54D2-B5EB-4AC1-8C81-85137CA86717}"/>
              </a:ext>
            </a:extLst>
          </p:cNvPr>
          <p:cNvSpPr txBox="1">
            <a:spLocks noChangeArrowheads="1"/>
          </p:cNvSpPr>
          <p:nvPr/>
        </p:nvSpPr>
        <p:spPr bwMode="auto">
          <a:xfrm>
            <a:off x="124975" y="1629610"/>
            <a:ext cx="3927261" cy="4667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3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 Les premiers massacres des populations dès l’invasion de l’URSS</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0F6F249E-CE0C-4103-B7FB-00AFD9E60593}"/>
              </a:ext>
            </a:extLst>
          </p:cNvPr>
          <p:cNvPicPr/>
          <p:nvPr/>
        </p:nvPicPr>
        <p:blipFill rotWithShape="1">
          <a:blip r:embed="rId2" cstate="print">
            <a:extLst>
              <a:ext uri="{28A0092B-C50C-407E-A947-70E740481C1C}">
                <a14:useLocalDpi xmlns:a14="http://schemas.microsoft.com/office/drawing/2010/main" val="0"/>
              </a:ext>
            </a:extLst>
          </a:blip>
          <a:srcRect l="46701" t="12531" r="5300" b="62940"/>
          <a:stretch/>
        </p:blipFill>
        <p:spPr bwMode="auto">
          <a:xfrm rot="10800000">
            <a:off x="124977" y="2096336"/>
            <a:ext cx="4081263" cy="3269731"/>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xmlns="" id="{7EF26150-8968-4BF5-B47A-59916F4F053F}"/>
              </a:ext>
            </a:extLst>
          </p:cNvPr>
          <p:cNvPicPr/>
          <p:nvPr/>
        </p:nvPicPr>
        <p:blipFill rotWithShape="1">
          <a:blip r:embed="rId3" cstate="print">
            <a:extLst>
              <a:ext uri="{28A0092B-C50C-407E-A947-70E740481C1C}">
                <a14:useLocalDpi xmlns:a14="http://schemas.microsoft.com/office/drawing/2010/main" val="0"/>
              </a:ext>
            </a:extLst>
          </a:blip>
          <a:srcRect l="46701" t="4211" r="10352" b="91250"/>
          <a:stretch/>
        </p:blipFill>
        <p:spPr bwMode="auto">
          <a:xfrm rot="10800000">
            <a:off x="124975" y="5366066"/>
            <a:ext cx="4081262" cy="871104"/>
          </a:xfrm>
          <a:prstGeom prst="rect">
            <a:avLst/>
          </a:prstGeom>
          <a:ln>
            <a:noFill/>
          </a:ln>
          <a:extLst>
            <a:ext uri="{53640926-AAD7-44D8-BBD7-CCE9431645EC}">
              <a14:shadowObscured xmlns:a14="http://schemas.microsoft.com/office/drawing/2010/main"/>
            </a:ext>
          </a:extLst>
        </p:spPr>
      </p:pic>
      <p:grpSp>
        <p:nvGrpSpPr>
          <p:cNvPr id="16" name="Groupe 15">
            <a:extLst>
              <a:ext uri="{FF2B5EF4-FFF2-40B4-BE49-F238E27FC236}">
                <a16:creationId xmlns:a16="http://schemas.microsoft.com/office/drawing/2014/main" xmlns="" id="{588BFE41-85A5-4FB6-9A38-2D3FFE3386E9}"/>
              </a:ext>
            </a:extLst>
          </p:cNvPr>
          <p:cNvGrpSpPr/>
          <p:nvPr/>
        </p:nvGrpSpPr>
        <p:grpSpPr>
          <a:xfrm>
            <a:off x="211756" y="1629610"/>
            <a:ext cx="8720488" cy="4162158"/>
            <a:chOff x="211756" y="1629610"/>
            <a:chExt cx="8720488" cy="4162158"/>
          </a:xfrm>
        </p:grpSpPr>
        <p:sp>
          <p:nvSpPr>
            <p:cNvPr id="10" name="Rectangle : coins arrondis 9">
              <a:extLst>
                <a:ext uri="{FF2B5EF4-FFF2-40B4-BE49-F238E27FC236}">
                  <a16:creationId xmlns:a16="http://schemas.microsoft.com/office/drawing/2014/main" xmlns="" id="{9369682C-B46A-4814-A1BF-C2227FF6C11F}"/>
                </a:ext>
              </a:extLst>
            </p:cNvPr>
            <p:cNvSpPr/>
            <p:nvPr/>
          </p:nvSpPr>
          <p:spPr>
            <a:xfrm>
              <a:off x="356135" y="5534526"/>
              <a:ext cx="3696101" cy="257242"/>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Rectangle : coins arrondis 10">
              <a:extLst>
                <a:ext uri="{FF2B5EF4-FFF2-40B4-BE49-F238E27FC236}">
                  <a16:creationId xmlns:a16="http://schemas.microsoft.com/office/drawing/2014/main" xmlns="" id="{E263BF9D-3B49-4A5C-BDAE-22CDC1B7B2A2}"/>
                </a:ext>
              </a:extLst>
            </p:cNvPr>
            <p:cNvSpPr/>
            <p:nvPr/>
          </p:nvSpPr>
          <p:spPr>
            <a:xfrm>
              <a:off x="211756" y="2522037"/>
              <a:ext cx="2164079" cy="1328067"/>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2" name="ZoneTexte 11">
              <a:extLst>
                <a:ext uri="{FF2B5EF4-FFF2-40B4-BE49-F238E27FC236}">
                  <a16:creationId xmlns:a16="http://schemas.microsoft.com/office/drawing/2014/main" xmlns="" id="{98B147D3-2AA6-4A06-90E1-F0F8154E4988}"/>
                </a:ext>
              </a:extLst>
            </p:cNvPr>
            <p:cNvSpPr txBox="1"/>
            <p:nvPr/>
          </p:nvSpPr>
          <p:spPr>
            <a:xfrm>
              <a:off x="5091766" y="1629610"/>
              <a:ext cx="384047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1" i="0" u="none" strike="noStrike" cap="none" spc="0" normalizeH="0" baseline="0" dirty="0">
                  <a:ln>
                    <a:noFill/>
                  </a:ln>
                  <a:solidFill>
                    <a:srgbClr val="000000"/>
                  </a:solidFill>
                  <a:effectLst/>
                  <a:uFillTx/>
                  <a:latin typeface="+mn-lt"/>
                  <a:ea typeface="+mn-ea"/>
                  <a:cs typeface="+mn-cs"/>
                  <a:sym typeface="Arial"/>
                </a:rPr>
                <a:t>Einsatzgruppen</a:t>
              </a:r>
              <a:r>
                <a:rPr kumimoji="0" lang="fr-FR" sz="1600" b="0" i="0" u="none" strike="noStrike" cap="none" spc="0" normalizeH="0" baseline="0" dirty="0">
                  <a:ln>
                    <a:noFill/>
                  </a:ln>
                  <a:solidFill>
                    <a:srgbClr val="000000"/>
                  </a:solidFill>
                  <a:effectLst/>
                  <a:uFillTx/>
                  <a:latin typeface="+mn-lt"/>
                  <a:ea typeface="+mn-ea"/>
                  <a:cs typeface="+mn-cs"/>
                  <a:sym typeface="Arial"/>
                </a:rPr>
                <a:t> : « groupes spéciaux » de combattants chargés de massacrer les populations civiles jugés « néfastes » par les nazis derrière la ligne de front</a:t>
              </a:r>
            </a:p>
          </p:txBody>
        </p:sp>
        <p:sp>
          <p:nvSpPr>
            <p:cNvPr id="13" name="Rectangle : coins arrondis 12">
              <a:extLst>
                <a:ext uri="{FF2B5EF4-FFF2-40B4-BE49-F238E27FC236}">
                  <a16:creationId xmlns:a16="http://schemas.microsoft.com/office/drawing/2014/main" xmlns="" id="{F733CB73-AEF6-4691-86E3-96F51374AAA9}"/>
                </a:ext>
              </a:extLst>
            </p:cNvPr>
            <p:cNvSpPr/>
            <p:nvPr/>
          </p:nvSpPr>
          <p:spPr>
            <a:xfrm>
              <a:off x="4264601" y="1828093"/>
              <a:ext cx="787516" cy="690510"/>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0" name="Groupe 19">
            <a:extLst>
              <a:ext uri="{FF2B5EF4-FFF2-40B4-BE49-F238E27FC236}">
                <a16:creationId xmlns:a16="http://schemas.microsoft.com/office/drawing/2014/main" xmlns="" id="{BDFCAF07-9894-444E-ACB2-1D86E1D34E61}"/>
              </a:ext>
            </a:extLst>
          </p:cNvPr>
          <p:cNvGrpSpPr/>
          <p:nvPr/>
        </p:nvGrpSpPr>
        <p:grpSpPr>
          <a:xfrm>
            <a:off x="356136" y="2849078"/>
            <a:ext cx="8651658" cy="3388093"/>
            <a:chOff x="356136" y="2849078"/>
            <a:chExt cx="8651658" cy="3388093"/>
          </a:xfrm>
        </p:grpSpPr>
        <p:sp>
          <p:nvSpPr>
            <p:cNvPr id="15" name="Rectangle : coins arrondis 14">
              <a:extLst>
                <a:ext uri="{FF2B5EF4-FFF2-40B4-BE49-F238E27FC236}">
                  <a16:creationId xmlns:a16="http://schemas.microsoft.com/office/drawing/2014/main" xmlns="" id="{5F15AF1D-6AB1-45E7-BEF8-8C15BDA43467}"/>
                </a:ext>
              </a:extLst>
            </p:cNvPr>
            <p:cNvSpPr/>
            <p:nvPr/>
          </p:nvSpPr>
          <p:spPr>
            <a:xfrm>
              <a:off x="356136" y="5899856"/>
              <a:ext cx="3850102" cy="337315"/>
            </a:xfrm>
            <a:prstGeom prst="roundRect">
              <a:avLst/>
            </a:pr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7" name="Forme libre : forme 16">
              <a:extLst>
                <a:ext uri="{FF2B5EF4-FFF2-40B4-BE49-F238E27FC236}">
                  <a16:creationId xmlns:a16="http://schemas.microsoft.com/office/drawing/2014/main" xmlns="" id="{1E3BDAC0-8018-484B-BA3C-7EDFC2B26BE2}"/>
                </a:ext>
              </a:extLst>
            </p:cNvPr>
            <p:cNvSpPr/>
            <p:nvPr/>
          </p:nvSpPr>
          <p:spPr>
            <a:xfrm>
              <a:off x="1848051" y="2849078"/>
              <a:ext cx="2338938" cy="2483318"/>
            </a:xfrm>
            <a:custGeom>
              <a:avLst/>
              <a:gdLst>
                <a:gd name="connsiteX0" fmla="*/ 2223435 w 2338938"/>
                <a:gd name="connsiteY0" fmla="*/ 336884 h 2483318"/>
                <a:gd name="connsiteX1" fmla="*/ 1626669 w 2338938"/>
                <a:gd name="connsiteY1" fmla="*/ 96253 h 2483318"/>
                <a:gd name="connsiteX2" fmla="*/ 683393 w 2338938"/>
                <a:gd name="connsiteY2" fmla="*/ 0 h 2483318"/>
                <a:gd name="connsiteX3" fmla="*/ 683393 w 2338938"/>
                <a:gd name="connsiteY3" fmla="*/ 519764 h 2483318"/>
                <a:gd name="connsiteX4" fmla="*/ 933650 w 2338938"/>
                <a:gd name="connsiteY4" fmla="*/ 952901 h 2483318"/>
                <a:gd name="connsiteX5" fmla="*/ 48126 w 2338938"/>
                <a:gd name="connsiteY5" fmla="*/ 2030930 h 2483318"/>
                <a:gd name="connsiteX6" fmla="*/ 0 w 2338938"/>
                <a:gd name="connsiteY6" fmla="*/ 2454442 h 2483318"/>
                <a:gd name="connsiteX7" fmla="*/ 2252311 w 2338938"/>
                <a:gd name="connsiteY7" fmla="*/ 2483318 h 2483318"/>
                <a:gd name="connsiteX8" fmla="*/ 2338938 w 2338938"/>
                <a:gd name="connsiteY8" fmla="*/ 1135781 h 2483318"/>
                <a:gd name="connsiteX9" fmla="*/ 2223435 w 2338938"/>
                <a:gd name="connsiteY9" fmla="*/ 336884 h 248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8938" h="2483318">
                  <a:moveTo>
                    <a:pt x="2223435" y="336884"/>
                  </a:moveTo>
                  <a:lnTo>
                    <a:pt x="1626669" y="96253"/>
                  </a:lnTo>
                  <a:lnTo>
                    <a:pt x="683393" y="0"/>
                  </a:lnTo>
                  <a:lnTo>
                    <a:pt x="683393" y="519764"/>
                  </a:lnTo>
                  <a:lnTo>
                    <a:pt x="933650" y="952901"/>
                  </a:lnTo>
                  <a:lnTo>
                    <a:pt x="48126" y="2030930"/>
                  </a:lnTo>
                  <a:lnTo>
                    <a:pt x="0" y="2454442"/>
                  </a:lnTo>
                  <a:lnTo>
                    <a:pt x="2252311" y="2483318"/>
                  </a:lnTo>
                  <a:lnTo>
                    <a:pt x="2338938" y="1135781"/>
                  </a:lnTo>
                  <a:lnTo>
                    <a:pt x="2223435" y="336884"/>
                  </a:lnTo>
                  <a:close/>
                </a:path>
              </a:pathLst>
            </a:cu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8" name="Rectangle : coins arrondis 17">
              <a:extLst>
                <a:ext uri="{FF2B5EF4-FFF2-40B4-BE49-F238E27FC236}">
                  <a16:creationId xmlns:a16="http://schemas.microsoft.com/office/drawing/2014/main" xmlns="" id="{006F16E6-D0A3-48DD-A9E2-2ADFD1931DF0}"/>
                </a:ext>
              </a:extLst>
            </p:cNvPr>
            <p:cNvSpPr/>
            <p:nvPr/>
          </p:nvSpPr>
          <p:spPr>
            <a:xfrm>
              <a:off x="4293020" y="3474460"/>
              <a:ext cx="787516" cy="690510"/>
            </a:xfrm>
            <a:prstGeom prst="roundRect">
              <a:avLst/>
            </a:pr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9" name="ZoneTexte 18">
              <a:extLst>
                <a:ext uri="{FF2B5EF4-FFF2-40B4-BE49-F238E27FC236}">
                  <a16:creationId xmlns:a16="http://schemas.microsoft.com/office/drawing/2014/main" xmlns="" id="{D9C7A924-7C0B-4A7B-AB87-B9D844BEF01B}"/>
                </a:ext>
              </a:extLst>
            </p:cNvPr>
            <p:cNvSpPr txBox="1"/>
            <p:nvPr/>
          </p:nvSpPr>
          <p:spPr>
            <a:xfrm>
              <a:off x="5167316" y="3335200"/>
              <a:ext cx="384047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dirty="0"/>
                <a:t>Violence de masse : </a:t>
              </a:r>
              <a:r>
                <a:rPr lang="fr-FR" sz="1600" dirty="0"/>
                <a:t>exécution par balles, méthodique et industrielle, dans des tranchées creusées par les victimes qui ont été au préalable regroupés </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grpSp>
      <p:pic>
        <p:nvPicPr>
          <p:cNvPr id="22" name="génocide6.jpg" descr="génocide6.jpg">
            <a:extLst>
              <a:ext uri="{FF2B5EF4-FFF2-40B4-BE49-F238E27FC236}">
                <a16:creationId xmlns:a16="http://schemas.microsoft.com/office/drawing/2014/main" xmlns="" id="{ADD647C7-49DF-4FB3-8B77-AAEA6C5D4C5B}"/>
              </a:ext>
            </a:extLst>
          </p:cNvPr>
          <p:cNvPicPr>
            <a:picLocks noChangeAspect="1"/>
          </p:cNvPicPr>
          <p:nvPr/>
        </p:nvPicPr>
        <p:blipFill>
          <a:blip r:embed="rId4"/>
          <a:srcRect l="62639" t="51053" r="2673" b="23345"/>
          <a:stretch>
            <a:fillRect/>
          </a:stretch>
        </p:blipFill>
        <p:spPr>
          <a:xfrm>
            <a:off x="216374" y="1698378"/>
            <a:ext cx="3894223" cy="4065645"/>
          </a:xfrm>
          <a:prstGeom prst="rect">
            <a:avLst/>
          </a:prstGeom>
          <a:ln w="12700">
            <a:miter lim="400000"/>
          </a:ln>
        </p:spPr>
      </p:pic>
      <p:grpSp>
        <p:nvGrpSpPr>
          <p:cNvPr id="3" name="Groupe 2">
            <a:extLst>
              <a:ext uri="{FF2B5EF4-FFF2-40B4-BE49-F238E27FC236}">
                <a16:creationId xmlns:a16="http://schemas.microsoft.com/office/drawing/2014/main" xmlns="" id="{B6DC2E79-A765-4310-A012-D722E7439BCA}"/>
              </a:ext>
            </a:extLst>
          </p:cNvPr>
          <p:cNvGrpSpPr/>
          <p:nvPr/>
        </p:nvGrpSpPr>
        <p:grpSpPr>
          <a:xfrm>
            <a:off x="4572000" y="4372942"/>
            <a:ext cx="4435794" cy="1038704"/>
            <a:chOff x="4572000" y="4372942"/>
            <a:chExt cx="4435794" cy="1038704"/>
          </a:xfrm>
        </p:grpSpPr>
        <p:sp>
          <p:nvSpPr>
            <p:cNvPr id="21" name="ZoneTexte 20">
              <a:extLst>
                <a:ext uri="{FF2B5EF4-FFF2-40B4-BE49-F238E27FC236}">
                  <a16:creationId xmlns:a16="http://schemas.microsoft.com/office/drawing/2014/main" xmlns="" id="{F656938C-3F74-455B-A502-5C6EB683305A}"/>
                </a:ext>
              </a:extLst>
            </p:cNvPr>
            <p:cNvSpPr txBox="1"/>
            <p:nvPr/>
          </p:nvSpPr>
          <p:spPr>
            <a:xfrm>
              <a:off x="4572000" y="4816611"/>
              <a:ext cx="443579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b="1" dirty="0"/>
                <a:t>Shoah par balles </a:t>
              </a:r>
              <a:r>
                <a:rPr lang="fr-FR" sz="1600" b="1" dirty="0">
                  <a:sym typeface="Wingdings" panose="05000000000000000000" pitchFamily="2" charset="2"/>
                </a:rPr>
                <a:t> Plus de 1,3 millions de Juifs assassinés</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2" name="Flèche : double flèche verticale 1">
              <a:extLst>
                <a:ext uri="{FF2B5EF4-FFF2-40B4-BE49-F238E27FC236}">
                  <a16:creationId xmlns:a16="http://schemas.microsoft.com/office/drawing/2014/main" xmlns="" id="{AB5F4EA6-E728-4DC3-84FC-6D026C723D9A}"/>
                </a:ext>
              </a:extLst>
            </p:cNvPr>
            <p:cNvSpPr/>
            <p:nvPr/>
          </p:nvSpPr>
          <p:spPr>
            <a:xfrm>
              <a:off x="6333423" y="4372942"/>
              <a:ext cx="231006" cy="505458"/>
            </a:xfrm>
            <a:prstGeom prst="upDownArrow">
              <a:avLst/>
            </a:prstGeom>
            <a:solidFill>
              <a:schemeClr val="tx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sp>
        <p:nvSpPr>
          <p:cNvPr id="24" name="ZoneTexte 23">
            <a:extLst>
              <a:ext uri="{FF2B5EF4-FFF2-40B4-BE49-F238E27FC236}">
                <a16:creationId xmlns:a16="http://schemas.microsoft.com/office/drawing/2014/main" xmlns="" id="{C99514F8-502A-48D4-90AB-39E5A1583D43}"/>
              </a:ext>
            </a:extLst>
          </p:cNvPr>
          <p:cNvSpPr txBox="1"/>
          <p:nvPr/>
        </p:nvSpPr>
        <p:spPr>
          <a:xfrm>
            <a:off x="272795" y="2443987"/>
            <a:ext cx="8656777" cy="231858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Les Einsatzgruppen sont des unités spéciales qui opèrent</a:t>
            </a:r>
            <a:r>
              <a:rPr kumimoji="0" lang="fr-FR" sz="1800" b="0" i="0" u="none" strike="noStrike" cap="none" spc="0" normalizeH="0" dirty="0">
                <a:ln>
                  <a:noFill/>
                </a:ln>
                <a:solidFill>
                  <a:srgbClr val="000000"/>
                </a:solidFill>
                <a:effectLst/>
                <a:uFillTx/>
                <a:latin typeface="+mn-lt"/>
                <a:ea typeface="+mn-ea"/>
                <a:cs typeface="+mn-cs"/>
                <a:sym typeface="Arial"/>
              </a:rPr>
              <a:t> derrière les unités combattantes dans les territoires nouvellement conquis. Elles éliminent les populations civiles jugées « néfastes » par les nazis.</a:t>
            </a:r>
          </a:p>
          <a:p>
            <a:pPr marL="0" marR="0" indent="0" algn="l" defTabSz="914400" rtl="0" fontAlgn="auto" latinLnBrk="0" hangingPunct="0">
              <a:lnSpc>
                <a:spcPct val="100000"/>
              </a:lnSpc>
              <a:spcBef>
                <a:spcPts val="0"/>
              </a:spcBef>
              <a:spcAft>
                <a:spcPts val="0"/>
              </a:spcAft>
              <a:buClrTx/>
              <a:buSzTx/>
              <a:buFontTx/>
              <a:buNone/>
              <a:tabLst/>
            </a:pPr>
            <a:endParaRPr lang="fr-FR" baseline="0" dirty="0"/>
          </a:p>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dirty="0">
                <a:ln>
                  <a:noFill/>
                </a:ln>
                <a:solidFill>
                  <a:srgbClr val="000000"/>
                </a:solidFill>
                <a:effectLst/>
                <a:uFillTx/>
                <a:latin typeface="+mn-lt"/>
                <a:ea typeface="+mn-ea"/>
                <a:cs typeface="+mn-cs"/>
                <a:sym typeface="Arial"/>
              </a:rPr>
              <a:t>Les populations juives sont leur première cible : elles les regroupent, les conduisent à l’écart des lieux d’habitation puis, après leur avoir fait creuser des tranchées, les exécutent, par petits groupes, par balles. La Shoah par balles a provoqué l’extermination de plus de 1,3 millions de Juifs.</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9893867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000" fill="hold"/>
                                        <p:tgtEl>
                                          <p:spTgt spid="22"/>
                                        </p:tgtEl>
                                        <p:attrNameLst>
                                          <p:attrName>ppt_x</p:attrName>
                                        </p:attrNameLst>
                                      </p:cBhvr>
                                      <p:tavLst>
                                        <p:tav tm="0">
                                          <p:val>
                                            <p:strVal val="0-#ppt_w/2"/>
                                          </p:val>
                                        </p:tav>
                                        <p:tav tm="100000">
                                          <p:val>
                                            <p:strVal val="#ppt_x"/>
                                          </p:val>
                                        </p:tav>
                                      </p:tavLst>
                                    </p:anim>
                                    <p:anim calcmode="lin" valueType="num">
                                      <p:cBhvr additive="base">
                                        <p:cTn id="8" dur="2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6B452DA1-6DF6-457B-990C-17A70DDA5221}"/>
              </a:ext>
            </a:extLst>
          </p:cNvPr>
          <p:cNvSpPr>
            <a:spLocks noGrp="1"/>
          </p:cNvSpPr>
          <p:nvPr>
            <p:ph type="title"/>
          </p:nvPr>
        </p:nvSpPr>
        <p:spPr>
          <a:xfrm>
            <a:off x="578125" y="398692"/>
            <a:ext cx="8229600" cy="990600"/>
          </a:xfrm>
        </p:spPr>
        <p:txBody>
          <a:bodyPr>
            <a:normAutofit fontScale="90000"/>
          </a:bodyPr>
          <a:lstStyle/>
          <a:p>
            <a:pPr algn="ctr"/>
            <a:r>
              <a:rPr lang="fr-FR" dirty="0"/>
              <a:t>L’expansion nazie à l’est et la mise en route du processus génocidaire (1939-1941)</a:t>
            </a:r>
          </a:p>
        </p:txBody>
      </p:sp>
      <p:sp>
        <p:nvSpPr>
          <p:cNvPr id="5" name="Zone de texte 2">
            <a:extLst>
              <a:ext uri="{FF2B5EF4-FFF2-40B4-BE49-F238E27FC236}">
                <a16:creationId xmlns:a16="http://schemas.microsoft.com/office/drawing/2014/main" xmlns="" id="{2171A898-DF64-4F39-B838-9D848F7DC73E}"/>
              </a:ext>
            </a:extLst>
          </p:cNvPr>
          <p:cNvSpPr txBox="1">
            <a:spLocks noChangeArrowheads="1"/>
          </p:cNvSpPr>
          <p:nvPr/>
        </p:nvSpPr>
        <p:spPr bwMode="auto">
          <a:xfrm>
            <a:off x="-1" y="1777514"/>
            <a:ext cx="3705727" cy="46672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fr-FR" sz="1100" b="1">
                <a:solidFill>
                  <a:srgbClr val="000000"/>
                </a:solidFill>
                <a:effectLst/>
                <a:uFill>
                  <a:solidFill>
                    <a:srgbClr val="000000"/>
                  </a:solidFill>
                </a:uFill>
                <a:latin typeface="Times New Roman" panose="02020603050405020304" pitchFamily="18" charset="0"/>
                <a:ea typeface="Calibri" panose="020F0502020204030204" pitchFamily="34" charset="0"/>
              </a:rPr>
              <a:t>Document 2 : </a:t>
            </a:r>
            <a:r>
              <a:rPr lang="fr-FR" sz="1100">
                <a:solidFill>
                  <a:srgbClr val="000000"/>
                </a:solidFill>
                <a:effectLst/>
                <a:uFill>
                  <a:solidFill>
                    <a:srgbClr val="000000"/>
                  </a:solidFill>
                </a:uFill>
                <a:latin typeface="Times New Roman" panose="02020603050405020304" pitchFamily="18" charset="0"/>
                <a:ea typeface="Calibri" panose="020F0502020204030204" pitchFamily="34" charset="0"/>
              </a:rPr>
              <a:t>Les consignes données aux troupes allemandes en URSS </a:t>
            </a:r>
            <a:endParaRPr lang="fr-FR" sz="110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6" name="Image 5">
            <a:extLst>
              <a:ext uri="{FF2B5EF4-FFF2-40B4-BE49-F238E27FC236}">
                <a16:creationId xmlns:a16="http://schemas.microsoft.com/office/drawing/2014/main" xmlns="" id="{AF69574E-DB21-45CA-BECF-1CBFF8BAE1D4}"/>
              </a:ext>
            </a:extLst>
          </p:cNvPr>
          <p:cNvPicPr/>
          <p:nvPr/>
        </p:nvPicPr>
        <p:blipFill rotWithShape="1">
          <a:blip r:embed="rId2" cstate="print">
            <a:extLst>
              <a:ext uri="{28A0092B-C50C-407E-A947-70E740481C1C}">
                <a14:useLocalDpi xmlns:a14="http://schemas.microsoft.com/office/drawing/2010/main" val="0"/>
              </a:ext>
            </a:extLst>
          </a:blip>
          <a:srcRect l="6291" t="39117" r="55082" b="30090"/>
          <a:stretch/>
        </p:blipFill>
        <p:spPr bwMode="auto">
          <a:xfrm rot="10800000">
            <a:off x="0" y="2321242"/>
            <a:ext cx="3821229" cy="3938689"/>
          </a:xfrm>
          <a:prstGeom prst="rect">
            <a:avLst/>
          </a:prstGeom>
          <a:ln>
            <a:noFill/>
          </a:ln>
          <a:extLst>
            <a:ext uri="{53640926-AAD7-44D8-BBD7-CCE9431645EC}">
              <a14:shadowObscured xmlns:a14="http://schemas.microsoft.com/office/drawing/2010/main"/>
            </a:ext>
          </a:extLst>
        </p:spPr>
      </p:pic>
      <p:grpSp>
        <p:nvGrpSpPr>
          <p:cNvPr id="16" name="Groupe 15">
            <a:extLst>
              <a:ext uri="{FF2B5EF4-FFF2-40B4-BE49-F238E27FC236}">
                <a16:creationId xmlns:a16="http://schemas.microsoft.com/office/drawing/2014/main" xmlns="" id="{8CB8BEC0-455B-463E-B2D2-929E96981FC0}"/>
              </a:ext>
            </a:extLst>
          </p:cNvPr>
          <p:cNvGrpSpPr/>
          <p:nvPr/>
        </p:nvGrpSpPr>
        <p:grpSpPr>
          <a:xfrm>
            <a:off x="229402" y="1823681"/>
            <a:ext cx="8578323" cy="4436251"/>
            <a:chOff x="229402" y="1823681"/>
            <a:chExt cx="8578323" cy="4436251"/>
          </a:xfrm>
        </p:grpSpPr>
        <p:sp>
          <p:nvSpPr>
            <p:cNvPr id="9" name="ZoneTexte 8">
              <a:extLst>
                <a:ext uri="{FF2B5EF4-FFF2-40B4-BE49-F238E27FC236}">
                  <a16:creationId xmlns:a16="http://schemas.microsoft.com/office/drawing/2014/main" xmlns="" id="{3FB5AC80-6070-45E8-A17D-B2079072DA68}"/>
                </a:ext>
              </a:extLst>
            </p:cNvPr>
            <p:cNvSpPr txBox="1"/>
            <p:nvPr/>
          </p:nvSpPr>
          <p:spPr>
            <a:xfrm>
              <a:off x="4986495" y="1823681"/>
              <a:ext cx="382123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Planification de l’extermination des Juifs par les instances politiques et militaires nazies dans le cadre de la guerre à l’Est</a:t>
              </a:r>
            </a:p>
          </p:txBody>
        </p:sp>
        <p:sp>
          <p:nvSpPr>
            <p:cNvPr id="10" name="Rectangle : coins arrondis 9">
              <a:extLst>
                <a:ext uri="{FF2B5EF4-FFF2-40B4-BE49-F238E27FC236}">
                  <a16:creationId xmlns:a16="http://schemas.microsoft.com/office/drawing/2014/main" xmlns="" id="{32A4B43E-652D-46D4-92B2-F93546EAD892}"/>
                </a:ext>
              </a:extLst>
            </p:cNvPr>
            <p:cNvSpPr/>
            <p:nvPr/>
          </p:nvSpPr>
          <p:spPr>
            <a:xfrm>
              <a:off x="952901" y="5832910"/>
              <a:ext cx="2868328" cy="427022"/>
            </a:xfrm>
            <a:prstGeom prst="roundRect">
              <a:avLst/>
            </a:prstGeom>
            <a:noFill/>
            <a:ln w="25400" cap="flat">
              <a:solidFill>
                <a:srgbClr val="FF00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Rectangle : coins arrondis 10">
              <a:extLst>
                <a:ext uri="{FF2B5EF4-FFF2-40B4-BE49-F238E27FC236}">
                  <a16:creationId xmlns:a16="http://schemas.microsoft.com/office/drawing/2014/main" xmlns="" id="{B06005F2-B2CD-4A6B-94D0-6850DF797574}"/>
                </a:ext>
              </a:extLst>
            </p:cNvPr>
            <p:cNvSpPr/>
            <p:nvPr/>
          </p:nvSpPr>
          <p:spPr>
            <a:xfrm>
              <a:off x="229402" y="2418949"/>
              <a:ext cx="3476324" cy="892141"/>
            </a:xfrm>
            <a:prstGeom prst="roundRect">
              <a:avLst/>
            </a:prstGeom>
            <a:noFill/>
            <a:ln w="25400" cap="flat">
              <a:solidFill>
                <a:srgbClr val="FF00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cxnSp>
          <p:nvCxnSpPr>
            <p:cNvPr id="13" name="Connecteur droit 12">
              <a:extLst>
                <a:ext uri="{FF2B5EF4-FFF2-40B4-BE49-F238E27FC236}">
                  <a16:creationId xmlns:a16="http://schemas.microsoft.com/office/drawing/2014/main" xmlns="" id="{7641C633-66AA-4234-B7DE-B437B6743763}"/>
                </a:ext>
              </a:extLst>
            </p:cNvPr>
            <p:cNvCxnSpPr/>
            <p:nvPr/>
          </p:nvCxnSpPr>
          <p:spPr>
            <a:xfrm>
              <a:off x="2627697" y="2839453"/>
              <a:ext cx="1078029" cy="0"/>
            </a:xfrm>
            <a:prstGeom prst="line">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cxnSp>
        <p:cxnSp>
          <p:nvCxnSpPr>
            <p:cNvPr id="14" name="Connecteur droit 13">
              <a:extLst>
                <a:ext uri="{FF2B5EF4-FFF2-40B4-BE49-F238E27FC236}">
                  <a16:creationId xmlns:a16="http://schemas.microsoft.com/office/drawing/2014/main" xmlns="" id="{F876FDD8-ED32-4A42-B770-C998315FA04F}"/>
                </a:ext>
              </a:extLst>
            </p:cNvPr>
            <p:cNvCxnSpPr/>
            <p:nvPr/>
          </p:nvCxnSpPr>
          <p:spPr>
            <a:xfrm>
              <a:off x="2088682" y="3059230"/>
              <a:ext cx="1078029" cy="0"/>
            </a:xfrm>
            <a:prstGeom prst="line">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cxnSp>
        <p:sp>
          <p:nvSpPr>
            <p:cNvPr id="15" name="Rectangle : coins arrondis 14">
              <a:extLst>
                <a:ext uri="{FF2B5EF4-FFF2-40B4-BE49-F238E27FC236}">
                  <a16:creationId xmlns:a16="http://schemas.microsoft.com/office/drawing/2014/main" xmlns="" id="{5BD9B713-E3C9-469A-830B-2B09076226FA}"/>
                </a:ext>
              </a:extLst>
            </p:cNvPr>
            <p:cNvSpPr/>
            <p:nvPr/>
          </p:nvSpPr>
          <p:spPr>
            <a:xfrm>
              <a:off x="3980045" y="1952021"/>
              <a:ext cx="871696" cy="466724"/>
            </a:xfrm>
            <a:prstGeom prst="roundRect">
              <a:avLst/>
            </a:prstGeom>
            <a:noFill/>
            <a:ln w="25400" cap="flat">
              <a:solidFill>
                <a:srgbClr val="FF00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1" name="Groupe 20">
            <a:extLst>
              <a:ext uri="{FF2B5EF4-FFF2-40B4-BE49-F238E27FC236}">
                <a16:creationId xmlns:a16="http://schemas.microsoft.com/office/drawing/2014/main" xmlns="" id="{01F7C12E-A4C3-4B58-A79A-A9349231C2B5}"/>
              </a:ext>
            </a:extLst>
          </p:cNvPr>
          <p:cNvGrpSpPr/>
          <p:nvPr/>
        </p:nvGrpSpPr>
        <p:grpSpPr>
          <a:xfrm>
            <a:off x="3648776" y="3073431"/>
            <a:ext cx="5408597" cy="1087477"/>
            <a:chOff x="3648776" y="3073431"/>
            <a:chExt cx="5408597" cy="1087477"/>
          </a:xfrm>
        </p:grpSpPr>
        <p:sp>
          <p:nvSpPr>
            <p:cNvPr id="17" name="Accolade fermante 16">
              <a:extLst>
                <a:ext uri="{FF2B5EF4-FFF2-40B4-BE49-F238E27FC236}">
                  <a16:creationId xmlns:a16="http://schemas.microsoft.com/office/drawing/2014/main" xmlns="" id="{B10050B7-E2ED-4CFA-A546-C647E8ED86FF}"/>
                </a:ext>
              </a:extLst>
            </p:cNvPr>
            <p:cNvSpPr/>
            <p:nvPr/>
          </p:nvSpPr>
          <p:spPr>
            <a:xfrm>
              <a:off x="3648776" y="3311090"/>
              <a:ext cx="229403" cy="707456"/>
            </a:xfrm>
            <a:prstGeom prst="rightBrace">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sp>
          <p:nvSpPr>
            <p:cNvPr id="18" name="ZoneTexte 17">
              <a:extLst>
                <a:ext uri="{FF2B5EF4-FFF2-40B4-BE49-F238E27FC236}">
                  <a16:creationId xmlns:a16="http://schemas.microsoft.com/office/drawing/2014/main" xmlns="" id="{4A01362A-267F-4E3A-B662-C4AF98409104}"/>
                </a:ext>
              </a:extLst>
            </p:cNvPr>
            <p:cNvSpPr txBox="1"/>
            <p:nvPr/>
          </p:nvSpPr>
          <p:spPr>
            <a:xfrm>
              <a:off x="4080725" y="3073431"/>
              <a:ext cx="497664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Soldat nazi ne combat pas seulement l’armée ennemie mais doit éliminer les populations civiles jugés « néfastes », selon la doctrine nazie </a:t>
              </a:r>
              <a:r>
                <a:rPr kumimoji="0" lang="fr-FR" sz="16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 populations juives</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grpSp>
      <p:sp>
        <p:nvSpPr>
          <p:cNvPr id="22" name="ZoneTexte 21">
            <a:extLst>
              <a:ext uri="{FF2B5EF4-FFF2-40B4-BE49-F238E27FC236}">
                <a16:creationId xmlns:a16="http://schemas.microsoft.com/office/drawing/2014/main" xmlns="" id="{B0594EC5-88B7-4377-AA7D-29447F44C98A}"/>
              </a:ext>
            </a:extLst>
          </p:cNvPr>
          <p:cNvSpPr txBox="1"/>
          <p:nvPr/>
        </p:nvSpPr>
        <p:spPr>
          <a:xfrm>
            <a:off x="398761" y="2778107"/>
            <a:ext cx="8656777" cy="2041585"/>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L’ordre</a:t>
            </a:r>
            <a:r>
              <a:rPr kumimoji="0" lang="fr-FR" sz="1800" b="0" i="0" u="none" strike="noStrike" cap="none" spc="0" normalizeH="0" dirty="0">
                <a:ln>
                  <a:noFill/>
                </a:ln>
                <a:solidFill>
                  <a:srgbClr val="000000"/>
                </a:solidFill>
                <a:effectLst/>
                <a:uFillTx/>
                <a:latin typeface="+mn-lt"/>
                <a:ea typeface="+mn-ea"/>
                <a:cs typeface="+mn-cs"/>
                <a:sym typeface="Arial"/>
              </a:rPr>
              <a:t> du général von </a:t>
            </a:r>
            <a:r>
              <a:rPr kumimoji="0" lang="fr-FR" sz="1800" b="0" i="0" u="none" strike="noStrike" cap="none" spc="0" normalizeH="0" dirty="0" err="1">
                <a:ln>
                  <a:noFill/>
                </a:ln>
                <a:solidFill>
                  <a:srgbClr val="000000"/>
                </a:solidFill>
                <a:effectLst/>
                <a:uFillTx/>
                <a:latin typeface="+mn-lt"/>
                <a:ea typeface="+mn-ea"/>
                <a:cs typeface="+mn-cs"/>
                <a:sym typeface="Arial"/>
              </a:rPr>
              <a:t>Reicheneau</a:t>
            </a:r>
            <a:r>
              <a:rPr kumimoji="0" lang="fr-FR" sz="1800" b="0" i="0" u="none" strike="noStrike" cap="none" spc="0" normalizeH="0" dirty="0">
                <a:ln>
                  <a:noFill/>
                </a:ln>
                <a:solidFill>
                  <a:srgbClr val="000000"/>
                </a:solidFill>
                <a:effectLst/>
                <a:uFillTx/>
                <a:latin typeface="+mn-lt"/>
                <a:ea typeface="+mn-ea"/>
                <a:cs typeface="+mn-cs"/>
                <a:sym typeface="Arial"/>
              </a:rPr>
              <a:t> montre que les nazis livrent sur le front de l’Est une guerre d’anéantissement totale. Il ne s’agit pas seulement de vaincre l’armée ennemie mais de détruire toutes celles et tous ceux qui sont considérés, selon l’idéologie raciste et antisémite nazie, comme des ennemis de la « race allemande ». C’est pourquoi l’extermination des populations juives est intégrée dans les plans de bataille de l’armée allemande comme une opération de la plus haute importance.</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38747490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64EF9DB-BE11-4D89-B9A0-4071EBD0ACCC}"/>
              </a:ext>
            </a:extLst>
          </p:cNvPr>
          <p:cNvSpPr>
            <a:spLocks noGrp="1"/>
          </p:cNvSpPr>
          <p:nvPr>
            <p:ph type="title"/>
          </p:nvPr>
        </p:nvSpPr>
        <p:spPr>
          <a:xfrm>
            <a:off x="0" y="369770"/>
            <a:ext cx="9144000" cy="990600"/>
          </a:xfrm>
        </p:spPr>
        <p:txBody>
          <a:bodyPr>
            <a:normAutofit fontScale="90000"/>
          </a:bodyPr>
          <a:lstStyle/>
          <a:p>
            <a:pPr algn="ctr"/>
            <a:r>
              <a:rPr lang="fr-FR" dirty="0"/>
              <a:t>L’élargissement de la déportation et de l’extermination à l’Europe (1941-1945)</a:t>
            </a:r>
          </a:p>
        </p:txBody>
      </p:sp>
      <p:sp>
        <p:nvSpPr>
          <p:cNvPr id="4" name="Zone de texte 2">
            <a:extLst>
              <a:ext uri="{FF2B5EF4-FFF2-40B4-BE49-F238E27FC236}">
                <a16:creationId xmlns:a16="http://schemas.microsoft.com/office/drawing/2014/main" xmlns="" id="{4225E920-5D48-4697-A66D-B91662564C14}"/>
              </a:ext>
            </a:extLst>
          </p:cNvPr>
          <p:cNvSpPr txBox="1">
            <a:spLocks noChangeArrowheads="1"/>
          </p:cNvSpPr>
          <p:nvPr/>
        </p:nvSpPr>
        <p:spPr bwMode="auto">
          <a:xfrm>
            <a:off x="152651" y="1360370"/>
            <a:ext cx="3735955" cy="67627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1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L’élaboration de la « solution finale de la question juive »</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pic>
        <p:nvPicPr>
          <p:cNvPr id="5" name="Image 4">
            <a:extLst>
              <a:ext uri="{FF2B5EF4-FFF2-40B4-BE49-F238E27FC236}">
                <a16:creationId xmlns:a16="http://schemas.microsoft.com/office/drawing/2014/main" xmlns="" id="{8D39AAD4-BDD3-43E4-B9A6-9931D1047AF0}"/>
              </a:ext>
            </a:extLst>
          </p:cNvPr>
          <p:cNvPicPr/>
          <p:nvPr/>
        </p:nvPicPr>
        <p:blipFill rotWithShape="1">
          <a:blip r:embed="rId2" cstate="print">
            <a:extLst>
              <a:ext uri="{28A0092B-C50C-407E-A947-70E740481C1C}">
                <a14:useLocalDpi xmlns:a14="http://schemas.microsoft.com/office/drawing/2010/main" val="0"/>
              </a:ext>
            </a:extLst>
          </a:blip>
          <a:srcRect l="9606" t="21589" r="50881" b="46343"/>
          <a:stretch/>
        </p:blipFill>
        <p:spPr bwMode="auto">
          <a:xfrm>
            <a:off x="143126" y="1817569"/>
            <a:ext cx="3514474" cy="4467727"/>
          </a:xfrm>
          <a:prstGeom prst="rect">
            <a:avLst/>
          </a:prstGeom>
          <a:ln>
            <a:noFill/>
          </a:ln>
          <a:extLst>
            <a:ext uri="{53640926-AAD7-44D8-BBD7-CCE9431645EC}">
              <a14:shadowObscured xmlns:a14="http://schemas.microsoft.com/office/drawing/2010/main"/>
            </a:ext>
          </a:extLst>
        </p:spPr>
      </p:pic>
      <p:grpSp>
        <p:nvGrpSpPr>
          <p:cNvPr id="12" name="Groupe 11">
            <a:extLst>
              <a:ext uri="{FF2B5EF4-FFF2-40B4-BE49-F238E27FC236}">
                <a16:creationId xmlns:a16="http://schemas.microsoft.com/office/drawing/2014/main" xmlns="" id="{76ADC6E3-07DA-49B9-88D3-D1959B7EECDA}"/>
              </a:ext>
            </a:extLst>
          </p:cNvPr>
          <p:cNvGrpSpPr/>
          <p:nvPr/>
        </p:nvGrpSpPr>
        <p:grpSpPr>
          <a:xfrm>
            <a:off x="240631" y="1616015"/>
            <a:ext cx="8229601" cy="3881615"/>
            <a:chOff x="240631" y="1616015"/>
            <a:chExt cx="8229601" cy="3881615"/>
          </a:xfrm>
        </p:grpSpPr>
        <p:sp>
          <p:nvSpPr>
            <p:cNvPr id="8" name="Rectangle : coins arrondis 7">
              <a:extLst>
                <a:ext uri="{FF2B5EF4-FFF2-40B4-BE49-F238E27FC236}">
                  <a16:creationId xmlns:a16="http://schemas.microsoft.com/office/drawing/2014/main" xmlns="" id="{07C681C2-3623-417F-9DFB-E726E99AE630}"/>
                </a:ext>
              </a:extLst>
            </p:cNvPr>
            <p:cNvSpPr/>
            <p:nvPr/>
          </p:nvSpPr>
          <p:spPr>
            <a:xfrm>
              <a:off x="240632" y="5178392"/>
              <a:ext cx="3339966" cy="319238"/>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9" name="Rectangle : coins arrondis 8">
              <a:extLst>
                <a:ext uri="{FF2B5EF4-FFF2-40B4-BE49-F238E27FC236}">
                  <a16:creationId xmlns:a16="http://schemas.microsoft.com/office/drawing/2014/main" xmlns="" id="{AE85333F-3C36-4B46-BF68-9FE46B5D42EB}"/>
                </a:ext>
              </a:extLst>
            </p:cNvPr>
            <p:cNvSpPr/>
            <p:nvPr/>
          </p:nvSpPr>
          <p:spPr>
            <a:xfrm>
              <a:off x="240631" y="3165456"/>
              <a:ext cx="3339966" cy="482519"/>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0" name="Rectangle : coins arrondis 9">
              <a:extLst>
                <a:ext uri="{FF2B5EF4-FFF2-40B4-BE49-F238E27FC236}">
                  <a16:creationId xmlns:a16="http://schemas.microsoft.com/office/drawing/2014/main" xmlns="" id="{30F674E9-60B1-4DDE-82BE-8BF0DD797B7B}"/>
                </a:ext>
              </a:extLst>
            </p:cNvPr>
            <p:cNvSpPr/>
            <p:nvPr/>
          </p:nvSpPr>
          <p:spPr>
            <a:xfrm>
              <a:off x="3810251" y="1795385"/>
              <a:ext cx="761749" cy="482519"/>
            </a:xfrm>
            <a:prstGeom prst="roundRect">
              <a:avLst/>
            </a:prstGeom>
            <a:noFill/>
            <a:ln w="25400" cap="flat">
              <a:solidFill>
                <a:srgbClr val="FF2600"/>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1" name="ZoneTexte 10">
              <a:extLst>
                <a:ext uri="{FF2B5EF4-FFF2-40B4-BE49-F238E27FC236}">
                  <a16:creationId xmlns:a16="http://schemas.microsoft.com/office/drawing/2014/main" xmlns="" id="{7696D3B6-C609-4CC6-ABE6-BFC81AAD3EE8}"/>
                </a:ext>
              </a:extLst>
            </p:cNvPr>
            <p:cNvSpPr txBox="1"/>
            <p:nvPr/>
          </p:nvSpPr>
          <p:spPr>
            <a:xfrm>
              <a:off x="4831882" y="1616015"/>
              <a:ext cx="363835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Déportation de l’ensemble des </a:t>
              </a:r>
              <a:r>
                <a:rPr lang="fr-FR" sz="1600" dirty="0"/>
                <a:t>J</a:t>
              </a:r>
              <a:r>
                <a:rPr kumimoji="0" lang="fr-FR" sz="1600" b="0" i="0" u="none" strike="noStrike" cap="none" spc="0" normalizeH="0" baseline="0" dirty="0">
                  <a:ln>
                    <a:noFill/>
                  </a:ln>
                  <a:solidFill>
                    <a:srgbClr val="000000"/>
                  </a:solidFill>
                  <a:effectLst/>
                  <a:uFillTx/>
                  <a:latin typeface="+mn-lt"/>
                  <a:ea typeface="+mn-ea"/>
                  <a:cs typeface="+mn-cs"/>
                  <a:sym typeface="Arial"/>
                </a:rPr>
                <a:t>uifs d’Europe dans les territoires conquis de l’Est à compter de 1942</a:t>
              </a:r>
            </a:p>
          </p:txBody>
        </p:sp>
      </p:grpSp>
      <p:grpSp>
        <p:nvGrpSpPr>
          <p:cNvPr id="19" name="Groupe 18">
            <a:extLst>
              <a:ext uri="{FF2B5EF4-FFF2-40B4-BE49-F238E27FC236}">
                <a16:creationId xmlns:a16="http://schemas.microsoft.com/office/drawing/2014/main" xmlns="" id="{1D6DC178-8556-493A-B24B-517B1F173EC9}"/>
              </a:ext>
            </a:extLst>
          </p:cNvPr>
          <p:cNvGrpSpPr/>
          <p:nvPr/>
        </p:nvGrpSpPr>
        <p:grpSpPr>
          <a:xfrm>
            <a:off x="268879" y="2295741"/>
            <a:ext cx="5901542" cy="2525615"/>
            <a:chOff x="268879" y="2295741"/>
            <a:chExt cx="5901542" cy="2525615"/>
          </a:xfrm>
        </p:grpSpPr>
        <p:sp>
          <p:nvSpPr>
            <p:cNvPr id="13" name="Rectangle : coins arrondis 12">
              <a:extLst>
                <a:ext uri="{FF2B5EF4-FFF2-40B4-BE49-F238E27FC236}">
                  <a16:creationId xmlns:a16="http://schemas.microsoft.com/office/drawing/2014/main" xmlns="" id="{D87B79AB-DF4A-405A-BC3C-28C3430CAB22}"/>
                </a:ext>
              </a:extLst>
            </p:cNvPr>
            <p:cNvSpPr/>
            <p:nvPr/>
          </p:nvSpPr>
          <p:spPr>
            <a:xfrm>
              <a:off x="268879" y="3689406"/>
              <a:ext cx="3311718" cy="812712"/>
            </a:xfrm>
            <a:prstGeom prst="roundRect">
              <a:avLst/>
            </a:prstGeom>
            <a:noFill/>
            <a:ln w="25400" cap="flat">
              <a:solidFill>
                <a:schemeClr val="accent6">
                  <a:lumMod val="50000"/>
                </a:schemeClr>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4" name="ZoneTexte 13">
              <a:extLst>
                <a:ext uri="{FF2B5EF4-FFF2-40B4-BE49-F238E27FC236}">
                  <a16:creationId xmlns:a16="http://schemas.microsoft.com/office/drawing/2014/main" xmlns="" id="{57FCFDD3-6543-48EA-8FF5-E954CE8BE149}"/>
                </a:ext>
              </a:extLst>
            </p:cNvPr>
            <p:cNvSpPr txBox="1"/>
            <p:nvPr/>
          </p:nvSpPr>
          <p:spPr>
            <a:xfrm>
              <a:off x="3678102" y="3241436"/>
              <a:ext cx="2492319" cy="1579920"/>
            </a:xfrm>
            <a:prstGeom prst="rect">
              <a:avLst/>
            </a:prstGeom>
            <a:noFill/>
            <a:ln w="25400" cap="flat">
              <a:solidFill>
                <a:schemeClr val="accent6">
                  <a:lumMod val="50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600" b="0" i="0" u="none" strike="noStrike" cap="none" spc="0" normalizeH="0" baseline="0" dirty="0">
                  <a:ln>
                    <a:noFill/>
                  </a:ln>
                  <a:solidFill>
                    <a:srgbClr val="000000"/>
                  </a:solidFill>
                  <a:effectLst/>
                  <a:uFillTx/>
                  <a:latin typeface="+mn-lt"/>
                  <a:ea typeface="+mn-ea"/>
                  <a:cs typeface="+mn-cs"/>
                  <a:sym typeface="Arial"/>
                </a:rPr>
                <a:t>Utilisation comme esclaves des « plus aptes au travail » </a:t>
              </a:r>
              <a:r>
                <a:rPr kumimoji="0" lang="fr-FR" sz="1600" b="0" i="0" u="none" strike="noStrike" cap="none" spc="0" normalizeH="0" baseline="0" dirty="0">
                  <a:ln>
                    <a:noFill/>
                  </a:ln>
                  <a:solidFill>
                    <a:srgbClr val="000000"/>
                  </a:solidFill>
                  <a:effectLst/>
                  <a:uFillTx/>
                  <a:latin typeface="+mn-lt"/>
                  <a:ea typeface="+mn-ea"/>
                  <a:cs typeface="+mn-cs"/>
                  <a:sym typeface="Wingdings" panose="05000000000000000000" pitchFamily="2" charset="2"/>
                </a:rPr>
                <a:t>extermination par épuisement et mauvais traitement </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17" name="Flèche : bas 16">
              <a:extLst>
                <a:ext uri="{FF2B5EF4-FFF2-40B4-BE49-F238E27FC236}">
                  <a16:creationId xmlns:a16="http://schemas.microsoft.com/office/drawing/2014/main" xmlns="" id="{9C81FB1B-A452-45EB-8D87-BC1D055B0DC0}"/>
                </a:ext>
              </a:extLst>
            </p:cNvPr>
            <p:cNvSpPr/>
            <p:nvPr/>
          </p:nvSpPr>
          <p:spPr>
            <a:xfrm rot="2413526">
              <a:off x="5517749" y="2295741"/>
              <a:ext cx="314967" cy="957174"/>
            </a:xfrm>
            <a:prstGeom prst="downArrow">
              <a:avLst/>
            </a:prstGeom>
            <a:solidFill>
              <a:srgbClr val="7030A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0" name="Groupe 19">
            <a:extLst>
              <a:ext uri="{FF2B5EF4-FFF2-40B4-BE49-F238E27FC236}">
                <a16:creationId xmlns:a16="http://schemas.microsoft.com/office/drawing/2014/main" xmlns="" id="{EC17EEF4-D594-460A-914E-F980F1FAF0CD}"/>
              </a:ext>
            </a:extLst>
          </p:cNvPr>
          <p:cNvGrpSpPr/>
          <p:nvPr/>
        </p:nvGrpSpPr>
        <p:grpSpPr>
          <a:xfrm>
            <a:off x="289382" y="2315269"/>
            <a:ext cx="8711492" cy="2863123"/>
            <a:chOff x="289382" y="2315269"/>
            <a:chExt cx="8711492" cy="2863123"/>
          </a:xfrm>
        </p:grpSpPr>
        <p:sp>
          <p:nvSpPr>
            <p:cNvPr id="15" name="ZoneTexte 14">
              <a:extLst>
                <a:ext uri="{FF2B5EF4-FFF2-40B4-BE49-F238E27FC236}">
                  <a16:creationId xmlns:a16="http://schemas.microsoft.com/office/drawing/2014/main" xmlns="" id="{44CC77C2-9A6B-41A6-AA10-FE8ECF81273A}"/>
                </a:ext>
              </a:extLst>
            </p:cNvPr>
            <p:cNvSpPr txBox="1"/>
            <p:nvPr/>
          </p:nvSpPr>
          <p:spPr>
            <a:xfrm>
              <a:off x="6508555" y="3241436"/>
              <a:ext cx="2492319" cy="1579920"/>
            </a:xfrm>
            <a:prstGeom prst="rect">
              <a:avLst/>
            </a:prstGeom>
            <a:noFill/>
            <a:ln w="25400" cap="flat">
              <a:solidFill>
                <a:schemeClr val="tx1">
                  <a:lumMod val="95000"/>
                  <a:lumOff val="5000"/>
                </a:schemeClr>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fr-FR" sz="1600" dirty="0"/>
                <a:t>Extermination directe par « un traitement approprié » des autres Juifs </a:t>
              </a:r>
              <a:r>
                <a:rPr lang="fr-FR" sz="1600" dirty="0">
                  <a:sym typeface="Wingdings" panose="05000000000000000000" pitchFamily="2" charset="2"/>
                </a:rPr>
                <a:t> chambre à gaz dans des centres de mises à mort</a:t>
              </a:r>
              <a:endParaRPr kumimoji="0" lang="fr-FR" sz="1600" b="0" i="0" u="none" strike="noStrike" cap="none" spc="0" normalizeH="0" baseline="0" dirty="0">
                <a:ln>
                  <a:noFill/>
                </a:ln>
                <a:solidFill>
                  <a:srgbClr val="000000"/>
                </a:solidFill>
                <a:effectLst/>
                <a:uFillTx/>
                <a:latin typeface="+mn-lt"/>
                <a:ea typeface="+mn-ea"/>
                <a:cs typeface="+mn-cs"/>
                <a:sym typeface="Arial"/>
              </a:endParaRPr>
            </a:p>
          </p:txBody>
        </p:sp>
        <p:sp>
          <p:nvSpPr>
            <p:cNvPr id="16" name="Rectangle : coins arrondis 15">
              <a:extLst>
                <a:ext uri="{FF2B5EF4-FFF2-40B4-BE49-F238E27FC236}">
                  <a16:creationId xmlns:a16="http://schemas.microsoft.com/office/drawing/2014/main" xmlns="" id="{B4BD195D-AF17-4A7C-8642-431BCA2281DC}"/>
                </a:ext>
              </a:extLst>
            </p:cNvPr>
            <p:cNvSpPr/>
            <p:nvPr/>
          </p:nvSpPr>
          <p:spPr>
            <a:xfrm>
              <a:off x="289382" y="4552961"/>
              <a:ext cx="3291215" cy="625431"/>
            </a:xfrm>
            <a:prstGeom prst="roundRect">
              <a:avLst/>
            </a:prstGeom>
            <a:noFill/>
            <a:ln w="25400" cap="flat">
              <a:solidFill>
                <a:schemeClr val="tx1"/>
              </a:solidFill>
              <a:prstDash val="sysDash"/>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18" name="Flèche : bas 17">
              <a:extLst>
                <a:ext uri="{FF2B5EF4-FFF2-40B4-BE49-F238E27FC236}">
                  <a16:creationId xmlns:a16="http://schemas.microsoft.com/office/drawing/2014/main" xmlns="" id="{81C493C2-B6ED-4FF3-BA9C-F5A05DA3351B}"/>
                </a:ext>
              </a:extLst>
            </p:cNvPr>
            <p:cNvSpPr/>
            <p:nvPr/>
          </p:nvSpPr>
          <p:spPr>
            <a:xfrm rot="19341316">
              <a:off x="6956213" y="2315269"/>
              <a:ext cx="314967" cy="957174"/>
            </a:xfrm>
            <a:prstGeom prst="downArrow">
              <a:avLst/>
            </a:prstGeom>
            <a:solidFill>
              <a:schemeClr val="tx1">
                <a:lumMod val="95000"/>
                <a:lumOff val="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grpSp>
      <p:grpSp>
        <p:nvGrpSpPr>
          <p:cNvPr id="21" name="Groupe">
            <a:extLst>
              <a:ext uri="{FF2B5EF4-FFF2-40B4-BE49-F238E27FC236}">
                <a16:creationId xmlns:a16="http://schemas.microsoft.com/office/drawing/2014/main" xmlns="" id="{7B743D72-51FF-47CA-B58F-30CF53621579}"/>
              </a:ext>
            </a:extLst>
          </p:cNvPr>
          <p:cNvGrpSpPr/>
          <p:nvPr/>
        </p:nvGrpSpPr>
        <p:grpSpPr>
          <a:xfrm>
            <a:off x="143126" y="1360370"/>
            <a:ext cx="6180672" cy="4467726"/>
            <a:chOff x="0" y="0"/>
            <a:chExt cx="4788723" cy="3466649"/>
          </a:xfrm>
        </p:grpSpPr>
        <p:sp>
          <p:nvSpPr>
            <p:cNvPr id="22" name="Doc.2 : Le génocide des Juifs et des Tziganes en Europe">
              <a:extLst>
                <a:ext uri="{FF2B5EF4-FFF2-40B4-BE49-F238E27FC236}">
                  <a16:creationId xmlns:a16="http://schemas.microsoft.com/office/drawing/2014/main" xmlns="" id="{FFC20C63-A658-4790-BEA5-42081A4C9094}"/>
                </a:ext>
              </a:extLst>
            </p:cNvPr>
            <p:cNvSpPr txBox="1"/>
            <p:nvPr/>
          </p:nvSpPr>
          <p:spPr>
            <a:xfrm>
              <a:off x="137336" y="0"/>
              <a:ext cx="4134732" cy="2477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defRPr sz="1200">
                  <a:latin typeface="Cambria"/>
                  <a:ea typeface="Cambria"/>
                  <a:cs typeface="Cambria"/>
                  <a:sym typeface="Cambria"/>
                </a:defRPr>
              </a:pPr>
              <a:r>
                <a:rPr b="1"/>
                <a:t>Doc.2 : </a:t>
              </a:r>
              <a:r>
                <a:t>Le génocide des Juifs et des Tziganes en Europe</a:t>
              </a:r>
            </a:p>
          </p:txBody>
        </p:sp>
        <p:pic>
          <p:nvPicPr>
            <p:cNvPr id="23" name="génocide13.jpg" descr="génocide13.jpg">
              <a:extLst>
                <a:ext uri="{FF2B5EF4-FFF2-40B4-BE49-F238E27FC236}">
                  <a16:creationId xmlns:a16="http://schemas.microsoft.com/office/drawing/2014/main" xmlns="" id="{7FC6784E-3EF8-433F-9540-BA4A7D11F33D}"/>
                </a:ext>
              </a:extLst>
            </p:cNvPr>
            <p:cNvPicPr>
              <a:picLocks noChangeAspect="1"/>
            </p:cNvPicPr>
            <p:nvPr/>
          </p:nvPicPr>
          <p:blipFill>
            <a:blip r:embed="rId3"/>
            <a:srcRect l="19257" t="18246" r="1999" b="44627"/>
            <a:stretch>
              <a:fillRect/>
            </a:stretch>
          </p:blipFill>
          <p:spPr>
            <a:xfrm rot="30000">
              <a:off x="13764" y="270593"/>
              <a:ext cx="4761196" cy="3175343"/>
            </a:xfrm>
            <a:prstGeom prst="rect">
              <a:avLst/>
            </a:prstGeom>
            <a:ln w="12700" cap="flat">
              <a:noFill/>
              <a:miter lim="400000"/>
            </a:ln>
            <a:effectLst/>
          </p:spPr>
        </p:pic>
      </p:grpSp>
      <p:sp>
        <p:nvSpPr>
          <p:cNvPr id="24" name="Rectangle : coins arrondis 23">
            <a:extLst>
              <a:ext uri="{FF2B5EF4-FFF2-40B4-BE49-F238E27FC236}">
                <a16:creationId xmlns:a16="http://schemas.microsoft.com/office/drawing/2014/main" xmlns="" id="{C75247AC-E182-487F-85F9-D141B201E48F}"/>
              </a:ext>
            </a:extLst>
          </p:cNvPr>
          <p:cNvSpPr/>
          <p:nvPr/>
        </p:nvSpPr>
        <p:spPr>
          <a:xfrm>
            <a:off x="268879" y="1718188"/>
            <a:ext cx="1444418" cy="952063"/>
          </a:xfrm>
          <a:prstGeom prst="roundRect">
            <a:avLst/>
          </a:prstGeom>
          <a:noFill/>
          <a:ln w="25400" cap="flat">
            <a:solidFill>
              <a:srgbClr val="FF26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sp>
        <p:nvSpPr>
          <p:cNvPr id="25" name="ZoneTexte 24">
            <a:extLst>
              <a:ext uri="{FF2B5EF4-FFF2-40B4-BE49-F238E27FC236}">
                <a16:creationId xmlns:a16="http://schemas.microsoft.com/office/drawing/2014/main" xmlns="" id="{BA4326CD-A6CA-4D0D-A311-F5DF615A24FF}"/>
              </a:ext>
            </a:extLst>
          </p:cNvPr>
          <p:cNvSpPr txBox="1"/>
          <p:nvPr/>
        </p:nvSpPr>
        <p:spPr>
          <a:xfrm>
            <a:off x="268879" y="2628462"/>
            <a:ext cx="8656777" cy="2318583"/>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0" i="0" u="none" strike="noStrike" cap="none" spc="0" normalizeH="0" baseline="0" dirty="0">
                <a:ln>
                  <a:noFill/>
                </a:ln>
                <a:solidFill>
                  <a:srgbClr val="000000"/>
                </a:solidFill>
                <a:effectLst/>
                <a:uFillTx/>
                <a:latin typeface="+mn-lt"/>
                <a:ea typeface="+mn-ea"/>
                <a:cs typeface="+mn-cs"/>
                <a:sym typeface="Arial"/>
              </a:rPr>
              <a:t>Alors que les nazis se sont rendus maîtres</a:t>
            </a:r>
            <a:r>
              <a:rPr kumimoji="0" lang="fr-FR" sz="1800" b="0" i="0" u="none" strike="noStrike" cap="none" spc="0" normalizeH="0" dirty="0">
                <a:ln>
                  <a:noFill/>
                </a:ln>
                <a:solidFill>
                  <a:srgbClr val="000000"/>
                </a:solidFill>
                <a:effectLst/>
                <a:uFillTx/>
                <a:latin typeface="+mn-lt"/>
                <a:ea typeface="+mn-ea"/>
                <a:cs typeface="+mn-cs"/>
                <a:sym typeface="Arial"/>
              </a:rPr>
              <a:t> de l’Europe en 1942, ils organisent la « solution </a:t>
            </a:r>
            <a:r>
              <a:rPr kumimoji="0" lang="fr-FR" sz="1800" b="0" i="0" u="none" strike="noStrike" cap="none" spc="0" normalizeH="0" dirty="0" smtClean="0">
                <a:ln>
                  <a:noFill/>
                </a:ln>
                <a:solidFill>
                  <a:srgbClr val="000000"/>
                </a:solidFill>
                <a:effectLst/>
                <a:uFillTx/>
                <a:latin typeface="+mn-lt"/>
                <a:ea typeface="+mn-ea"/>
                <a:cs typeface="+mn-cs"/>
                <a:sym typeface="Arial"/>
              </a:rPr>
              <a:t>finale à la question juive</a:t>
            </a:r>
            <a:r>
              <a:rPr kumimoji="0" lang="fr-FR" sz="1800" b="0" i="0" u="none" strike="noStrike" cap="none" spc="0" normalizeH="0" dirty="0">
                <a:ln>
                  <a:noFill/>
                </a:ln>
                <a:solidFill>
                  <a:srgbClr val="000000"/>
                </a:solidFill>
                <a:effectLst/>
                <a:uFillTx/>
                <a:latin typeface="+mn-lt"/>
                <a:ea typeface="+mn-ea"/>
                <a:cs typeface="+mn-cs"/>
                <a:sym typeface="Arial"/>
              </a:rPr>
              <a:t> » pour exterminer l’ensemble des Juifs d’Europe lors de la conférence de Wannsee près de Berlin en janvier 1942.</a:t>
            </a:r>
          </a:p>
          <a:p>
            <a:pPr marL="0" marR="0" indent="0" algn="l" defTabSz="914400" rtl="0" fontAlgn="auto" latinLnBrk="0" hangingPunct="0">
              <a:lnSpc>
                <a:spcPct val="100000"/>
              </a:lnSpc>
              <a:spcBef>
                <a:spcPts val="0"/>
              </a:spcBef>
              <a:spcAft>
                <a:spcPts val="0"/>
              </a:spcAft>
              <a:buClrTx/>
              <a:buSzTx/>
              <a:buFontTx/>
              <a:buNone/>
              <a:tabLst/>
            </a:pPr>
            <a:r>
              <a:rPr lang="fr-FR" baseline="0" dirty="0"/>
              <a:t>Tous les Juifs dans les territoires occupés par les nazis</a:t>
            </a:r>
            <a:r>
              <a:rPr lang="fr-FR" dirty="0"/>
              <a:t> doivent être déportés à l’Est. « Les plus aptes au travail » doivent servir comme esclaves des nazis et dans des conditions si inhumaines qu’ils doivent mourir rapidement sous l’effet de l’épuisement et des mauvais traitements. Les autres seront assassinés directement dans des centres de mise à mort.</a:t>
            </a:r>
            <a:endParaRPr kumimoji="0" lang="fr-FR" sz="1800" b="0" i="0" u="none" strike="noStrike" cap="none" spc="0" normalizeH="0" baseline="0" dirty="0">
              <a:ln>
                <a:noFill/>
              </a:ln>
              <a:solidFill>
                <a:srgbClr val="000000"/>
              </a:solidFill>
              <a:effectLst/>
              <a:uFillTx/>
              <a:latin typeface="+mn-lt"/>
              <a:ea typeface="+mn-ea"/>
              <a:cs typeface="+mn-cs"/>
              <a:sym typeface="Arial"/>
            </a:endParaRPr>
          </a:p>
        </p:txBody>
      </p:sp>
    </p:spTree>
    <p:extLst>
      <p:ext uri="{BB962C8B-B14F-4D97-AF65-F5344CB8AC3E}">
        <p14:creationId xmlns:p14="http://schemas.microsoft.com/office/powerpoint/2010/main" val="2985584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iterate>
                                    <p:tmAbs val="0"/>
                                  </p:iterate>
                                  <p:childTnLst>
                                    <p:set>
                                      <p:cBhvr>
                                        <p:cTn id="21" fill="hold"/>
                                        <p:tgtEl>
                                          <p:spTgt spid="21"/>
                                        </p:tgtEl>
                                        <p:attrNameLst>
                                          <p:attrName>style.visibility</p:attrName>
                                        </p:attrNameLst>
                                      </p:cBhvr>
                                      <p:to>
                                        <p:strVal val="visible"/>
                                      </p:to>
                                    </p:set>
                                    <p:anim calcmode="lin" valueType="num">
                                      <p:cBhvr>
                                        <p:cTn id="22" dur="1000" fill="hold"/>
                                        <p:tgtEl>
                                          <p:spTgt spid="21"/>
                                        </p:tgtEl>
                                        <p:attrNameLst>
                                          <p:attrName>ppt_x</p:attrName>
                                        </p:attrNameLst>
                                      </p:cBhvr>
                                      <p:tavLst>
                                        <p:tav tm="0">
                                          <p:val>
                                            <p:strVal val="0-#ppt_w/2"/>
                                          </p:val>
                                        </p:tav>
                                        <p:tav tm="100000">
                                          <p:val>
                                            <p:strVal val="#ppt_x"/>
                                          </p:val>
                                        </p:tav>
                                      </p:tavLst>
                                    </p:anim>
                                    <p:anim calcmode="lin" valueType="num">
                                      <p:cBhvr>
                                        <p:cTn id="2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out)">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up)">
                                      <p:cBhvr>
                                        <p:cTn id="3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dvAuto="0"/>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78B2AD95-625D-45BF-BD10-09EE460486CC}"/>
              </a:ext>
            </a:extLst>
          </p:cNvPr>
          <p:cNvSpPr>
            <a:spLocks noGrp="1"/>
          </p:cNvSpPr>
          <p:nvPr>
            <p:ph type="title"/>
          </p:nvPr>
        </p:nvSpPr>
        <p:spPr>
          <a:xfrm>
            <a:off x="0" y="369770"/>
            <a:ext cx="9144000" cy="990600"/>
          </a:xfrm>
        </p:spPr>
        <p:txBody>
          <a:bodyPr>
            <a:normAutofit fontScale="90000"/>
          </a:bodyPr>
          <a:lstStyle/>
          <a:p>
            <a:pPr algn="ctr"/>
            <a:r>
              <a:rPr lang="fr-FR" dirty="0"/>
              <a:t>L’élargissement de la déportation et de l’extermination à l’Europe (1941-1945)</a:t>
            </a:r>
          </a:p>
        </p:txBody>
      </p:sp>
      <p:sp>
        <p:nvSpPr>
          <p:cNvPr id="5" name="Zone de texte 2">
            <a:extLst>
              <a:ext uri="{FF2B5EF4-FFF2-40B4-BE49-F238E27FC236}">
                <a16:creationId xmlns:a16="http://schemas.microsoft.com/office/drawing/2014/main" xmlns="" id="{7745F713-7BD8-4CD2-9717-3719FDDA4384}"/>
              </a:ext>
            </a:extLst>
          </p:cNvPr>
          <p:cNvSpPr txBox="1">
            <a:spLocks noChangeArrowheads="1"/>
          </p:cNvSpPr>
          <p:nvPr/>
        </p:nvSpPr>
        <p:spPr bwMode="auto">
          <a:xfrm>
            <a:off x="487105" y="1417537"/>
            <a:ext cx="6391677" cy="6477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100" b="1" dirty="0">
                <a:solidFill>
                  <a:srgbClr val="000000"/>
                </a:solidFill>
                <a:effectLst/>
                <a:uFill>
                  <a:solidFill>
                    <a:srgbClr val="000000"/>
                  </a:solidFill>
                </a:uFill>
                <a:latin typeface="Times New Roman" panose="02020603050405020304" pitchFamily="18" charset="0"/>
                <a:ea typeface="Calibri" panose="020F0502020204030204" pitchFamily="34" charset="0"/>
              </a:rPr>
              <a:t>Document 2 : </a:t>
            </a:r>
            <a:r>
              <a:rPr lang="fr-FR" sz="1100" dirty="0">
                <a:solidFill>
                  <a:srgbClr val="000000"/>
                </a:solidFill>
                <a:effectLst/>
                <a:uFill>
                  <a:solidFill>
                    <a:srgbClr val="000000"/>
                  </a:solidFill>
                </a:uFill>
                <a:latin typeface="Times New Roman" panose="02020603050405020304" pitchFamily="18" charset="0"/>
                <a:ea typeface="Calibri" panose="020F0502020204030204" pitchFamily="34" charset="0"/>
              </a:rPr>
              <a:t>L’organisation industrielle de l’extermination dans les centres de mise à mort : le cas </a:t>
            </a:r>
            <a:r>
              <a:rPr lang="fr-FR" sz="1100" dirty="0" smtClean="0">
                <a:solidFill>
                  <a:srgbClr val="000000"/>
                </a:solidFill>
                <a:effectLst/>
                <a:uFill>
                  <a:solidFill>
                    <a:srgbClr val="000000"/>
                  </a:solidFill>
                </a:uFill>
                <a:latin typeface="Times New Roman" panose="02020603050405020304" pitchFamily="18" charset="0"/>
                <a:ea typeface="Calibri" panose="020F0502020204030204" pitchFamily="34" charset="0"/>
              </a:rPr>
              <a:t>d’Auschwitz Birkenau</a:t>
            </a:r>
            <a:endParaRPr lang="fr-FR" sz="1100" dirty="0">
              <a:solidFill>
                <a:srgbClr val="000000"/>
              </a:solidFill>
              <a:effectLst/>
              <a:uFill>
                <a:solidFill>
                  <a:srgbClr val="000000"/>
                </a:solidFill>
              </a:uFill>
              <a:latin typeface="Calibri" panose="020F0502020204030204" pitchFamily="34" charset="0"/>
              <a:ea typeface="Calibri" panose="020F0502020204030204" pitchFamily="34" charset="0"/>
            </a:endParaRPr>
          </a:p>
        </p:txBody>
      </p:sp>
      <p:sp>
        <p:nvSpPr>
          <p:cNvPr id="16" name="Rectangle 15"/>
          <p:cNvSpPr/>
          <p:nvPr/>
        </p:nvSpPr>
        <p:spPr>
          <a:xfrm>
            <a:off x="487105" y="1613555"/>
            <a:ext cx="1404040" cy="255664"/>
          </a:xfrm>
          <a:prstGeom prst="rect">
            <a:avLst/>
          </a:prstGeom>
          <a:solidFill>
            <a:schemeClr val="bg1">
              <a:alpha val="0"/>
            </a:schemeClr>
          </a:solidFill>
          <a:ln w="38100" cap="flat">
            <a:solidFill>
              <a:srgbClr val="FF2600"/>
            </a:solidFill>
            <a:prstDash val="solid"/>
            <a:round/>
          </a:ln>
          <a:effectLst>
            <a:outerShdw blurRad="38100" dist="25400" dir="2700000" rotWithShape="0">
              <a:srgbClr val="000000">
                <a:alpha val="59999"/>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Arial"/>
            </a:endParaRPr>
          </a:p>
        </p:txBody>
      </p:sp>
      <p:pic>
        <p:nvPicPr>
          <p:cNvPr id="17" name="Image 16"/>
          <p:cNvPicPr>
            <a:picLocks noChangeAspect="1"/>
          </p:cNvPicPr>
          <p:nvPr/>
        </p:nvPicPr>
        <p:blipFill>
          <a:blip r:embed="rId2"/>
          <a:stretch>
            <a:fillRect/>
          </a:stretch>
        </p:blipFill>
        <p:spPr>
          <a:xfrm>
            <a:off x="0" y="2100980"/>
            <a:ext cx="9144000" cy="4558284"/>
          </a:xfrm>
          <a:prstGeom prst="rect">
            <a:avLst/>
          </a:prstGeom>
        </p:spPr>
      </p:pic>
      <p:pic>
        <p:nvPicPr>
          <p:cNvPr id="13" name="Image 12"/>
          <p:cNvPicPr>
            <a:picLocks noChangeAspect="1"/>
          </p:cNvPicPr>
          <p:nvPr/>
        </p:nvPicPr>
        <p:blipFill>
          <a:blip r:embed="rId3"/>
          <a:stretch>
            <a:fillRect/>
          </a:stretch>
        </p:blipFill>
        <p:spPr>
          <a:xfrm>
            <a:off x="860195" y="1904962"/>
            <a:ext cx="7423609" cy="4741055"/>
          </a:xfrm>
          <a:prstGeom prst="rect">
            <a:avLst/>
          </a:prstGeom>
        </p:spPr>
      </p:pic>
      <p:cxnSp>
        <p:nvCxnSpPr>
          <p:cNvPr id="15" name="Connecteur droit avec flèche 14"/>
          <p:cNvCxnSpPr/>
          <p:nvPr/>
        </p:nvCxnSpPr>
        <p:spPr>
          <a:xfrm>
            <a:off x="1600200" y="1911927"/>
            <a:ext cx="2379518" cy="2753591"/>
          </a:xfrm>
          <a:prstGeom prst="straightConnector1">
            <a:avLst/>
          </a:prstGeom>
          <a:noFill/>
          <a:ln w="47625" cap="flat">
            <a:solidFill>
              <a:srgbClr val="FF2600"/>
            </a:solidFill>
            <a:prstDash val="solid"/>
            <a:round/>
            <a:tailEnd type="triangle"/>
          </a:ln>
          <a:effectLst>
            <a:outerShdw blurRad="38100" dist="19999"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8" name="ZoneTexte 17"/>
          <p:cNvSpPr txBox="1"/>
          <p:nvPr/>
        </p:nvSpPr>
        <p:spPr>
          <a:xfrm>
            <a:off x="140277" y="5406128"/>
            <a:ext cx="8863443" cy="933589"/>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fr-FR" sz="1800" b="1" i="0" u="none" strike="noStrike" cap="none" spc="0" normalizeH="0" baseline="0" dirty="0" smtClean="0">
                <a:ln>
                  <a:noFill/>
                </a:ln>
                <a:solidFill>
                  <a:srgbClr val="000000"/>
                </a:solidFill>
                <a:effectLst/>
                <a:uFillTx/>
                <a:sym typeface="Arial"/>
              </a:rPr>
              <a:t>Auschwitz Birkenau est un</a:t>
            </a:r>
            <a:r>
              <a:rPr kumimoji="0" lang="fr-FR" sz="1800" b="1" i="0" u="none" strike="noStrike" cap="none" spc="0" normalizeH="0" dirty="0" smtClean="0">
                <a:ln>
                  <a:noFill/>
                </a:ln>
                <a:solidFill>
                  <a:srgbClr val="000000"/>
                </a:solidFill>
                <a:effectLst/>
                <a:uFillTx/>
                <a:sym typeface="Arial"/>
              </a:rPr>
              <a:t> cas unique: ce lieu est à la fois un camp de concentration et un centre de mise à mort.</a:t>
            </a:r>
          </a:p>
          <a:p>
            <a:pPr marL="0" marR="0" indent="0" algn="l" defTabSz="914400" rtl="0" fontAlgn="auto" latinLnBrk="0" hangingPunct="0">
              <a:lnSpc>
                <a:spcPct val="100000"/>
              </a:lnSpc>
              <a:spcBef>
                <a:spcPts val="0"/>
              </a:spcBef>
              <a:spcAft>
                <a:spcPts val="0"/>
              </a:spcAft>
              <a:buClrTx/>
              <a:buSzTx/>
              <a:buFontTx/>
              <a:buNone/>
              <a:tabLst/>
            </a:pPr>
            <a:r>
              <a:rPr lang="fr-FR" b="1" baseline="0" dirty="0" smtClean="0"/>
              <a:t>C’est le seul lieu où s’est opéré la « sélection » des déportés</a:t>
            </a:r>
            <a:endParaRPr kumimoji="0" lang="fr-FR" sz="1800" b="1"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6258412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59999"/>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2600"/>
          </a:solidFill>
          <a:prstDash val="solid"/>
          <a:round/>
        </a:ln>
        <a:effectLst>
          <a:outerShdw blurRad="38100" dist="25400" dir="2700000" rotWithShape="0">
            <a:srgbClr val="000000">
              <a:alpha val="59999"/>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2600"/>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59999"/>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2600"/>
          </a:solidFill>
          <a:prstDash val="solid"/>
          <a:round/>
        </a:ln>
        <a:effectLst>
          <a:outerShdw blurRad="38100" dist="25400" dir="2700000" rotWithShape="0">
            <a:srgbClr val="000000">
              <a:alpha val="59999"/>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2600"/>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23674</TotalTime>
  <Words>1128</Words>
  <Application>Microsoft Office PowerPoint</Application>
  <PresentationFormat>Affichage à l'écran (4:3)</PresentationFormat>
  <Paragraphs>98</Paragraphs>
  <Slides>21</Slides>
  <Notes>0</Notes>
  <HiddenSlides>0</HiddenSlides>
  <MMClips>0</MMClips>
  <ScaleCrop>false</ScaleCrop>
  <HeadingPairs>
    <vt:vector size="6" baseType="variant">
      <vt:variant>
        <vt:lpstr>Polices utilisées</vt:lpstr>
      </vt:variant>
      <vt:variant>
        <vt:i4>11</vt:i4>
      </vt:variant>
      <vt:variant>
        <vt:lpstr>Thème</vt:lpstr>
      </vt:variant>
      <vt:variant>
        <vt:i4>4</vt:i4>
      </vt:variant>
      <vt:variant>
        <vt:lpstr>Titres des diapositives</vt:lpstr>
      </vt:variant>
      <vt:variant>
        <vt:i4>21</vt:i4>
      </vt:variant>
    </vt:vector>
  </HeadingPairs>
  <TitlesOfParts>
    <vt:vector size="36" baseType="lpstr">
      <vt:lpstr>Microsoft YaHei</vt:lpstr>
      <vt:lpstr>MS PGothic</vt:lpstr>
      <vt:lpstr>Arial</vt:lpstr>
      <vt:lpstr>Calibri</vt:lpstr>
      <vt:lpstr>Calibri Light</vt:lpstr>
      <vt:lpstr>Cambria</vt:lpstr>
      <vt:lpstr>Corbel</vt:lpstr>
      <vt:lpstr>Helvetica</vt:lpstr>
      <vt:lpstr>Lucida Grande</vt:lpstr>
      <vt:lpstr>Times New Roman</vt:lpstr>
      <vt:lpstr>Wingdings</vt:lpstr>
      <vt:lpstr>White</vt:lpstr>
      <vt:lpstr>Thème Office</vt:lpstr>
      <vt:lpstr>1_Thème Office</vt:lpstr>
      <vt:lpstr>2_Thème Office</vt:lpstr>
      <vt:lpstr>Thème 1 Totalitarismes et Seconde Guerre mondiale</vt:lpstr>
      <vt:lpstr> La guerre d’anéantissement à l’Est et le génocide des Juifs</vt:lpstr>
      <vt:lpstr>L’expansion nazie à l’est et la mise en route du processus génocidaire (1939-1941)</vt:lpstr>
      <vt:lpstr>L’expansion nazie à l’est et la mise en route du processus génocidaire (1939-1941)</vt:lpstr>
      <vt:lpstr>L’expansion nazie à l’est et la mise en route du processus génocidaire (1939-1941)</vt:lpstr>
      <vt:lpstr>L’expansion nazie à l’est et la mise en route du processus génocidaire (1939-1941)</vt:lpstr>
      <vt:lpstr>L’expansion nazie à l’est et la mise en route du processus génocidaire (1939-1941)</vt:lpstr>
      <vt:lpstr>L’élargissement de la déportation et de l’extermination à l’Europe (1941-1945)</vt:lpstr>
      <vt:lpstr>L’élargissement de la déportation et de l’extermination à l’Europe (1941-1945)</vt:lpstr>
      <vt:lpstr>Présentation PowerPoint</vt:lpstr>
      <vt:lpstr>Présentation PowerPoint</vt:lpstr>
      <vt:lpstr>L’élargissement de la déportation et de l’extermination à l’Europe (1941-1945)</vt:lpstr>
      <vt:lpstr>L’élargissement de la déportation et de l’extermination à l’Europe (1941-1945)</vt:lpstr>
      <vt:lpstr>Le bilan du génocide contre les Juifs </vt:lpstr>
      <vt:lpstr>Le bilan du génocide contre les Juifs </vt:lpstr>
      <vt:lpstr>Le bilan du génocide contre les Juifs </vt:lpstr>
      <vt:lpstr>Le bilan du génocide contre les Juifs </vt:lpstr>
      <vt:lpstr>Le bilan du génocide contre les Juifs </vt:lpstr>
      <vt:lpstr>Le bilan du génocide contre les Juifs </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THÈME 1 LE XVIIIE S, EXPANSIONS, LUMIÈRES ET RÉVOLUTIONS</dc:title>
  <dc:creator>User</dc:creator>
  <cp:lastModifiedBy>pp</cp:lastModifiedBy>
  <cp:revision>332</cp:revision>
  <dcterms:modified xsi:type="dcterms:W3CDTF">2021-01-04T07:40:59Z</dcterms:modified>
</cp:coreProperties>
</file>