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61" r:id="rId2"/>
    <p:sldId id="450" r:id="rId3"/>
    <p:sldId id="449" r:id="rId4"/>
    <p:sldId id="451" r:id="rId5"/>
    <p:sldId id="452" r:id="rId6"/>
    <p:sldId id="453" r:id="rId7"/>
    <p:sldId id="454" r:id="rId8"/>
    <p:sldId id="256" r:id="rId9"/>
    <p:sldId id="455" r:id="rId10"/>
    <p:sldId id="313" r:id="rId11"/>
    <p:sldId id="456" r:id="rId12"/>
    <p:sldId id="457" r:id="rId13"/>
    <p:sldId id="458" r:id="rId14"/>
    <p:sldId id="459" r:id="rId15"/>
    <p:sldId id="460" r:id="rId16"/>
    <p:sldId id="461" r:id="rId17"/>
    <p:sldId id="462" r:id="rId18"/>
    <p:sldId id="463" r:id="rId19"/>
    <p:sldId id="464" r:id="rId20"/>
    <p:sldId id="465" r:id="rId21"/>
    <p:sldId id="466" r:id="rId22"/>
    <p:sldId id="467" r:id="rId23"/>
    <p:sldId id="468" r:id="rId24"/>
    <p:sldId id="469" r:id="rId25"/>
    <p:sldId id="470" r:id="rId26"/>
    <p:sldId id="472" r:id="rId27"/>
    <p:sldId id="471" r:id="rId28"/>
    <p:sldId id="473" r:id="rId29"/>
    <p:sldId id="474" r:id="rId30"/>
    <p:sldId id="475" r:id="rId31"/>
    <p:sldId id="476" r:id="rId32"/>
    <p:sldId id="477" r:id="rId33"/>
    <p:sldId id="478" r:id="rId34"/>
    <p:sldId id="479" r:id="rId35"/>
    <p:sldId id="481" r:id="rId36"/>
    <p:sldId id="480" r:id="rId37"/>
    <p:sldId id="482" r:id="rId38"/>
    <p:sldId id="483" r:id="rId39"/>
    <p:sldId id="484" r:id="rId40"/>
    <p:sldId id="485" r:id="rId41"/>
    <p:sldId id="486" r:id="rId42"/>
    <p:sldId id="487" r:id="rId43"/>
    <p:sldId id="488" r:id="rId44"/>
    <p:sldId id="489" r:id="rId45"/>
    <p:sldId id="490" r:id="rId46"/>
    <p:sldId id="491" r:id="rId47"/>
    <p:sldId id="492" r:id="rId48"/>
    <p:sldId id="493" r:id="rId49"/>
    <p:sldId id="494" r:id="rId50"/>
    <p:sldId id="495" r:id="rId51"/>
    <p:sldId id="496" r:id="rId5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ACA"/>
          </a:solidFill>
        </a:fill>
      </a:tcStyle>
    </a:wholeTbl>
    <a:band2H>
      <a:tcTxStyle/>
      <a:tcStyle>
        <a:tcBdr/>
        <a:fill>
          <a:solidFill>
            <a:srgbClr val="FFE6E6"/>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26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26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2600"/>
          </a:solidFill>
        </a:fill>
      </a:tcStyle>
    </a:firstRow>
  </a:tblStyle>
  <a:tblStyle styleId="{C7B018BB-80A7-4F77-B60F-C8B233D01FF8}" styleName="">
    <a:tblBg/>
    <a:wholeTbl>
      <a:tcTxStyle>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72" autoAdjust="0"/>
    <p:restoredTop sz="94660"/>
  </p:normalViewPr>
  <p:slideViewPr>
    <p:cSldViewPr snapToGrid="0">
      <p:cViewPr varScale="1">
        <p:scale>
          <a:sx n="92" d="100"/>
          <a:sy n="92" d="100"/>
        </p:scale>
        <p:origin x="73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B Vialle" userId="f2c6431163e4e305" providerId="LiveId" clId="{87155936-D8AA-4DFC-A2F4-67D2EB63B76A}"/>
    <pc:docChg chg="undo custSel addSld delSld modSld sldOrd">
      <pc:chgData name="MB Vialle" userId="f2c6431163e4e305" providerId="LiveId" clId="{87155936-D8AA-4DFC-A2F4-67D2EB63B76A}" dt="2020-03-26T14:55:54.147" v="22716"/>
      <pc:docMkLst>
        <pc:docMk/>
      </pc:docMkLst>
      <pc:sldChg chg="modSp mod">
        <pc:chgData name="MB Vialle" userId="f2c6431163e4e305" providerId="LiveId" clId="{87155936-D8AA-4DFC-A2F4-67D2EB63B76A}" dt="2020-03-24T16:40:25.133" v="2375" actId="27636"/>
        <pc:sldMkLst>
          <pc:docMk/>
          <pc:sldMk cId="0" sldId="256"/>
        </pc:sldMkLst>
        <pc:spChg chg="mod">
          <ac:chgData name="MB Vialle" userId="f2c6431163e4e305" providerId="LiveId" clId="{87155936-D8AA-4DFC-A2F4-67D2EB63B76A}" dt="2020-03-24T16:40:25.133" v="2375" actId="27636"/>
          <ac:spMkLst>
            <pc:docMk/>
            <pc:sldMk cId="0" sldId="256"/>
            <ac:spMk id="45" creationId="{00000000-0000-0000-0000-000000000000}"/>
          </ac:spMkLst>
        </pc:spChg>
      </pc:sldChg>
      <pc:sldChg chg="delSp del modAnim">
        <pc:chgData name="MB Vialle" userId="f2c6431163e4e305" providerId="LiveId" clId="{87155936-D8AA-4DFC-A2F4-67D2EB63B76A}" dt="2020-03-24T16:50:24.506" v="2901" actId="47"/>
        <pc:sldMkLst>
          <pc:docMk/>
          <pc:sldMk cId="3408740507" sldId="312"/>
        </pc:sldMkLst>
        <pc:grpChg chg="del">
          <ac:chgData name="MB Vialle" userId="f2c6431163e4e305" providerId="LiveId" clId="{87155936-D8AA-4DFC-A2F4-67D2EB63B76A}" dt="2020-03-24T16:50:09.416" v="2899"/>
          <ac:grpSpMkLst>
            <pc:docMk/>
            <pc:sldMk cId="3408740507" sldId="312"/>
            <ac:grpSpMk id="21" creationId="{9582AD01-FE19-4D80-B14C-13B51791D1A2}"/>
          </ac:grpSpMkLst>
        </pc:grpChg>
        <pc:picChg chg="del">
          <ac:chgData name="MB Vialle" userId="f2c6431163e4e305" providerId="LiveId" clId="{87155936-D8AA-4DFC-A2F4-67D2EB63B76A}" dt="2020-03-24T16:50:11.342" v="2900"/>
          <ac:picMkLst>
            <pc:docMk/>
            <pc:sldMk cId="3408740507" sldId="312"/>
            <ac:picMk id="7" creationId="{1787949F-71FF-46A4-A507-94F10D88BE59}"/>
          </ac:picMkLst>
        </pc:picChg>
      </pc:sldChg>
      <pc:sldChg chg="addSp delSp modSp mod modAnim">
        <pc:chgData name="MB Vialle" userId="f2c6431163e4e305" providerId="LiveId" clId="{87155936-D8AA-4DFC-A2F4-67D2EB63B76A}" dt="2020-03-24T16:50:03.488" v="2898" actId="14100"/>
        <pc:sldMkLst>
          <pc:docMk/>
          <pc:sldMk cId="3014936310" sldId="313"/>
        </pc:sldMkLst>
        <pc:spChg chg="add del mod">
          <ac:chgData name="MB Vialle" userId="f2c6431163e4e305" providerId="LiveId" clId="{87155936-D8AA-4DFC-A2F4-67D2EB63B76A}" dt="2020-03-24T16:47:55.032" v="2800"/>
          <ac:spMkLst>
            <pc:docMk/>
            <pc:sldMk cId="3014936310" sldId="313"/>
            <ac:spMk id="2" creationId="{DFD96706-BFA1-4E86-BCE8-12E2F490A03B}"/>
          </ac:spMkLst>
        </pc:spChg>
        <pc:spChg chg="add del mod">
          <ac:chgData name="MB Vialle" userId="f2c6431163e4e305" providerId="LiveId" clId="{87155936-D8AA-4DFC-A2F4-67D2EB63B76A}" dt="2020-03-24T16:47:46.058" v="2797"/>
          <ac:spMkLst>
            <pc:docMk/>
            <pc:sldMk cId="3014936310" sldId="313"/>
            <ac:spMk id="4" creationId="{05E3C8CF-6FD8-432E-977A-E1081135CF28}"/>
          </ac:spMkLst>
        </pc:spChg>
        <pc:spChg chg="add del mod">
          <ac:chgData name="MB Vialle" userId="f2c6431163e4e305" providerId="LiveId" clId="{87155936-D8AA-4DFC-A2F4-67D2EB63B76A}" dt="2020-03-24T16:47:52.487" v="2799"/>
          <ac:spMkLst>
            <pc:docMk/>
            <pc:sldMk cId="3014936310" sldId="313"/>
            <ac:spMk id="5" creationId="{69533482-4F0A-4D81-8C1B-2F34C9A60704}"/>
          </ac:spMkLst>
        </pc:spChg>
        <pc:spChg chg="del">
          <ac:chgData name="MB Vialle" userId="f2c6431163e4e305" providerId="LiveId" clId="{87155936-D8AA-4DFC-A2F4-67D2EB63B76A}" dt="2020-03-24T16:44:24.560" v="2732"/>
          <ac:spMkLst>
            <pc:docMk/>
            <pc:sldMk cId="3014936310" sldId="313"/>
            <ac:spMk id="6" creationId="{AAB4D74C-3FA8-44B5-A889-E1BC77F3AC92}"/>
          </ac:spMkLst>
        </pc:spChg>
        <pc:spChg chg="del">
          <ac:chgData name="MB Vialle" userId="f2c6431163e4e305" providerId="LiveId" clId="{87155936-D8AA-4DFC-A2F4-67D2EB63B76A}" dt="2020-03-24T16:44:27.462" v="2733"/>
          <ac:spMkLst>
            <pc:docMk/>
            <pc:sldMk cId="3014936310" sldId="313"/>
            <ac:spMk id="7" creationId="{A8013B78-9EAA-4C19-8BE1-6CB7A3C6C5C4}"/>
          </ac:spMkLst>
        </pc:spChg>
        <pc:spChg chg="mod">
          <ac:chgData name="MB Vialle" userId="f2c6431163e4e305" providerId="LiveId" clId="{87155936-D8AA-4DFC-A2F4-67D2EB63B76A}" dt="2020-03-24T16:48:09.633" v="2805" actId="1076"/>
          <ac:spMkLst>
            <pc:docMk/>
            <pc:sldMk cId="3014936310" sldId="313"/>
            <ac:spMk id="8" creationId="{D83C4908-6256-4CF4-9A70-10180D27FFC9}"/>
          </ac:spMkLst>
        </pc:spChg>
        <pc:spChg chg="mod">
          <ac:chgData name="MB Vialle" userId="f2c6431163e4e305" providerId="LiveId" clId="{87155936-D8AA-4DFC-A2F4-67D2EB63B76A}" dt="2020-03-24T16:48:13.272" v="2806" actId="1076"/>
          <ac:spMkLst>
            <pc:docMk/>
            <pc:sldMk cId="3014936310" sldId="313"/>
            <ac:spMk id="9" creationId="{D59D1E23-7AE0-44DD-B7C9-8F552FB40660}"/>
          </ac:spMkLst>
        </pc:spChg>
        <pc:spChg chg="add del mod">
          <ac:chgData name="MB Vialle" userId="f2c6431163e4e305" providerId="LiveId" clId="{87155936-D8AA-4DFC-A2F4-67D2EB63B76A}" dt="2020-03-24T16:47:43.623" v="2796"/>
          <ac:spMkLst>
            <pc:docMk/>
            <pc:sldMk cId="3014936310" sldId="313"/>
            <ac:spMk id="10" creationId="{5D7318A3-9DEE-425C-BFA7-068367550E1D}"/>
          </ac:spMkLst>
        </pc:spChg>
        <pc:spChg chg="del mod">
          <ac:chgData name="MB Vialle" userId="f2c6431163e4e305" providerId="LiveId" clId="{87155936-D8AA-4DFC-A2F4-67D2EB63B76A}" dt="2020-03-24T16:47:49.825" v="2798"/>
          <ac:spMkLst>
            <pc:docMk/>
            <pc:sldMk cId="3014936310" sldId="313"/>
            <ac:spMk id="11" creationId="{3A1A8E5B-E105-46FA-9DB7-C7C873F40066}"/>
          </ac:spMkLst>
        </pc:spChg>
        <pc:spChg chg="add mod">
          <ac:chgData name="MB Vialle" userId="f2c6431163e4e305" providerId="LiveId" clId="{87155936-D8AA-4DFC-A2F4-67D2EB63B76A}" dt="2020-03-24T16:50:03.488" v="2898" actId="14100"/>
          <ac:spMkLst>
            <pc:docMk/>
            <pc:sldMk cId="3014936310" sldId="313"/>
            <ac:spMk id="12" creationId="{520E6CFB-A801-448A-BA19-8EB56CD570CE}"/>
          </ac:spMkLst>
        </pc:spChg>
        <pc:spChg chg="add mod">
          <ac:chgData name="MB Vialle" userId="f2c6431163e4e305" providerId="LiveId" clId="{87155936-D8AA-4DFC-A2F4-67D2EB63B76A}" dt="2020-03-24T16:49:59.846" v="2897" actId="255"/>
          <ac:spMkLst>
            <pc:docMk/>
            <pc:sldMk cId="3014936310" sldId="313"/>
            <ac:spMk id="13" creationId="{86AF631F-1FF0-409C-83DC-B8FA30D50E71}"/>
          </ac:spMkLst>
        </pc:spChg>
      </pc:sldChg>
      <pc:sldChg chg="del">
        <pc:chgData name="MB Vialle" userId="f2c6431163e4e305" providerId="LiveId" clId="{87155936-D8AA-4DFC-A2F4-67D2EB63B76A}" dt="2020-03-24T16:50:24.506" v="2901" actId="47"/>
        <pc:sldMkLst>
          <pc:docMk/>
          <pc:sldMk cId="367632076" sldId="314"/>
        </pc:sldMkLst>
      </pc:sldChg>
      <pc:sldChg chg="del">
        <pc:chgData name="MB Vialle" userId="f2c6431163e4e305" providerId="LiveId" clId="{87155936-D8AA-4DFC-A2F4-67D2EB63B76A}" dt="2020-03-24T16:50:24.506" v="2901" actId="47"/>
        <pc:sldMkLst>
          <pc:docMk/>
          <pc:sldMk cId="2606422289" sldId="315"/>
        </pc:sldMkLst>
      </pc:sldChg>
      <pc:sldChg chg="del">
        <pc:chgData name="MB Vialle" userId="f2c6431163e4e305" providerId="LiveId" clId="{87155936-D8AA-4DFC-A2F4-67D2EB63B76A}" dt="2020-03-24T16:50:24.506" v="2901" actId="47"/>
        <pc:sldMkLst>
          <pc:docMk/>
          <pc:sldMk cId="1857087690" sldId="316"/>
        </pc:sldMkLst>
      </pc:sldChg>
      <pc:sldChg chg="del">
        <pc:chgData name="MB Vialle" userId="f2c6431163e4e305" providerId="LiveId" clId="{87155936-D8AA-4DFC-A2F4-67D2EB63B76A}" dt="2020-03-24T16:50:24.506" v="2901" actId="47"/>
        <pc:sldMkLst>
          <pc:docMk/>
          <pc:sldMk cId="2413481519" sldId="317"/>
        </pc:sldMkLst>
      </pc:sldChg>
      <pc:sldChg chg="del">
        <pc:chgData name="MB Vialle" userId="f2c6431163e4e305" providerId="LiveId" clId="{87155936-D8AA-4DFC-A2F4-67D2EB63B76A}" dt="2020-03-24T16:50:24.506" v="2901" actId="47"/>
        <pc:sldMkLst>
          <pc:docMk/>
          <pc:sldMk cId="2466145567" sldId="319"/>
        </pc:sldMkLst>
      </pc:sldChg>
      <pc:sldChg chg="del">
        <pc:chgData name="MB Vialle" userId="f2c6431163e4e305" providerId="LiveId" clId="{87155936-D8AA-4DFC-A2F4-67D2EB63B76A}" dt="2020-03-24T16:50:24.506" v="2901" actId="47"/>
        <pc:sldMkLst>
          <pc:docMk/>
          <pc:sldMk cId="3110803625" sldId="321"/>
        </pc:sldMkLst>
      </pc:sldChg>
      <pc:sldChg chg="del">
        <pc:chgData name="MB Vialle" userId="f2c6431163e4e305" providerId="LiveId" clId="{87155936-D8AA-4DFC-A2F4-67D2EB63B76A}" dt="2020-03-24T16:50:24.506" v="2901" actId="47"/>
        <pc:sldMkLst>
          <pc:docMk/>
          <pc:sldMk cId="1879682210" sldId="322"/>
        </pc:sldMkLst>
      </pc:sldChg>
      <pc:sldChg chg="del">
        <pc:chgData name="MB Vialle" userId="f2c6431163e4e305" providerId="LiveId" clId="{87155936-D8AA-4DFC-A2F4-67D2EB63B76A}" dt="2020-03-24T16:50:24.506" v="2901" actId="47"/>
        <pc:sldMkLst>
          <pc:docMk/>
          <pc:sldMk cId="2011457167" sldId="323"/>
        </pc:sldMkLst>
      </pc:sldChg>
      <pc:sldChg chg="del">
        <pc:chgData name="MB Vialle" userId="f2c6431163e4e305" providerId="LiveId" clId="{87155936-D8AA-4DFC-A2F4-67D2EB63B76A}" dt="2020-03-24T16:50:24.506" v="2901" actId="47"/>
        <pc:sldMkLst>
          <pc:docMk/>
          <pc:sldMk cId="2171411772" sldId="324"/>
        </pc:sldMkLst>
      </pc:sldChg>
      <pc:sldChg chg="del">
        <pc:chgData name="MB Vialle" userId="f2c6431163e4e305" providerId="LiveId" clId="{87155936-D8AA-4DFC-A2F4-67D2EB63B76A}" dt="2020-03-24T16:50:24.506" v="2901" actId="47"/>
        <pc:sldMkLst>
          <pc:docMk/>
          <pc:sldMk cId="2335830007" sldId="325"/>
        </pc:sldMkLst>
      </pc:sldChg>
      <pc:sldChg chg="del">
        <pc:chgData name="MB Vialle" userId="f2c6431163e4e305" providerId="LiveId" clId="{87155936-D8AA-4DFC-A2F4-67D2EB63B76A}" dt="2020-03-24T16:50:24.506" v="2901" actId="47"/>
        <pc:sldMkLst>
          <pc:docMk/>
          <pc:sldMk cId="1573137210" sldId="326"/>
        </pc:sldMkLst>
      </pc:sldChg>
      <pc:sldChg chg="del">
        <pc:chgData name="MB Vialle" userId="f2c6431163e4e305" providerId="LiveId" clId="{87155936-D8AA-4DFC-A2F4-67D2EB63B76A}" dt="2020-03-24T16:50:24.506" v="2901" actId="47"/>
        <pc:sldMkLst>
          <pc:docMk/>
          <pc:sldMk cId="2419444556" sldId="350"/>
        </pc:sldMkLst>
      </pc:sldChg>
      <pc:sldChg chg="del">
        <pc:chgData name="MB Vialle" userId="f2c6431163e4e305" providerId="LiveId" clId="{87155936-D8AA-4DFC-A2F4-67D2EB63B76A}" dt="2020-03-24T16:50:24.506" v="2901" actId="47"/>
        <pc:sldMkLst>
          <pc:docMk/>
          <pc:sldMk cId="2702111016" sldId="411"/>
        </pc:sldMkLst>
      </pc:sldChg>
      <pc:sldChg chg="del">
        <pc:chgData name="MB Vialle" userId="f2c6431163e4e305" providerId="LiveId" clId="{87155936-D8AA-4DFC-A2F4-67D2EB63B76A}" dt="2020-03-24T16:50:24.506" v="2901" actId="47"/>
        <pc:sldMkLst>
          <pc:docMk/>
          <pc:sldMk cId="1883567229" sldId="413"/>
        </pc:sldMkLst>
      </pc:sldChg>
      <pc:sldChg chg="del">
        <pc:chgData name="MB Vialle" userId="f2c6431163e4e305" providerId="LiveId" clId="{87155936-D8AA-4DFC-A2F4-67D2EB63B76A}" dt="2020-03-24T16:50:24.506" v="2901" actId="47"/>
        <pc:sldMkLst>
          <pc:docMk/>
          <pc:sldMk cId="4012853647" sldId="414"/>
        </pc:sldMkLst>
      </pc:sldChg>
      <pc:sldChg chg="del">
        <pc:chgData name="MB Vialle" userId="f2c6431163e4e305" providerId="LiveId" clId="{87155936-D8AA-4DFC-A2F4-67D2EB63B76A}" dt="2020-03-24T16:50:24.506" v="2901" actId="47"/>
        <pc:sldMkLst>
          <pc:docMk/>
          <pc:sldMk cId="1547604100" sldId="415"/>
        </pc:sldMkLst>
      </pc:sldChg>
      <pc:sldChg chg="del">
        <pc:chgData name="MB Vialle" userId="f2c6431163e4e305" providerId="LiveId" clId="{87155936-D8AA-4DFC-A2F4-67D2EB63B76A}" dt="2020-03-24T16:50:24.506" v="2901" actId="47"/>
        <pc:sldMkLst>
          <pc:docMk/>
          <pc:sldMk cId="1013294500" sldId="416"/>
        </pc:sldMkLst>
      </pc:sldChg>
      <pc:sldChg chg="del">
        <pc:chgData name="MB Vialle" userId="f2c6431163e4e305" providerId="LiveId" clId="{87155936-D8AA-4DFC-A2F4-67D2EB63B76A}" dt="2020-03-24T16:50:24.506" v="2901" actId="47"/>
        <pc:sldMkLst>
          <pc:docMk/>
          <pc:sldMk cId="2548023379" sldId="417"/>
        </pc:sldMkLst>
      </pc:sldChg>
      <pc:sldChg chg="del">
        <pc:chgData name="MB Vialle" userId="f2c6431163e4e305" providerId="LiveId" clId="{87155936-D8AA-4DFC-A2F4-67D2EB63B76A}" dt="2020-03-24T16:50:24.506" v="2901" actId="47"/>
        <pc:sldMkLst>
          <pc:docMk/>
          <pc:sldMk cId="188812671" sldId="418"/>
        </pc:sldMkLst>
      </pc:sldChg>
      <pc:sldChg chg="del">
        <pc:chgData name="MB Vialle" userId="f2c6431163e4e305" providerId="LiveId" clId="{87155936-D8AA-4DFC-A2F4-67D2EB63B76A}" dt="2020-03-24T16:50:24.506" v="2901" actId="47"/>
        <pc:sldMkLst>
          <pc:docMk/>
          <pc:sldMk cId="3093256160" sldId="419"/>
        </pc:sldMkLst>
      </pc:sldChg>
      <pc:sldChg chg="del">
        <pc:chgData name="MB Vialle" userId="f2c6431163e4e305" providerId="LiveId" clId="{87155936-D8AA-4DFC-A2F4-67D2EB63B76A}" dt="2020-03-24T16:50:24.506" v="2901" actId="47"/>
        <pc:sldMkLst>
          <pc:docMk/>
          <pc:sldMk cId="2548022686" sldId="423"/>
        </pc:sldMkLst>
      </pc:sldChg>
      <pc:sldChg chg="del">
        <pc:chgData name="MB Vialle" userId="f2c6431163e4e305" providerId="LiveId" clId="{87155936-D8AA-4DFC-A2F4-67D2EB63B76A}" dt="2020-03-24T16:50:24.506" v="2901" actId="47"/>
        <pc:sldMkLst>
          <pc:docMk/>
          <pc:sldMk cId="2296979924" sldId="424"/>
        </pc:sldMkLst>
      </pc:sldChg>
      <pc:sldChg chg="del">
        <pc:chgData name="MB Vialle" userId="f2c6431163e4e305" providerId="LiveId" clId="{87155936-D8AA-4DFC-A2F4-67D2EB63B76A}" dt="2020-03-24T16:50:24.506" v="2901" actId="47"/>
        <pc:sldMkLst>
          <pc:docMk/>
          <pc:sldMk cId="2797325376" sldId="425"/>
        </pc:sldMkLst>
      </pc:sldChg>
      <pc:sldChg chg="del">
        <pc:chgData name="MB Vialle" userId="f2c6431163e4e305" providerId="LiveId" clId="{87155936-D8AA-4DFC-A2F4-67D2EB63B76A}" dt="2020-03-24T16:50:24.506" v="2901" actId="47"/>
        <pc:sldMkLst>
          <pc:docMk/>
          <pc:sldMk cId="2797345274" sldId="426"/>
        </pc:sldMkLst>
      </pc:sldChg>
      <pc:sldChg chg="del">
        <pc:chgData name="MB Vialle" userId="f2c6431163e4e305" providerId="LiveId" clId="{87155936-D8AA-4DFC-A2F4-67D2EB63B76A}" dt="2020-03-24T16:50:24.506" v="2901" actId="47"/>
        <pc:sldMkLst>
          <pc:docMk/>
          <pc:sldMk cId="430699108" sldId="427"/>
        </pc:sldMkLst>
      </pc:sldChg>
      <pc:sldChg chg="del">
        <pc:chgData name="MB Vialle" userId="f2c6431163e4e305" providerId="LiveId" clId="{87155936-D8AA-4DFC-A2F4-67D2EB63B76A}" dt="2020-03-24T16:50:24.506" v="2901" actId="47"/>
        <pc:sldMkLst>
          <pc:docMk/>
          <pc:sldMk cId="3991606932" sldId="428"/>
        </pc:sldMkLst>
      </pc:sldChg>
      <pc:sldChg chg="del">
        <pc:chgData name="MB Vialle" userId="f2c6431163e4e305" providerId="LiveId" clId="{87155936-D8AA-4DFC-A2F4-67D2EB63B76A}" dt="2020-03-24T16:50:24.506" v="2901" actId="47"/>
        <pc:sldMkLst>
          <pc:docMk/>
          <pc:sldMk cId="87631617" sldId="429"/>
        </pc:sldMkLst>
      </pc:sldChg>
      <pc:sldChg chg="del">
        <pc:chgData name="MB Vialle" userId="f2c6431163e4e305" providerId="LiveId" clId="{87155936-D8AA-4DFC-A2F4-67D2EB63B76A}" dt="2020-03-24T16:50:24.506" v="2901" actId="47"/>
        <pc:sldMkLst>
          <pc:docMk/>
          <pc:sldMk cId="2688290564" sldId="430"/>
        </pc:sldMkLst>
      </pc:sldChg>
      <pc:sldChg chg="del">
        <pc:chgData name="MB Vialle" userId="f2c6431163e4e305" providerId="LiveId" clId="{87155936-D8AA-4DFC-A2F4-67D2EB63B76A}" dt="2020-03-24T16:50:24.506" v="2901" actId="47"/>
        <pc:sldMkLst>
          <pc:docMk/>
          <pc:sldMk cId="2466572434" sldId="431"/>
        </pc:sldMkLst>
      </pc:sldChg>
      <pc:sldChg chg="del">
        <pc:chgData name="MB Vialle" userId="f2c6431163e4e305" providerId="LiveId" clId="{87155936-D8AA-4DFC-A2F4-67D2EB63B76A}" dt="2020-03-24T16:50:24.506" v="2901" actId="47"/>
        <pc:sldMkLst>
          <pc:docMk/>
          <pc:sldMk cId="450628219" sldId="432"/>
        </pc:sldMkLst>
      </pc:sldChg>
      <pc:sldChg chg="del">
        <pc:chgData name="MB Vialle" userId="f2c6431163e4e305" providerId="LiveId" clId="{87155936-D8AA-4DFC-A2F4-67D2EB63B76A}" dt="2020-03-24T16:50:24.506" v="2901" actId="47"/>
        <pc:sldMkLst>
          <pc:docMk/>
          <pc:sldMk cId="469715463" sldId="433"/>
        </pc:sldMkLst>
      </pc:sldChg>
      <pc:sldChg chg="del">
        <pc:chgData name="MB Vialle" userId="f2c6431163e4e305" providerId="LiveId" clId="{87155936-D8AA-4DFC-A2F4-67D2EB63B76A}" dt="2020-03-24T16:50:24.506" v="2901" actId="47"/>
        <pc:sldMkLst>
          <pc:docMk/>
          <pc:sldMk cId="4015887825" sldId="435"/>
        </pc:sldMkLst>
      </pc:sldChg>
      <pc:sldChg chg="del">
        <pc:chgData name="MB Vialle" userId="f2c6431163e4e305" providerId="LiveId" clId="{87155936-D8AA-4DFC-A2F4-67D2EB63B76A}" dt="2020-03-24T16:50:24.506" v="2901" actId="47"/>
        <pc:sldMkLst>
          <pc:docMk/>
          <pc:sldMk cId="3155371405" sldId="436"/>
        </pc:sldMkLst>
      </pc:sldChg>
      <pc:sldChg chg="del">
        <pc:chgData name="MB Vialle" userId="f2c6431163e4e305" providerId="LiveId" clId="{87155936-D8AA-4DFC-A2F4-67D2EB63B76A}" dt="2020-03-24T16:50:24.506" v="2901" actId="47"/>
        <pc:sldMkLst>
          <pc:docMk/>
          <pc:sldMk cId="3709197420" sldId="438"/>
        </pc:sldMkLst>
      </pc:sldChg>
      <pc:sldChg chg="del">
        <pc:chgData name="MB Vialle" userId="f2c6431163e4e305" providerId="LiveId" clId="{87155936-D8AA-4DFC-A2F4-67D2EB63B76A}" dt="2020-03-24T16:50:24.506" v="2901" actId="47"/>
        <pc:sldMkLst>
          <pc:docMk/>
          <pc:sldMk cId="3583515580" sldId="439"/>
        </pc:sldMkLst>
      </pc:sldChg>
      <pc:sldChg chg="del">
        <pc:chgData name="MB Vialle" userId="f2c6431163e4e305" providerId="LiveId" clId="{87155936-D8AA-4DFC-A2F4-67D2EB63B76A}" dt="2020-03-24T16:50:24.506" v="2901" actId="47"/>
        <pc:sldMkLst>
          <pc:docMk/>
          <pc:sldMk cId="4075458736" sldId="440"/>
        </pc:sldMkLst>
      </pc:sldChg>
      <pc:sldChg chg="del">
        <pc:chgData name="MB Vialle" userId="f2c6431163e4e305" providerId="LiveId" clId="{87155936-D8AA-4DFC-A2F4-67D2EB63B76A}" dt="2020-03-24T16:50:24.506" v="2901" actId="47"/>
        <pc:sldMkLst>
          <pc:docMk/>
          <pc:sldMk cId="4266055796" sldId="441"/>
        </pc:sldMkLst>
      </pc:sldChg>
      <pc:sldChg chg="del">
        <pc:chgData name="MB Vialle" userId="f2c6431163e4e305" providerId="LiveId" clId="{87155936-D8AA-4DFC-A2F4-67D2EB63B76A}" dt="2020-03-24T16:50:24.506" v="2901" actId="47"/>
        <pc:sldMkLst>
          <pc:docMk/>
          <pc:sldMk cId="3107734383" sldId="442"/>
        </pc:sldMkLst>
      </pc:sldChg>
      <pc:sldChg chg="del">
        <pc:chgData name="MB Vialle" userId="f2c6431163e4e305" providerId="LiveId" clId="{87155936-D8AA-4DFC-A2F4-67D2EB63B76A}" dt="2020-03-24T16:50:24.506" v="2901" actId="47"/>
        <pc:sldMkLst>
          <pc:docMk/>
          <pc:sldMk cId="177312041" sldId="444"/>
        </pc:sldMkLst>
      </pc:sldChg>
      <pc:sldChg chg="del">
        <pc:chgData name="MB Vialle" userId="f2c6431163e4e305" providerId="LiveId" clId="{87155936-D8AA-4DFC-A2F4-67D2EB63B76A}" dt="2020-03-24T16:50:24.506" v="2901" actId="47"/>
        <pc:sldMkLst>
          <pc:docMk/>
          <pc:sldMk cId="2095411689" sldId="445"/>
        </pc:sldMkLst>
      </pc:sldChg>
      <pc:sldChg chg="del">
        <pc:chgData name="MB Vialle" userId="f2c6431163e4e305" providerId="LiveId" clId="{87155936-D8AA-4DFC-A2F4-67D2EB63B76A}" dt="2020-03-24T16:50:24.506" v="2901" actId="47"/>
        <pc:sldMkLst>
          <pc:docMk/>
          <pc:sldMk cId="2071136065" sldId="446"/>
        </pc:sldMkLst>
      </pc:sldChg>
      <pc:sldChg chg="del">
        <pc:chgData name="MB Vialle" userId="f2c6431163e4e305" providerId="LiveId" clId="{87155936-D8AA-4DFC-A2F4-67D2EB63B76A}" dt="2020-03-24T16:50:24.506" v="2901" actId="47"/>
        <pc:sldMkLst>
          <pc:docMk/>
          <pc:sldMk cId="1739844842" sldId="447"/>
        </pc:sldMkLst>
      </pc:sldChg>
      <pc:sldChg chg="del">
        <pc:chgData name="MB Vialle" userId="f2c6431163e4e305" providerId="LiveId" clId="{87155936-D8AA-4DFC-A2F4-67D2EB63B76A}" dt="2020-03-24T16:50:24.506" v="2901" actId="47"/>
        <pc:sldMkLst>
          <pc:docMk/>
          <pc:sldMk cId="3194855965" sldId="448"/>
        </pc:sldMkLst>
      </pc:sldChg>
      <pc:sldChg chg="addSp delSp modSp add mod setBg modAnim">
        <pc:chgData name="MB Vialle" userId="f2c6431163e4e305" providerId="LiveId" clId="{87155936-D8AA-4DFC-A2F4-67D2EB63B76A}" dt="2020-03-24T15:14:50.174" v="692" actId="114"/>
        <pc:sldMkLst>
          <pc:docMk/>
          <pc:sldMk cId="22801278" sldId="449"/>
        </pc:sldMkLst>
        <pc:spChg chg="mod">
          <ac:chgData name="MB Vialle" userId="f2c6431163e4e305" providerId="LiveId" clId="{87155936-D8AA-4DFC-A2F4-67D2EB63B76A}" dt="2020-03-24T15:13:55.848" v="580" actId="1076"/>
          <ac:spMkLst>
            <pc:docMk/>
            <pc:sldMk cId="22801278" sldId="449"/>
            <ac:spMk id="2" creationId="{3E4FC325-2E7D-427E-B3D7-98C3786D4264}"/>
          </ac:spMkLst>
        </pc:spChg>
        <pc:spChg chg="del">
          <ac:chgData name="MB Vialle" userId="f2c6431163e4e305" providerId="LiveId" clId="{87155936-D8AA-4DFC-A2F4-67D2EB63B76A}" dt="2020-03-24T14:49:42.923" v="31"/>
          <ac:spMkLst>
            <pc:docMk/>
            <pc:sldMk cId="22801278" sldId="449"/>
            <ac:spMk id="3" creationId="{EF64266C-6F1B-48A3-8722-A9473BE4BD4C}"/>
          </ac:spMkLst>
        </pc:spChg>
        <pc:spChg chg="add mod">
          <ac:chgData name="MB Vialle" userId="f2c6431163e4e305" providerId="LiveId" clId="{87155936-D8AA-4DFC-A2F4-67D2EB63B76A}" dt="2020-03-24T15:03:59.620" v="75" actId="2085"/>
          <ac:spMkLst>
            <pc:docMk/>
            <pc:sldMk cId="22801278" sldId="449"/>
            <ac:spMk id="5" creationId="{59894578-69D0-4CE6-8851-96755B07AFD1}"/>
          </ac:spMkLst>
        </pc:spChg>
        <pc:spChg chg="add mod">
          <ac:chgData name="MB Vialle" userId="f2c6431163e4e305" providerId="LiveId" clId="{87155936-D8AA-4DFC-A2F4-67D2EB63B76A}" dt="2020-03-24T15:06:15.900" v="160" actId="164"/>
          <ac:spMkLst>
            <pc:docMk/>
            <pc:sldMk cId="22801278" sldId="449"/>
            <ac:spMk id="6" creationId="{EF820620-6405-4FA7-A43B-7A63978B48D6}"/>
          </ac:spMkLst>
        </pc:spChg>
        <pc:spChg chg="add mod">
          <ac:chgData name="MB Vialle" userId="f2c6431163e4e305" providerId="LiveId" clId="{87155936-D8AA-4DFC-A2F4-67D2EB63B76A}" dt="2020-03-24T15:06:15.900" v="160" actId="164"/>
          <ac:spMkLst>
            <pc:docMk/>
            <pc:sldMk cId="22801278" sldId="449"/>
            <ac:spMk id="7" creationId="{2A95DB2C-EB84-4D2B-906D-8BA613A596DC}"/>
          </ac:spMkLst>
        </pc:spChg>
        <pc:spChg chg="add mod">
          <ac:chgData name="MB Vialle" userId="f2c6431163e4e305" providerId="LiveId" clId="{87155936-D8AA-4DFC-A2F4-67D2EB63B76A}" dt="2020-03-24T15:06:15.900" v="160" actId="164"/>
          <ac:spMkLst>
            <pc:docMk/>
            <pc:sldMk cId="22801278" sldId="449"/>
            <ac:spMk id="8" creationId="{EBD5ECF1-D99E-451A-9880-826DE8C61617}"/>
          </ac:spMkLst>
        </pc:spChg>
        <pc:spChg chg="add mod">
          <ac:chgData name="MB Vialle" userId="f2c6431163e4e305" providerId="LiveId" clId="{87155936-D8AA-4DFC-A2F4-67D2EB63B76A}" dt="2020-03-24T15:09:40.475" v="329" actId="14100"/>
          <ac:spMkLst>
            <pc:docMk/>
            <pc:sldMk cId="22801278" sldId="449"/>
            <ac:spMk id="9" creationId="{DDCB98D4-2DF2-43E7-A57D-D64C8803A2DA}"/>
          </ac:spMkLst>
        </pc:spChg>
        <pc:spChg chg="add mod">
          <ac:chgData name="MB Vialle" userId="f2c6431163e4e305" providerId="LiveId" clId="{87155936-D8AA-4DFC-A2F4-67D2EB63B76A}" dt="2020-03-24T15:10:23.604" v="350" actId="164"/>
          <ac:spMkLst>
            <pc:docMk/>
            <pc:sldMk cId="22801278" sldId="449"/>
            <ac:spMk id="17" creationId="{CF19FD65-B3E6-414E-AFC9-6E587AFFD9F9}"/>
          </ac:spMkLst>
        </pc:spChg>
        <pc:spChg chg="add mod">
          <ac:chgData name="MB Vialle" userId="f2c6431163e4e305" providerId="LiveId" clId="{87155936-D8AA-4DFC-A2F4-67D2EB63B76A}" dt="2020-03-24T15:10:23.604" v="350" actId="164"/>
          <ac:spMkLst>
            <pc:docMk/>
            <pc:sldMk cId="22801278" sldId="449"/>
            <ac:spMk id="18" creationId="{262A1D08-A523-40C6-926F-5B868860F6A1}"/>
          </ac:spMkLst>
        </pc:spChg>
        <pc:spChg chg="add mod">
          <ac:chgData name="MB Vialle" userId="f2c6431163e4e305" providerId="LiveId" clId="{87155936-D8AA-4DFC-A2F4-67D2EB63B76A}" dt="2020-03-24T15:13:38.973" v="571" actId="164"/>
          <ac:spMkLst>
            <pc:docMk/>
            <pc:sldMk cId="22801278" sldId="449"/>
            <ac:spMk id="20" creationId="{74F2AF8B-D511-4723-BE86-C2F06EBAA740}"/>
          </ac:spMkLst>
        </pc:spChg>
        <pc:spChg chg="add mod">
          <ac:chgData name="MB Vialle" userId="f2c6431163e4e305" providerId="LiveId" clId="{87155936-D8AA-4DFC-A2F4-67D2EB63B76A}" dt="2020-03-24T15:13:38.973" v="571" actId="164"/>
          <ac:spMkLst>
            <pc:docMk/>
            <pc:sldMk cId="22801278" sldId="449"/>
            <ac:spMk id="21" creationId="{7CCCD467-240B-47DC-B4FA-46C835658A83}"/>
          </ac:spMkLst>
        </pc:spChg>
        <pc:spChg chg="add mod">
          <ac:chgData name="MB Vialle" userId="f2c6431163e4e305" providerId="LiveId" clId="{87155936-D8AA-4DFC-A2F4-67D2EB63B76A}" dt="2020-03-24T15:13:38.973" v="571" actId="164"/>
          <ac:spMkLst>
            <pc:docMk/>
            <pc:sldMk cId="22801278" sldId="449"/>
            <ac:spMk id="22" creationId="{3EC23124-F544-4DDF-B51A-074FF6F86337}"/>
          </ac:spMkLst>
        </pc:spChg>
        <pc:spChg chg="add mod">
          <ac:chgData name="MB Vialle" userId="f2c6431163e4e305" providerId="LiveId" clId="{87155936-D8AA-4DFC-A2F4-67D2EB63B76A}" dt="2020-03-24T15:14:50.174" v="692" actId="114"/>
          <ac:spMkLst>
            <pc:docMk/>
            <pc:sldMk cId="22801278" sldId="449"/>
            <ac:spMk id="24" creationId="{45407A4D-7EF6-45DC-86A8-579023B554E4}"/>
          </ac:spMkLst>
        </pc:spChg>
        <pc:grpChg chg="add mod">
          <ac:chgData name="MB Vialle" userId="f2c6431163e4e305" providerId="LiveId" clId="{87155936-D8AA-4DFC-A2F4-67D2EB63B76A}" dt="2020-03-24T15:08:15.990" v="205" actId="1076"/>
          <ac:grpSpMkLst>
            <pc:docMk/>
            <pc:sldMk cId="22801278" sldId="449"/>
            <ac:grpSpMk id="10" creationId="{9F8D1A48-8DA1-4299-AAAE-26EDADBA15B2}"/>
          </ac:grpSpMkLst>
        </pc:grpChg>
        <pc:grpChg chg="add mod">
          <ac:chgData name="MB Vialle" userId="f2c6431163e4e305" providerId="LiveId" clId="{87155936-D8AA-4DFC-A2F4-67D2EB63B76A}" dt="2020-03-24T15:10:23.604" v="350" actId="164"/>
          <ac:grpSpMkLst>
            <pc:docMk/>
            <pc:sldMk cId="22801278" sldId="449"/>
            <ac:grpSpMk id="19" creationId="{BCCD8686-B1CA-419B-A10F-6C1C7D3AA6C8}"/>
          </ac:grpSpMkLst>
        </pc:grpChg>
        <pc:grpChg chg="add mod">
          <ac:chgData name="MB Vialle" userId="f2c6431163e4e305" providerId="LiveId" clId="{87155936-D8AA-4DFC-A2F4-67D2EB63B76A}" dt="2020-03-24T15:13:38.973" v="571" actId="164"/>
          <ac:grpSpMkLst>
            <pc:docMk/>
            <pc:sldMk cId="22801278" sldId="449"/>
            <ac:grpSpMk id="23" creationId="{9D00F4D7-4866-4F72-9D30-C640A7B49885}"/>
          </ac:grpSpMkLst>
        </pc:grpChg>
        <pc:picChg chg="add mod">
          <ac:chgData name="MB Vialle" userId="f2c6431163e4e305" providerId="LiveId" clId="{87155936-D8AA-4DFC-A2F4-67D2EB63B76A}" dt="2020-03-24T15:02:37.874" v="72" actId="14100"/>
          <ac:picMkLst>
            <pc:docMk/>
            <pc:sldMk cId="22801278" sldId="449"/>
            <ac:picMk id="4" creationId="{BA03AA8A-0D79-4716-B246-E2185D19E193}"/>
          </ac:picMkLst>
        </pc:picChg>
        <pc:cxnChg chg="add mod">
          <ac:chgData name="MB Vialle" userId="f2c6431163e4e305" providerId="LiveId" clId="{87155936-D8AA-4DFC-A2F4-67D2EB63B76A}" dt="2020-03-24T15:10:23.604" v="350" actId="164"/>
          <ac:cxnSpMkLst>
            <pc:docMk/>
            <pc:sldMk cId="22801278" sldId="449"/>
            <ac:cxnSpMk id="12" creationId="{FD237A36-57A1-4098-8CFF-B2683E36B325}"/>
          </ac:cxnSpMkLst>
        </pc:cxnChg>
        <pc:cxnChg chg="add mod">
          <ac:chgData name="MB Vialle" userId="f2c6431163e4e305" providerId="LiveId" clId="{87155936-D8AA-4DFC-A2F4-67D2EB63B76A}" dt="2020-03-24T15:10:23.604" v="350" actId="164"/>
          <ac:cxnSpMkLst>
            <pc:docMk/>
            <pc:sldMk cId="22801278" sldId="449"/>
            <ac:cxnSpMk id="14" creationId="{C0E80782-309F-4CF3-8F70-98B054C0C0B5}"/>
          </ac:cxnSpMkLst>
        </pc:cxnChg>
        <pc:cxnChg chg="add mod">
          <ac:chgData name="MB Vialle" userId="f2c6431163e4e305" providerId="LiveId" clId="{87155936-D8AA-4DFC-A2F4-67D2EB63B76A}" dt="2020-03-24T15:10:23.604" v="350" actId="164"/>
          <ac:cxnSpMkLst>
            <pc:docMk/>
            <pc:sldMk cId="22801278" sldId="449"/>
            <ac:cxnSpMk id="16" creationId="{35C92B20-BC90-4C5C-A11C-BBFCC6A986A3}"/>
          </ac:cxnSpMkLst>
        </pc:cxnChg>
      </pc:sldChg>
      <pc:sldChg chg="add del">
        <pc:chgData name="MB Vialle" userId="f2c6431163e4e305" providerId="LiveId" clId="{87155936-D8AA-4DFC-A2F4-67D2EB63B76A}" dt="2020-03-24T15:08:52.025" v="211"/>
        <pc:sldMkLst>
          <pc:docMk/>
          <pc:sldMk cId="2695555801" sldId="450"/>
        </pc:sldMkLst>
      </pc:sldChg>
      <pc:sldChg chg="addSp delSp modSp add mod ord modAnim">
        <pc:chgData name="MB Vialle" userId="f2c6431163e4e305" providerId="LiveId" clId="{87155936-D8AA-4DFC-A2F4-67D2EB63B76A}" dt="2020-03-24T15:49:38.532" v="765"/>
        <pc:sldMkLst>
          <pc:docMk/>
          <pc:sldMk cId="4066507362" sldId="450"/>
        </pc:sldMkLst>
        <pc:spChg chg="del">
          <ac:chgData name="MB Vialle" userId="f2c6431163e4e305" providerId="LiveId" clId="{87155936-D8AA-4DFC-A2F4-67D2EB63B76A}" dt="2020-03-24T15:16:40.459" v="696"/>
          <ac:spMkLst>
            <pc:docMk/>
            <pc:sldMk cId="4066507362" sldId="450"/>
            <ac:spMk id="2" creationId="{7EC12751-0B72-4BAD-8028-AA7BE2550B2D}"/>
          </ac:spMkLst>
        </pc:spChg>
        <pc:spChg chg="del">
          <ac:chgData name="MB Vialle" userId="f2c6431163e4e305" providerId="LiveId" clId="{87155936-D8AA-4DFC-A2F4-67D2EB63B76A}" dt="2020-03-24T15:16:52.730" v="699"/>
          <ac:spMkLst>
            <pc:docMk/>
            <pc:sldMk cId="4066507362" sldId="450"/>
            <ac:spMk id="3" creationId="{4ECBE073-1A63-4F23-91AA-E1B527DCFF3B}"/>
          </ac:spMkLst>
        </pc:spChg>
        <pc:spChg chg="add mod">
          <ac:chgData name="MB Vialle" userId="f2c6431163e4e305" providerId="LiveId" clId="{87155936-D8AA-4DFC-A2F4-67D2EB63B76A}" dt="2020-03-24T15:16:50.345" v="698" actId="1076"/>
          <ac:spMkLst>
            <pc:docMk/>
            <pc:sldMk cId="4066507362" sldId="450"/>
            <ac:spMk id="4" creationId="{E4823617-BAEB-4EE8-A109-1AACD4D03F1D}"/>
          </ac:spMkLst>
        </pc:spChg>
        <pc:spChg chg="add">
          <ac:chgData name="MB Vialle" userId="f2c6431163e4e305" providerId="LiveId" clId="{87155936-D8AA-4DFC-A2F4-67D2EB63B76A}" dt="2020-03-24T15:17:07.933" v="701"/>
          <ac:spMkLst>
            <pc:docMk/>
            <pc:sldMk cId="4066507362" sldId="450"/>
            <ac:spMk id="6" creationId="{4692F36E-1D6D-4DE2-A9B0-79CE30BCF02D}"/>
          </ac:spMkLst>
        </pc:spChg>
        <pc:spChg chg="add mod">
          <ac:chgData name="MB Vialle" userId="f2c6431163e4e305" providerId="LiveId" clId="{87155936-D8AA-4DFC-A2F4-67D2EB63B76A}" dt="2020-03-24T15:19:22.132" v="722" actId="164"/>
          <ac:spMkLst>
            <pc:docMk/>
            <pc:sldMk cId="4066507362" sldId="450"/>
            <ac:spMk id="7" creationId="{035704CB-EE31-4C60-B39E-C86E55FF3591}"/>
          </ac:spMkLst>
        </pc:spChg>
        <pc:spChg chg="add">
          <ac:chgData name="MB Vialle" userId="f2c6431163e4e305" providerId="LiveId" clId="{87155936-D8AA-4DFC-A2F4-67D2EB63B76A}" dt="2020-03-24T15:17:38.086" v="705"/>
          <ac:spMkLst>
            <pc:docMk/>
            <pc:sldMk cId="4066507362" sldId="450"/>
            <ac:spMk id="8" creationId="{9DD40329-A561-4282-AD70-AEBFD4A0F394}"/>
          </ac:spMkLst>
        </pc:spChg>
        <pc:spChg chg="add mod">
          <ac:chgData name="MB Vialle" userId="f2c6431163e4e305" providerId="LiveId" clId="{87155936-D8AA-4DFC-A2F4-67D2EB63B76A}" dt="2020-03-24T15:18:41.072" v="716" actId="164"/>
          <ac:spMkLst>
            <pc:docMk/>
            <pc:sldMk cId="4066507362" sldId="450"/>
            <ac:spMk id="10" creationId="{CBC674AB-3B93-4A3D-9B37-C506FA8A22AD}"/>
          </ac:spMkLst>
        </pc:spChg>
        <pc:spChg chg="add mod">
          <ac:chgData name="MB Vialle" userId="f2c6431163e4e305" providerId="LiveId" clId="{87155936-D8AA-4DFC-A2F4-67D2EB63B76A}" dt="2020-03-24T15:19:22.132" v="722" actId="164"/>
          <ac:spMkLst>
            <pc:docMk/>
            <pc:sldMk cId="4066507362" sldId="450"/>
            <ac:spMk id="12" creationId="{AAFC6426-2037-43CC-A613-09C7CBA9837C}"/>
          </ac:spMkLst>
        </pc:spChg>
        <pc:spChg chg="add">
          <ac:chgData name="MB Vialle" userId="f2c6431163e4e305" providerId="LiveId" clId="{87155936-D8AA-4DFC-A2F4-67D2EB63B76A}" dt="2020-03-24T15:20:44.692" v="740"/>
          <ac:spMkLst>
            <pc:docMk/>
            <pc:sldMk cId="4066507362" sldId="450"/>
            <ac:spMk id="17" creationId="{AE77E82B-3F2A-4D82-B176-83D65459F9A3}"/>
          </ac:spMkLst>
        </pc:spChg>
        <pc:spChg chg="add mod">
          <ac:chgData name="MB Vialle" userId="f2c6431163e4e305" providerId="LiveId" clId="{87155936-D8AA-4DFC-A2F4-67D2EB63B76A}" dt="2020-03-24T15:34:55.598" v="747" actId="164"/>
          <ac:spMkLst>
            <pc:docMk/>
            <pc:sldMk cId="4066507362" sldId="450"/>
            <ac:spMk id="18" creationId="{277E03BB-7B49-4B13-A531-2F0165CDA33C}"/>
          </ac:spMkLst>
        </pc:spChg>
        <pc:grpChg chg="add mod">
          <ac:chgData name="MB Vialle" userId="f2c6431163e4e305" providerId="LiveId" clId="{87155936-D8AA-4DFC-A2F4-67D2EB63B76A}" dt="2020-03-24T15:18:41.072" v="716" actId="164"/>
          <ac:grpSpMkLst>
            <pc:docMk/>
            <pc:sldMk cId="4066507362" sldId="450"/>
            <ac:grpSpMk id="11" creationId="{BADA409E-7786-45F6-B7B7-951BF7ED81B9}"/>
          </ac:grpSpMkLst>
        </pc:grpChg>
        <pc:grpChg chg="add mod">
          <ac:chgData name="MB Vialle" userId="f2c6431163e4e305" providerId="LiveId" clId="{87155936-D8AA-4DFC-A2F4-67D2EB63B76A}" dt="2020-03-24T15:19:22.132" v="722" actId="164"/>
          <ac:grpSpMkLst>
            <pc:docMk/>
            <pc:sldMk cId="4066507362" sldId="450"/>
            <ac:grpSpMk id="15" creationId="{60232743-585D-4496-BBE4-D83C4C9C5338}"/>
          </ac:grpSpMkLst>
        </pc:grpChg>
        <pc:grpChg chg="add mod">
          <ac:chgData name="MB Vialle" userId="f2c6431163e4e305" providerId="LiveId" clId="{87155936-D8AA-4DFC-A2F4-67D2EB63B76A}" dt="2020-03-24T15:35:14.933" v="749" actId="164"/>
          <ac:grpSpMkLst>
            <pc:docMk/>
            <pc:sldMk cId="4066507362" sldId="450"/>
            <ac:grpSpMk id="19" creationId="{930AF965-865B-42C1-840D-40BB24925EAF}"/>
          </ac:grpSpMkLst>
        </pc:grpChg>
        <pc:grpChg chg="add mod">
          <ac:chgData name="MB Vialle" userId="f2c6431163e4e305" providerId="LiveId" clId="{87155936-D8AA-4DFC-A2F4-67D2EB63B76A}" dt="2020-03-24T15:35:14.933" v="749" actId="164"/>
          <ac:grpSpMkLst>
            <pc:docMk/>
            <pc:sldMk cId="4066507362" sldId="450"/>
            <ac:grpSpMk id="22" creationId="{1075B685-E311-41EC-9867-1DFADAA4FB01}"/>
          </ac:grpSpMkLst>
        </pc:grpChg>
        <pc:picChg chg="add">
          <ac:chgData name="MB Vialle" userId="f2c6431163e4e305" providerId="LiveId" clId="{87155936-D8AA-4DFC-A2F4-67D2EB63B76A}" dt="2020-03-24T15:16:59.720" v="700"/>
          <ac:picMkLst>
            <pc:docMk/>
            <pc:sldMk cId="4066507362" sldId="450"/>
            <ac:picMk id="5" creationId="{C4E15FA0-C783-4807-B0F4-1510159E3DAB}"/>
          </ac:picMkLst>
        </pc:picChg>
        <pc:picChg chg="add mod">
          <ac:chgData name="MB Vialle" userId="f2c6431163e4e305" providerId="LiveId" clId="{87155936-D8AA-4DFC-A2F4-67D2EB63B76A}" dt="2020-03-24T15:18:41.072" v="716" actId="164"/>
          <ac:picMkLst>
            <pc:docMk/>
            <pc:sldMk cId="4066507362" sldId="450"/>
            <ac:picMk id="9" creationId="{242CF601-6D34-40DF-B32C-94CCF71CD0F9}"/>
          </ac:picMkLst>
        </pc:picChg>
        <pc:picChg chg="add mod">
          <ac:chgData name="MB Vialle" userId="f2c6431163e4e305" providerId="LiveId" clId="{87155936-D8AA-4DFC-A2F4-67D2EB63B76A}" dt="2020-03-24T15:34:55.598" v="747" actId="164"/>
          <ac:picMkLst>
            <pc:docMk/>
            <pc:sldMk cId="4066507362" sldId="450"/>
            <ac:picMk id="16" creationId="{DB8C7A80-31AB-4F24-8510-3FC59AD8092A}"/>
          </ac:picMkLst>
        </pc:picChg>
        <pc:picChg chg="add del mod">
          <ac:chgData name="MB Vialle" userId="f2c6431163e4e305" providerId="LiveId" clId="{87155936-D8AA-4DFC-A2F4-67D2EB63B76A}" dt="2020-03-24T15:49:38.532" v="765"/>
          <ac:picMkLst>
            <pc:docMk/>
            <pc:sldMk cId="4066507362" sldId="450"/>
            <ac:picMk id="24" creationId="{6BE72466-CFD6-4C96-996E-546300658BF4}"/>
          </ac:picMkLst>
        </pc:picChg>
        <pc:cxnChg chg="add mod">
          <ac:chgData name="MB Vialle" userId="f2c6431163e4e305" providerId="LiveId" clId="{87155936-D8AA-4DFC-A2F4-67D2EB63B76A}" dt="2020-03-24T15:19:22.132" v="722" actId="164"/>
          <ac:cxnSpMkLst>
            <pc:docMk/>
            <pc:sldMk cId="4066507362" sldId="450"/>
            <ac:cxnSpMk id="14" creationId="{11775014-1609-4FB9-8370-B603D3F578A1}"/>
          </ac:cxnSpMkLst>
        </pc:cxnChg>
        <pc:cxnChg chg="add mod">
          <ac:chgData name="MB Vialle" userId="f2c6431163e4e305" providerId="LiveId" clId="{87155936-D8AA-4DFC-A2F4-67D2EB63B76A}" dt="2020-03-24T15:35:14.933" v="749" actId="164"/>
          <ac:cxnSpMkLst>
            <pc:docMk/>
            <pc:sldMk cId="4066507362" sldId="450"/>
            <ac:cxnSpMk id="21" creationId="{929701D3-70DC-4DA3-9652-DC8147442B0A}"/>
          </ac:cxnSpMkLst>
        </pc:cxnChg>
      </pc:sldChg>
      <pc:sldChg chg="addSp delSp modSp add mod modAnim">
        <pc:chgData name="MB Vialle" userId="f2c6431163e4e305" providerId="LiveId" clId="{87155936-D8AA-4DFC-A2F4-67D2EB63B76A}" dt="2020-03-24T16:09:33.878" v="935"/>
        <pc:sldMkLst>
          <pc:docMk/>
          <pc:sldMk cId="1374890185" sldId="451"/>
        </pc:sldMkLst>
        <pc:spChg chg="del">
          <ac:chgData name="MB Vialle" userId="f2c6431163e4e305" providerId="LiveId" clId="{87155936-D8AA-4DFC-A2F4-67D2EB63B76A}" dt="2020-03-24T15:46:00.789" v="762"/>
          <ac:spMkLst>
            <pc:docMk/>
            <pc:sldMk cId="1374890185" sldId="451"/>
            <ac:spMk id="2" creationId="{DB5D70AB-CFCB-4991-BC4E-89A2BF3C6A41}"/>
          </ac:spMkLst>
        </pc:spChg>
        <pc:spChg chg="del">
          <ac:chgData name="MB Vialle" userId="f2c6431163e4e305" providerId="LiveId" clId="{87155936-D8AA-4DFC-A2F4-67D2EB63B76A}" dt="2020-03-24T15:45:56.569" v="761"/>
          <ac:spMkLst>
            <pc:docMk/>
            <pc:sldMk cId="1374890185" sldId="451"/>
            <ac:spMk id="3" creationId="{5C6FDCFB-0E45-4B0D-8FBC-C6FE9C6CCD1A}"/>
          </ac:spMkLst>
        </pc:spChg>
        <pc:spChg chg="add">
          <ac:chgData name="MB Vialle" userId="f2c6431163e4e305" providerId="LiveId" clId="{87155936-D8AA-4DFC-A2F4-67D2EB63B76A}" dt="2020-03-24T15:46:07.515" v="763"/>
          <ac:spMkLst>
            <pc:docMk/>
            <pc:sldMk cId="1374890185" sldId="451"/>
            <ac:spMk id="4" creationId="{68AC7446-6551-4FDA-89DB-6345CD6E9D1C}"/>
          </ac:spMkLst>
        </pc:spChg>
        <pc:spChg chg="add mod">
          <ac:chgData name="MB Vialle" userId="f2c6431163e4e305" providerId="LiveId" clId="{87155936-D8AA-4DFC-A2F4-67D2EB63B76A}" dt="2020-03-24T16:01:43.473" v="784" actId="164"/>
          <ac:spMkLst>
            <pc:docMk/>
            <pc:sldMk cId="1374890185" sldId="451"/>
            <ac:spMk id="6" creationId="{1D8EF0E1-32EE-4587-913B-28537F511A76}"/>
          </ac:spMkLst>
        </pc:spChg>
        <pc:spChg chg="add mod">
          <ac:chgData name="MB Vialle" userId="f2c6431163e4e305" providerId="LiveId" clId="{87155936-D8AA-4DFC-A2F4-67D2EB63B76A}" dt="2020-03-24T16:02:19.919" v="791" actId="1076"/>
          <ac:spMkLst>
            <pc:docMk/>
            <pc:sldMk cId="1374890185" sldId="451"/>
            <ac:spMk id="8" creationId="{90D63E4D-CEE0-4B87-91D0-4C89A54483E3}"/>
          </ac:spMkLst>
        </pc:spChg>
        <pc:spChg chg="add mod">
          <ac:chgData name="MB Vialle" userId="f2c6431163e4e305" providerId="LiveId" clId="{87155936-D8AA-4DFC-A2F4-67D2EB63B76A}" dt="2020-03-24T16:04:09.057" v="811" actId="164"/>
          <ac:spMkLst>
            <pc:docMk/>
            <pc:sldMk cId="1374890185" sldId="451"/>
            <ac:spMk id="9" creationId="{1D17BFDF-EB47-4B3B-B4F2-5C536CB58A41}"/>
          </ac:spMkLst>
        </pc:spChg>
        <pc:spChg chg="add mod">
          <ac:chgData name="MB Vialle" userId="f2c6431163e4e305" providerId="LiveId" clId="{87155936-D8AA-4DFC-A2F4-67D2EB63B76A}" dt="2020-03-24T16:07:21.778" v="879" actId="164"/>
          <ac:spMkLst>
            <pc:docMk/>
            <pc:sldMk cId="1374890185" sldId="451"/>
            <ac:spMk id="16" creationId="{AC4FCA74-148C-44A0-BD2F-221F20DAC521}"/>
          </ac:spMkLst>
        </pc:spChg>
        <pc:spChg chg="add mod">
          <ac:chgData name="MB Vialle" userId="f2c6431163e4e305" providerId="LiveId" clId="{87155936-D8AA-4DFC-A2F4-67D2EB63B76A}" dt="2020-03-24T16:07:21.778" v="879" actId="164"/>
          <ac:spMkLst>
            <pc:docMk/>
            <pc:sldMk cId="1374890185" sldId="451"/>
            <ac:spMk id="19" creationId="{92B4BAD8-5009-4504-B73B-8B26C8FCE589}"/>
          </ac:spMkLst>
        </pc:spChg>
        <pc:spChg chg="add mod">
          <ac:chgData name="MB Vialle" userId="f2c6431163e4e305" providerId="LiveId" clId="{87155936-D8AA-4DFC-A2F4-67D2EB63B76A}" dt="2020-03-24T16:09:25.171" v="927" actId="164"/>
          <ac:spMkLst>
            <pc:docMk/>
            <pc:sldMk cId="1374890185" sldId="451"/>
            <ac:spMk id="21" creationId="{70B9DA01-00DB-4FD8-A901-59AEDDC0AABA}"/>
          </ac:spMkLst>
        </pc:spChg>
        <pc:spChg chg="add mod">
          <ac:chgData name="MB Vialle" userId="f2c6431163e4e305" providerId="LiveId" clId="{87155936-D8AA-4DFC-A2F4-67D2EB63B76A}" dt="2020-03-24T16:09:25.171" v="927" actId="164"/>
          <ac:spMkLst>
            <pc:docMk/>
            <pc:sldMk cId="1374890185" sldId="451"/>
            <ac:spMk id="24" creationId="{DAE2E3D3-DEE4-4C3B-A6B6-45017A0CF723}"/>
          </ac:spMkLst>
        </pc:spChg>
        <pc:grpChg chg="add mod">
          <ac:chgData name="MB Vialle" userId="f2c6431163e4e305" providerId="LiveId" clId="{87155936-D8AA-4DFC-A2F4-67D2EB63B76A}" dt="2020-03-24T16:02:12.639" v="788" actId="1076"/>
          <ac:grpSpMkLst>
            <pc:docMk/>
            <pc:sldMk cId="1374890185" sldId="451"/>
            <ac:grpSpMk id="7" creationId="{0C329462-3F55-4F4F-8820-3D15D8DF593D}"/>
          </ac:grpSpMkLst>
        </pc:grpChg>
        <pc:grpChg chg="add mod">
          <ac:chgData name="MB Vialle" userId="f2c6431163e4e305" providerId="LiveId" clId="{87155936-D8AA-4DFC-A2F4-67D2EB63B76A}" dt="2020-03-24T16:04:09.057" v="811" actId="164"/>
          <ac:grpSpMkLst>
            <pc:docMk/>
            <pc:sldMk cId="1374890185" sldId="451"/>
            <ac:grpSpMk id="10" creationId="{3FC2004B-2588-4EC2-BE19-5FCCC56F2B28}"/>
          </ac:grpSpMkLst>
        </pc:grpChg>
        <pc:grpChg chg="add mod">
          <ac:chgData name="MB Vialle" userId="f2c6431163e4e305" providerId="LiveId" clId="{87155936-D8AA-4DFC-A2F4-67D2EB63B76A}" dt="2020-03-24T16:04:09.057" v="811" actId="164"/>
          <ac:grpSpMkLst>
            <pc:docMk/>
            <pc:sldMk cId="1374890185" sldId="451"/>
            <ac:grpSpMk id="15" creationId="{4AB34296-4250-4A87-B0BC-BBF6F978028E}"/>
          </ac:grpSpMkLst>
        </pc:grpChg>
        <pc:grpChg chg="add mod">
          <ac:chgData name="MB Vialle" userId="f2c6431163e4e305" providerId="LiveId" clId="{87155936-D8AA-4DFC-A2F4-67D2EB63B76A}" dt="2020-03-24T16:07:21.778" v="879" actId="164"/>
          <ac:grpSpMkLst>
            <pc:docMk/>
            <pc:sldMk cId="1374890185" sldId="451"/>
            <ac:grpSpMk id="20" creationId="{27B627F6-2D3F-4550-BB8F-898BFDA64612}"/>
          </ac:grpSpMkLst>
        </pc:grpChg>
        <pc:grpChg chg="add mod">
          <ac:chgData name="MB Vialle" userId="f2c6431163e4e305" providerId="LiveId" clId="{87155936-D8AA-4DFC-A2F4-67D2EB63B76A}" dt="2020-03-24T16:09:25.171" v="927" actId="164"/>
          <ac:grpSpMkLst>
            <pc:docMk/>
            <pc:sldMk cId="1374890185" sldId="451"/>
            <ac:grpSpMk id="25" creationId="{2039C28E-7545-4695-ABF9-467E7F60D3F3}"/>
          </ac:grpSpMkLst>
        </pc:grpChg>
        <pc:picChg chg="add mod modCrop">
          <ac:chgData name="MB Vialle" userId="f2c6431163e4e305" providerId="LiveId" clId="{87155936-D8AA-4DFC-A2F4-67D2EB63B76A}" dt="2020-03-24T16:01:43.473" v="784" actId="164"/>
          <ac:picMkLst>
            <pc:docMk/>
            <pc:sldMk cId="1374890185" sldId="451"/>
            <ac:picMk id="5" creationId="{5E1F1392-A27D-45EB-BAF6-D6ABEF6E23CD}"/>
          </ac:picMkLst>
        </pc:picChg>
        <pc:cxnChg chg="add mod">
          <ac:chgData name="MB Vialle" userId="f2c6431163e4e305" providerId="LiveId" clId="{87155936-D8AA-4DFC-A2F4-67D2EB63B76A}" dt="2020-03-24T16:04:09.057" v="811" actId="164"/>
          <ac:cxnSpMkLst>
            <pc:docMk/>
            <pc:sldMk cId="1374890185" sldId="451"/>
            <ac:cxnSpMk id="14" creationId="{1EA22689-DD55-4074-BF32-40B02C6B3D39}"/>
          </ac:cxnSpMkLst>
        </pc:cxnChg>
        <pc:cxnChg chg="add mod">
          <ac:chgData name="MB Vialle" userId="f2c6431163e4e305" providerId="LiveId" clId="{87155936-D8AA-4DFC-A2F4-67D2EB63B76A}" dt="2020-03-24T16:07:21.778" v="879" actId="164"/>
          <ac:cxnSpMkLst>
            <pc:docMk/>
            <pc:sldMk cId="1374890185" sldId="451"/>
            <ac:cxnSpMk id="18" creationId="{F44F8F8F-E081-4415-B497-6DE0D0C88C46}"/>
          </ac:cxnSpMkLst>
        </pc:cxnChg>
        <pc:cxnChg chg="add mod">
          <ac:chgData name="MB Vialle" userId="f2c6431163e4e305" providerId="LiveId" clId="{87155936-D8AA-4DFC-A2F4-67D2EB63B76A}" dt="2020-03-24T16:09:25.171" v="927" actId="164"/>
          <ac:cxnSpMkLst>
            <pc:docMk/>
            <pc:sldMk cId="1374890185" sldId="451"/>
            <ac:cxnSpMk id="23" creationId="{60112BD2-35C6-4190-851C-A3A07016ADAB}"/>
          </ac:cxnSpMkLst>
        </pc:cxnChg>
      </pc:sldChg>
      <pc:sldChg chg="addSp delSp modSp add mod modAnim">
        <pc:chgData name="MB Vialle" userId="f2c6431163e4e305" providerId="LiveId" clId="{87155936-D8AA-4DFC-A2F4-67D2EB63B76A}" dt="2020-03-24T16:16:45.852" v="1265"/>
        <pc:sldMkLst>
          <pc:docMk/>
          <pc:sldMk cId="57172861" sldId="452"/>
        </pc:sldMkLst>
        <pc:spChg chg="add mod">
          <ac:chgData name="MB Vialle" userId="f2c6431163e4e305" providerId="LiveId" clId="{87155936-D8AA-4DFC-A2F4-67D2EB63B76A}" dt="2020-03-24T16:12:28.546" v="1020" actId="164"/>
          <ac:spMkLst>
            <pc:docMk/>
            <pc:sldMk cId="57172861" sldId="452"/>
            <ac:spMk id="2" creationId="{60912E10-10E9-4A9C-946B-AEE3D114F76B}"/>
          </ac:spMkLst>
        </pc:spChg>
        <pc:spChg chg="add mod">
          <ac:chgData name="MB Vialle" userId="f2c6431163e4e305" providerId="LiveId" clId="{87155936-D8AA-4DFC-A2F4-67D2EB63B76A}" dt="2020-03-24T16:12:28.546" v="1020" actId="164"/>
          <ac:spMkLst>
            <pc:docMk/>
            <pc:sldMk cId="57172861" sldId="452"/>
            <ac:spMk id="3" creationId="{71C719D9-4D83-4E5C-8778-2960EC90A650}"/>
          </ac:spMkLst>
        </pc:spChg>
        <pc:spChg chg="add mod">
          <ac:chgData name="MB Vialle" userId="f2c6431163e4e305" providerId="LiveId" clId="{87155936-D8AA-4DFC-A2F4-67D2EB63B76A}" dt="2020-03-24T16:12:38.960" v="1021" actId="164"/>
          <ac:spMkLst>
            <pc:docMk/>
            <pc:sldMk cId="57172861" sldId="452"/>
            <ac:spMk id="13" creationId="{F78B2CDE-C174-41CD-A7F9-2510C425AFDF}"/>
          </ac:spMkLst>
        </pc:spChg>
        <pc:spChg chg="add mod">
          <ac:chgData name="MB Vialle" userId="f2c6431163e4e305" providerId="LiveId" clId="{87155936-D8AA-4DFC-A2F4-67D2EB63B76A}" dt="2020-03-24T16:12:28.546" v="1020" actId="164"/>
          <ac:spMkLst>
            <pc:docMk/>
            <pc:sldMk cId="57172861" sldId="452"/>
            <ac:spMk id="22" creationId="{E639E66C-B1DB-4F61-9A6C-87D822DEAFBE}"/>
          </ac:spMkLst>
        </pc:spChg>
        <pc:spChg chg="add mod">
          <ac:chgData name="MB Vialle" userId="f2c6431163e4e305" providerId="LiveId" clId="{87155936-D8AA-4DFC-A2F4-67D2EB63B76A}" dt="2020-03-24T16:14:49.048" v="1182" actId="164"/>
          <ac:spMkLst>
            <pc:docMk/>
            <pc:sldMk cId="57172861" sldId="452"/>
            <ac:spMk id="27" creationId="{AB589310-03A4-4DA6-B094-3E87FC14D7F8}"/>
          </ac:spMkLst>
        </pc:spChg>
        <pc:spChg chg="add mod">
          <ac:chgData name="MB Vialle" userId="f2c6431163e4e305" providerId="LiveId" clId="{87155936-D8AA-4DFC-A2F4-67D2EB63B76A}" dt="2020-03-24T16:14:49.048" v="1182" actId="164"/>
          <ac:spMkLst>
            <pc:docMk/>
            <pc:sldMk cId="57172861" sldId="452"/>
            <ac:spMk id="28" creationId="{8FA76AF9-EFCC-4908-94D4-20A0A3C03775}"/>
          </ac:spMkLst>
        </pc:spChg>
        <pc:spChg chg="add mod">
          <ac:chgData name="MB Vialle" userId="f2c6431163e4e305" providerId="LiveId" clId="{87155936-D8AA-4DFC-A2F4-67D2EB63B76A}" dt="2020-03-24T16:16:33.641" v="1257" actId="164"/>
          <ac:spMkLst>
            <pc:docMk/>
            <pc:sldMk cId="57172861" sldId="452"/>
            <ac:spMk id="30" creationId="{60655B36-E710-4C82-87E4-C341F6FE31CB}"/>
          </ac:spMkLst>
        </pc:spChg>
        <pc:grpChg chg="del">
          <ac:chgData name="MB Vialle" userId="f2c6431163e4e305" providerId="LiveId" clId="{87155936-D8AA-4DFC-A2F4-67D2EB63B76A}" dt="2020-03-24T16:10:29.217" v="937"/>
          <ac:grpSpMkLst>
            <pc:docMk/>
            <pc:sldMk cId="57172861" sldId="452"/>
            <ac:grpSpMk id="15" creationId="{4AB34296-4250-4A87-B0BC-BBF6F978028E}"/>
          </ac:grpSpMkLst>
        </pc:grpChg>
        <pc:grpChg chg="add mod">
          <ac:chgData name="MB Vialle" userId="f2c6431163e4e305" providerId="LiveId" clId="{87155936-D8AA-4DFC-A2F4-67D2EB63B76A}" dt="2020-03-24T16:12:38.960" v="1021" actId="164"/>
          <ac:grpSpMkLst>
            <pc:docMk/>
            <pc:sldMk cId="57172861" sldId="452"/>
            <ac:grpSpMk id="17" creationId="{0AB6D21C-CC33-4A6C-B403-840013E7E739}"/>
          </ac:grpSpMkLst>
        </pc:grpChg>
        <pc:grpChg chg="del">
          <ac:chgData name="MB Vialle" userId="f2c6431163e4e305" providerId="LiveId" clId="{87155936-D8AA-4DFC-A2F4-67D2EB63B76A}" dt="2020-03-24T16:10:31.653" v="938"/>
          <ac:grpSpMkLst>
            <pc:docMk/>
            <pc:sldMk cId="57172861" sldId="452"/>
            <ac:grpSpMk id="20" creationId="{27B627F6-2D3F-4550-BB8F-898BFDA64612}"/>
          </ac:grpSpMkLst>
        </pc:grpChg>
        <pc:grpChg chg="del">
          <ac:chgData name="MB Vialle" userId="f2c6431163e4e305" providerId="LiveId" clId="{87155936-D8AA-4DFC-A2F4-67D2EB63B76A}" dt="2020-03-24T16:10:39.535" v="939"/>
          <ac:grpSpMkLst>
            <pc:docMk/>
            <pc:sldMk cId="57172861" sldId="452"/>
            <ac:grpSpMk id="25" creationId="{2039C28E-7545-4695-ABF9-467E7F60D3F3}"/>
          </ac:grpSpMkLst>
        </pc:grpChg>
        <pc:grpChg chg="add mod">
          <ac:chgData name="MB Vialle" userId="f2c6431163e4e305" providerId="LiveId" clId="{87155936-D8AA-4DFC-A2F4-67D2EB63B76A}" dt="2020-03-24T16:12:38.960" v="1021" actId="164"/>
          <ac:grpSpMkLst>
            <pc:docMk/>
            <pc:sldMk cId="57172861" sldId="452"/>
            <ac:grpSpMk id="26" creationId="{6D6BCC74-1B9B-421A-9DDE-852B838C98E4}"/>
          </ac:grpSpMkLst>
        </pc:grpChg>
        <pc:grpChg chg="add mod">
          <ac:chgData name="MB Vialle" userId="f2c6431163e4e305" providerId="LiveId" clId="{87155936-D8AA-4DFC-A2F4-67D2EB63B76A}" dt="2020-03-24T16:16:33.641" v="1257" actId="164"/>
          <ac:grpSpMkLst>
            <pc:docMk/>
            <pc:sldMk cId="57172861" sldId="452"/>
            <ac:grpSpMk id="29" creationId="{3187A638-EC6B-479F-8297-0DC44E8BC7EA}"/>
          </ac:grpSpMkLst>
        </pc:grpChg>
        <pc:grpChg chg="add mod">
          <ac:chgData name="MB Vialle" userId="f2c6431163e4e305" providerId="LiveId" clId="{87155936-D8AA-4DFC-A2F4-67D2EB63B76A}" dt="2020-03-24T16:16:33.641" v="1257" actId="164"/>
          <ac:grpSpMkLst>
            <pc:docMk/>
            <pc:sldMk cId="57172861" sldId="452"/>
            <ac:grpSpMk id="31" creationId="{73B2F9CE-66D3-4DD8-8D2C-A6210EDB54F8}"/>
          </ac:grpSpMkLst>
        </pc:grpChg>
      </pc:sldChg>
      <pc:sldChg chg="addSp delSp modSp add mod modAnim">
        <pc:chgData name="MB Vialle" userId="f2c6431163e4e305" providerId="LiveId" clId="{87155936-D8AA-4DFC-A2F4-67D2EB63B76A}" dt="2020-03-24T16:33:23.704" v="2339" actId="113"/>
        <pc:sldMkLst>
          <pc:docMk/>
          <pc:sldMk cId="1201357233" sldId="453"/>
        </pc:sldMkLst>
        <pc:spChg chg="mod">
          <ac:chgData name="MB Vialle" userId="f2c6431163e4e305" providerId="LiveId" clId="{87155936-D8AA-4DFC-A2F4-67D2EB63B76A}" dt="2020-03-24T16:17:06.262" v="1268" actId="1076"/>
          <ac:spMkLst>
            <pc:docMk/>
            <pc:sldMk cId="1201357233" sldId="453"/>
            <ac:spMk id="8" creationId="{90D63E4D-CEE0-4B87-91D0-4C89A54483E3}"/>
          </ac:spMkLst>
        </pc:spChg>
        <pc:spChg chg="add mod">
          <ac:chgData name="MB Vialle" userId="f2c6431163e4e305" providerId="LiveId" clId="{87155936-D8AA-4DFC-A2F4-67D2EB63B76A}" dt="2020-03-24T16:17:54.661" v="1276" actId="113"/>
          <ac:spMkLst>
            <pc:docMk/>
            <pc:sldMk cId="1201357233" sldId="453"/>
            <ac:spMk id="11" creationId="{0D357797-1D81-4855-A620-82A778098FF7}"/>
          </ac:spMkLst>
        </pc:spChg>
        <pc:spChg chg="add mod">
          <ac:chgData name="MB Vialle" userId="f2c6431163e4e305" providerId="LiveId" clId="{87155936-D8AA-4DFC-A2F4-67D2EB63B76A}" dt="2020-03-24T16:23:55.003" v="1739" actId="1076"/>
          <ac:spMkLst>
            <pc:docMk/>
            <pc:sldMk cId="1201357233" sldId="453"/>
            <ac:spMk id="19" creationId="{5C5EAE27-D8D5-4D7C-896A-FA119612C06F}"/>
          </ac:spMkLst>
        </pc:spChg>
        <pc:spChg chg="add mod">
          <ac:chgData name="MB Vialle" userId="f2c6431163e4e305" providerId="LiveId" clId="{87155936-D8AA-4DFC-A2F4-67D2EB63B76A}" dt="2020-03-24T16:22:32.986" v="1662" actId="20577"/>
          <ac:spMkLst>
            <pc:docMk/>
            <pc:sldMk cId="1201357233" sldId="453"/>
            <ac:spMk id="23" creationId="{16EF75CF-5A2D-4C3B-A130-61AC0F04386B}"/>
          </ac:spMkLst>
        </pc:spChg>
        <pc:spChg chg="add mod">
          <ac:chgData name="MB Vialle" userId="f2c6431163e4e305" providerId="LiveId" clId="{87155936-D8AA-4DFC-A2F4-67D2EB63B76A}" dt="2020-03-24T16:21:55.144" v="1628" actId="14100"/>
          <ac:spMkLst>
            <pc:docMk/>
            <pc:sldMk cId="1201357233" sldId="453"/>
            <ac:spMk id="24" creationId="{74A6F308-EC5B-40C5-A9E9-BA5052899248}"/>
          </ac:spMkLst>
        </pc:spChg>
        <pc:spChg chg="add mod">
          <ac:chgData name="MB Vialle" userId="f2c6431163e4e305" providerId="LiveId" clId="{87155936-D8AA-4DFC-A2F4-67D2EB63B76A}" dt="2020-03-24T16:27:01.474" v="2047" actId="1076"/>
          <ac:spMkLst>
            <pc:docMk/>
            <pc:sldMk cId="1201357233" sldId="453"/>
            <ac:spMk id="25" creationId="{64BEC407-C486-4365-B9BE-F3B924078F78}"/>
          </ac:spMkLst>
        </pc:spChg>
        <pc:spChg chg="del">
          <ac:chgData name="MB Vialle" userId="f2c6431163e4e305" providerId="LiveId" clId="{87155936-D8AA-4DFC-A2F4-67D2EB63B76A}" dt="2020-03-24T16:15:33.811" v="1194"/>
          <ac:spMkLst>
            <pc:docMk/>
            <pc:sldMk cId="1201357233" sldId="453"/>
            <ac:spMk id="27" creationId="{AB589310-03A4-4DA6-B094-3E87FC14D7F8}"/>
          </ac:spMkLst>
        </pc:spChg>
        <pc:spChg chg="del mod">
          <ac:chgData name="MB Vialle" userId="f2c6431163e4e305" providerId="LiveId" clId="{87155936-D8AA-4DFC-A2F4-67D2EB63B76A}" dt="2020-03-24T16:15:36.206" v="1195"/>
          <ac:spMkLst>
            <pc:docMk/>
            <pc:sldMk cId="1201357233" sldId="453"/>
            <ac:spMk id="28" creationId="{8FA76AF9-EFCC-4908-94D4-20A0A3C03775}"/>
          </ac:spMkLst>
        </pc:spChg>
        <pc:spChg chg="add mod">
          <ac:chgData name="MB Vialle" userId="f2c6431163e4e305" providerId="LiveId" clId="{87155936-D8AA-4DFC-A2F4-67D2EB63B76A}" dt="2020-03-24T16:23:51.330" v="1738" actId="1076"/>
          <ac:spMkLst>
            <pc:docMk/>
            <pc:sldMk cId="1201357233" sldId="453"/>
            <ac:spMk id="30" creationId="{A3B45D98-69E5-4086-9D5C-ED254E4C6477}"/>
          </ac:spMkLst>
        </pc:spChg>
        <pc:spChg chg="add mod">
          <ac:chgData name="MB Vialle" userId="f2c6431163e4e305" providerId="LiveId" clId="{87155936-D8AA-4DFC-A2F4-67D2EB63B76A}" dt="2020-03-24T16:25:06.611" v="1940" actId="1076"/>
          <ac:spMkLst>
            <pc:docMk/>
            <pc:sldMk cId="1201357233" sldId="453"/>
            <ac:spMk id="31" creationId="{FF395031-CF31-47DF-B7F7-8DBF73413C3E}"/>
          </ac:spMkLst>
        </pc:spChg>
        <pc:spChg chg="add mod">
          <ac:chgData name="MB Vialle" userId="f2c6431163e4e305" providerId="LiveId" clId="{87155936-D8AA-4DFC-A2F4-67D2EB63B76A}" dt="2020-03-24T16:26:41.265" v="2043" actId="1076"/>
          <ac:spMkLst>
            <pc:docMk/>
            <pc:sldMk cId="1201357233" sldId="453"/>
            <ac:spMk id="32" creationId="{A39EA957-637E-45C3-AA4C-D14B707E87B8}"/>
          </ac:spMkLst>
        </pc:spChg>
        <pc:spChg chg="add mod">
          <ac:chgData name="MB Vialle" userId="f2c6431163e4e305" providerId="LiveId" clId="{87155936-D8AA-4DFC-A2F4-67D2EB63B76A}" dt="2020-03-24T16:27:58.454" v="2089" actId="1076"/>
          <ac:spMkLst>
            <pc:docMk/>
            <pc:sldMk cId="1201357233" sldId="453"/>
            <ac:spMk id="39" creationId="{1A01B690-5C27-4157-A21C-2584B93BFE29}"/>
          </ac:spMkLst>
        </pc:spChg>
        <pc:spChg chg="add mod">
          <ac:chgData name="MB Vialle" userId="f2c6431163e4e305" providerId="LiveId" clId="{87155936-D8AA-4DFC-A2F4-67D2EB63B76A}" dt="2020-03-24T16:28:12.769" v="2103" actId="20577"/>
          <ac:spMkLst>
            <pc:docMk/>
            <pc:sldMk cId="1201357233" sldId="453"/>
            <ac:spMk id="40" creationId="{07C50D26-A3B0-4E5E-88ED-EC337562CBDB}"/>
          </ac:spMkLst>
        </pc:spChg>
        <pc:spChg chg="add mod">
          <ac:chgData name="MB Vialle" userId="f2c6431163e4e305" providerId="LiveId" clId="{87155936-D8AA-4DFC-A2F4-67D2EB63B76A}" dt="2020-03-24T16:28:29.537" v="2112" actId="20577"/>
          <ac:spMkLst>
            <pc:docMk/>
            <pc:sldMk cId="1201357233" sldId="453"/>
            <ac:spMk id="41" creationId="{8F6B3959-70D3-42D1-B332-927016F05A6A}"/>
          </ac:spMkLst>
        </pc:spChg>
        <pc:spChg chg="add mod">
          <ac:chgData name="MB Vialle" userId="f2c6431163e4e305" providerId="LiveId" clId="{87155936-D8AA-4DFC-A2F4-67D2EB63B76A}" dt="2020-03-24T16:33:23.704" v="2339" actId="113"/>
          <ac:spMkLst>
            <pc:docMk/>
            <pc:sldMk cId="1201357233" sldId="453"/>
            <ac:spMk id="42" creationId="{F347096C-CBD1-47B9-AD9B-1B2CEAA49125}"/>
          </ac:spMkLst>
        </pc:spChg>
        <pc:spChg chg="add mod">
          <ac:chgData name="MB Vialle" userId="f2c6431163e4e305" providerId="LiveId" clId="{87155936-D8AA-4DFC-A2F4-67D2EB63B76A}" dt="2020-03-24T16:30:39.563" v="2302" actId="164"/>
          <ac:spMkLst>
            <pc:docMk/>
            <pc:sldMk cId="1201357233" sldId="453"/>
            <ac:spMk id="43" creationId="{28CAF32C-057C-4E52-9332-D7DA019C4420}"/>
          </ac:spMkLst>
        </pc:spChg>
        <pc:grpChg chg="del">
          <ac:chgData name="MB Vialle" userId="f2c6431163e4e305" providerId="LiveId" clId="{87155936-D8AA-4DFC-A2F4-67D2EB63B76A}" dt="2020-03-24T16:15:25.625" v="1192"/>
          <ac:grpSpMkLst>
            <pc:docMk/>
            <pc:sldMk cId="1201357233" sldId="453"/>
            <ac:grpSpMk id="7" creationId="{0C329462-3F55-4F4F-8820-3D15D8DF593D}"/>
          </ac:grpSpMkLst>
        </pc:grpChg>
        <pc:grpChg chg="del">
          <ac:chgData name="MB Vialle" userId="f2c6431163e4e305" providerId="LiveId" clId="{87155936-D8AA-4DFC-A2F4-67D2EB63B76A}" dt="2020-03-24T16:15:28.279" v="1193"/>
          <ac:grpSpMkLst>
            <pc:docMk/>
            <pc:sldMk cId="1201357233" sldId="453"/>
            <ac:grpSpMk id="26" creationId="{6D6BCC74-1B9B-421A-9DDE-852B838C98E4}"/>
          </ac:grpSpMkLst>
        </pc:grpChg>
        <pc:grpChg chg="del mod">
          <ac:chgData name="MB Vialle" userId="f2c6431163e4e305" providerId="LiveId" clId="{87155936-D8AA-4DFC-A2F4-67D2EB63B76A}" dt="2020-03-24T16:15:33.811" v="1194"/>
          <ac:grpSpMkLst>
            <pc:docMk/>
            <pc:sldMk cId="1201357233" sldId="453"/>
            <ac:grpSpMk id="29" creationId="{3187A638-EC6B-479F-8297-0DC44E8BC7EA}"/>
          </ac:grpSpMkLst>
        </pc:grpChg>
        <pc:grpChg chg="add mod">
          <ac:chgData name="MB Vialle" userId="f2c6431163e4e305" providerId="LiveId" clId="{87155936-D8AA-4DFC-A2F4-67D2EB63B76A}" dt="2020-03-24T16:30:39.563" v="2302" actId="164"/>
          <ac:grpSpMkLst>
            <pc:docMk/>
            <pc:sldMk cId="1201357233" sldId="453"/>
            <ac:grpSpMk id="44" creationId="{54E42E30-06B7-4E19-A073-BFAD4B84070C}"/>
          </ac:grpSpMkLst>
        </pc:grpChg>
        <pc:cxnChg chg="add mod">
          <ac:chgData name="MB Vialle" userId="f2c6431163e4e305" providerId="LiveId" clId="{87155936-D8AA-4DFC-A2F4-67D2EB63B76A}" dt="2020-03-24T16:17:28.173" v="1270" actId="1076"/>
          <ac:cxnSpMkLst>
            <pc:docMk/>
            <pc:sldMk cId="1201357233" sldId="453"/>
            <ac:cxnSpMk id="10" creationId="{9264DFCA-4276-4E5E-A7DB-3694A7F0BCD5}"/>
          </ac:cxnSpMkLst>
        </pc:cxnChg>
        <pc:cxnChg chg="add mod">
          <ac:chgData name="MB Vialle" userId="f2c6431163e4e305" providerId="LiveId" clId="{87155936-D8AA-4DFC-A2F4-67D2EB63B76A}" dt="2020-03-24T16:27:19.749" v="2051" actId="14100"/>
          <ac:cxnSpMkLst>
            <pc:docMk/>
            <pc:sldMk cId="1201357233" sldId="453"/>
            <ac:cxnSpMk id="20" creationId="{53D2E6D2-4FE0-414B-9390-9FB387D1F26A}"/>
          </ac:cxnSpMkLst>
        </pc:cxnChg>
        <pc:cxnChg chg="add mod">
          <ac:chgData name="MB Vialle" userId="f2c6431163e4e305" providerId="LiveId" clId="{87155936-D8AA-4DFC-A2F4-67D2EB63B76A}" dt="2020-03-24T16:27:05.747" v="2048" actId="14100"/>
          <ac:cxnSpMkLst>
            <pc:docMk/>
            <pc:sldMk cId="1201357233" sldId="453"/>
            <ac:cxnSpMk id="33" creationId="{387E0818-1322-4BD1-A4BA-8D2BA5970190}"/>
          </ac:cxnSpMkLst>
        </pc:cxnChg>
        <pc:cxnChg chg="add mod">
          <ac:chgData name="MB Vialle" userId="f2c6431163e4e305" providerId="LiveId" clId="{87155936-D8AA-4DFC-A2F4-67D2EB63B76A}" dt="2020-03-24T16:27:23.434" v="2052" actId="14100"/>
          <ac:cxnSpMkLst>
            <pc:docMk/>
            <pc:sldMk cId="1201357233" sldId="453"/>
            <ac:cxnSpMk id="34" creationId="{6883C5A7-73F2-4FFF-A6B4-FD8A304231BC}"/>
          </ac:cxnSpMkLst>
        </pc:cxnChg>
        <pc:cxnChg chg="add mod">
          <ac:chgData name="MB Vialle" userId="f2c6431163e4e305" providerId="LiveId" clId="{87155936-D8AA-4DFC-A2F4-67D2EB63B76A}" dt="2020-03-24T16:27:00.826" v="2046" actId="1076"/>
          <ac:cxnSpMkLst>
            <pc:docMk/>
            <pc:sldMk cId="1201357233" sldId="453"/>
            <ac:cxnSpMk id="35" creationId="{3FAA4D00-41F7-4C1E-A165-4EFCB9C8C7AD}"/>
          </ac:cxnSpMkLst>
        </pc:cxnChg>
      </pc:sldChg>
      <pc:sldChg chg="addSp delSp modSp add mod modAnim">
        <pc:chgData name="MB Vialle" userId="f2c6431163e4e305" providerId="LiveId" clId="{87155936-D8AA-4DFC-A2F4-67D2EB63B76A}" dt="2020-03-24T16:39:48.748" v="2369"/>
        <pc:sldMkLst>
          <pc:docMk/>
          <pc:sldMk cId="2374749031" sldId="454"/>
        </pc:sldMkLst>
        <pc:spChg chg="del">
          <ac:chgData name="MB Vialle" userId="f2c6431163e4e305" providerId="LiveId" clId="{87155936-D8AA-4DFC-A2F4-67D2EB63B76A}" dt="2020-03-24T16:34:25.097" v="2342"/>
          <ac:spMkLst>
            <pc:docMk/>
            <pc:sldMk cId="2374749031" sldId="454"/>
            <ac:spMk id="2" creationId="{77C8BB60-D60F-41E3-A9AE-B73B82AA2559}"/>
          </ac:spMkLst>
        </pc:spChg>
        <pc:spChg chg="del">
          <ac:chgData name="MB Vialle" userId="f2c6431163e4e305" providerId="LiveId" clId="{87155936-D8AA-4DFC-A2F4-67D2EB63B76A}" dt="2020-03-24T16:34:17.124" v="2341"/>
          <ac:spMkLst>
            <pc:docMk/>
            <pc:sldMk cId="2374749031" sldId="454"/>
            <ac:spMk id="3" creationId="{BAD0E368-2D28-4037-9C55-774CD4D85D20}"/>
          </ac:spMkLst>
        </pc:spChg>
        <pc:spChg chg="add mod">
          <ac:chgData name="MB Vialle" userId="f2c6431163e4e305" providerId="LiveId" clId="{87155936-D8AA-4DFC-A2F4-67D2EB63B76A}" dt="2020-03-24T16:34:34.396" v="2344" actId="1076"/>
          <ac:spMkLst>
            <pc:docMk/>
            <pc:sldMk cId="2374749031" sldId="454"/>
            <ac:spMk id="4" creationId="{3AF02B6B-A8D4-4491-808B-577F958E0373}"/>
          </ac:spMkLst>
        </pc:spChg>
        <pc:spChg chg="add mod">
          <ac:chgData name="MB Vialle" userId="f2c6431163e4e305" providerId="LiveId" clId="{87155936-D8AA-4DFC-A2F4-67D2EB63B76A}" dt="2020-03-24T16:39:34.916" v="2367" actId="164"/>
          <ac:spMkLst>
            <pc:docMk/>
            <pc:sldMk cId="2374749031" sldId="454"/>
            <ac:spMk id="7" creationId="{849D778C-50E8-45EA-9980-BBB9ECE9BE8F}"/>
          </ac:spMkLst>
        </pc:spChg>
        <pc:spChg chg="add mod">
          <ac:chgData name="MB Vialle" userId="f2c6431163e4e305" providerId="LiveId" clId="{87155936-D8AA-4DFC-A2F4-67D2EB63B76A}" dt="2020-03-24T16:39:34.916" v="2367" actId="164"/>
          <ac:spMkLst>
            <pc:docMk/>
            <pc:sldMk cId="2374749031" sldId="454"/>
            <ac:spMk id="8" creationId="{565D90D3-1CF4-42C6-99CB-7C0C6E4C80FB}"/>
          </ac:spMkLst>
        </pc:spChg>
        <pc:grpChg chg="add mod">
          <ac:chgData name="MB Vialle" userId="f2c6431163e4e305" providerId="LiveId" clId="{87155936-D8AA-4DFC-A2F4-67D2EB63B76A}" dt="2020-03-24T16:39:34.916" v="2367" actId="164"/>
          <ac:grpSpMkLst>
            <pc:docMk/>
            <pc:sldMk cId="2374749031" sldId="454"/>
            <ac:grpSpMk id="9" creationId="{58A8289A-5B4A-4298-A6AD-C77B75BD4D34}"/>
          </ac:grpSpMkLst>
        </pc:grpChg>
        <pc:picChg chg="add mod">
          <ac:chgData name="MB Vialle" userId="f2c6431163e4e305" providerId="LiveId" clId="{87155936-D8AA-4DFC-A2F4-67D2EB63B76A}" dt="2020-03-24T16:38:51.975" v="2352" actId="1076"/>
          <ac:picMkLst>
            <pc:docMk/>
            <pc:sldMk cId="2374749031" sldId="454"/>
            <ac:picMk id="6" creationId="{D61E8EB4-F027-4CAB-9C0F-A0C0C3413A14}"/>
          </ac:picMkLst>
        </pc:picChg>
      </pc:sldChg>
      <pc:sldChg chg="delSp modSp add mod ord modAnim">
        <pc:chgData name="MB Vialle" userId="f2c6431163e4e305" providerId="LiveId" clId="{87155936-D8AA-4DFC-A2F4-67D2EB63B76A}" dt="2020-03-24T16:47:39.010" v="2795"/>
        <pc:sldMkLst>
          <pc:docMk/>
          <pc:sldMk cId="3962970758" sldId="455"/>
        </pc:sldMkLst>
        <pc:spChg chg="mod">
          <ac:chgData name="MB Vialle" userId="f2c6431163e4e305" providerId="LiveId" clId="{87155936-D8AA-4DFC-A2F4-67D2EB63B76A}" dt="2020-03-24T16:47:29.605" v="2787" actId="14100"/>
          <ac:spMkLst>
            <pc:docMk/>
            <pc:sldMk cId="3962970758" sldId="455"/>
            <ac:spMk id="2" creationId="{DFD96706-BFA1-4E86-BCE8-12E2F490A03B}"/>
          </ac:spMkLst>
        </pc:spChg>
        <pc:spChg chg="del">
          <ac:chgData name="MB Vialle" userId="f2c6431163e4e305" providerId="LiveId" clId="{87155936-D8AA-4DFC-A2F4-67D2EB63B76A}" dt="2020-03-24T16:45:21.580" v="2747"/>
          <ac:spMkLst>
            <pc:docMk/>
            <pc:sldMk cId="3962970758" sldId="455"/>
            <ac:spMk id="8" creationId="{D83C4908-6256-4CF4-9A70-10180D27FFC9}"/>
          </ac:spMkLst>
        </pc:spChg>
        <pc:spChg chg="del">
          <ac:chgData name="MB Vialle" userId="f2c6431163e4e305" providerId="LiveId" clId="{87155936-D8AA-4DFC-A2F4-67D2EB63B76A}" dt="2020-03-24T16:45:24.986" v="2748"/>
          <ac:spMkLst>
            <pc:docMk/>
            <pc:sldMk cId="3962970758" sldId="455"/>
            <ac:spMk id="9" creationId="{D59D1E23-7AE0-44DD-B7C9-8F552FB40660}"/>
          </ac:spMkLst>
        </pc:spChg>
        <pc:spChg chg="mod">
          <ac:chgData name="MB Vialle" userId="f2c6431163e4e305" providerId="LiveId" clId="{87155936-D8AA-4DFC-A2F4-67D2EB63B76A}" dt="2020-03-24T16:45:45.793" v="2756" actId="1076"/>
          <ac:spMkLst>
            <pc:docMk/>
            <pc:sldMk cId="3962970758" sldId="455"/>
            <ac:spMk id="10" creationId="{5D7318A3-9DEE-425C-BFA7-068367550E1D}"/>
          </ac:spMkLst>
        </pc:spChg>
        <pc:spChg chg="mod">
          <ac:chgData name="MB Vialle" userId="f2c6431163e4e305" providerId="LiveId" clId="{87155936-D8AA-4DFC-A2F4-67D2EB63B76A}" dt="2020-03-24T16:45:59.582" v="2765" actId="1076"/>
          <ac:spMkLst>
            <pc:docMk/>
            <pc:sldMk cId="3962970758" sldId="455"/>
            <ac:spMk id="11" creationId="{3A1A8E5B-E105-46FA-9DB7-C7C873F40066}"/>
          </ac:spMkLst>
        </pc:spChg>
      </pc:sldChg>
      <pc:sldChg chg="addSp delSp modSp add mod modAnim">
        <pc:chgData name="MB Vialle" userId="f2c6431163e4e305" providerId="LiveId" clId="{87155936-D8AA-4DFC-A2F4-67D2EB63B76A}" dt="2020-03-24T17:01:52.549" v="3577"/>
        <pc:sldMkLst>
          <pc:docMk/>
          <pc:sldMk cId="3848867830" sldId="456"/>
        </pc:sldMkLst>
        <pc:spChg chg="mod">
          <ac:chgData name="MB Vialle" userId="f2c6431163e4e305" providerId="LiveId" clId="{87155936-D8AA-4DFC-A2F4-67D2EB63B76A}" dt="2020-03-24T16:56:51.440" v="3264" actId="1076"/>
          <ac:spMkLst>
            <pc:docMk/>
            <pc:sldMk cId="3848867830" sldId="456"/>
            <ac:spMk id="2" creationId="{E9BD87EA-63B8-410C-B34E-944E8F50902E}"/>
          </ac:spMkLst>
        </pc:spChg>
        <pc:spChg chg="del">
          <ac:chgData name="MB Vialle" userId="f2c6431163e4e305" providerId="LiveId" clId="{87155936-D8AA-4DFC-A2F4-67D2EB63B76A}" dt="2020-03-24T16:50:33.328" v="2903"/>
          <ac:spMkLst>
            <pc:docMk/>
            <pc:sldMk cId="3848867830" sldId="456"/>
            <ac:spMk id="3" creationId="{729ACE28-949C-4667-BF38-2E9695554984}"/>
          </ac:spMkLst>
        </pc:spChg>
        <pc:spChg chg="add mod">
          <ac:chgData name="MB Vialle" userId="f2c6431163e4e305" providerId="LiveId" clId="{87155936-D8AA-4DFC-A2F4-67D2EB63B76A}" dt="2020-03-24T16:51:48.598" v="2986" actId="1076"/>
          <ac:spMkLst>
            <pc:docMk/>
            <pc:sldMk cId="3848867830" sldId="456"/>
            <ac:spMk id="4" creationId="{D5A54F46-BF04-45B2-BC03-2CFD7F61A99C}"/>
          </ac:spMkLst>
        </pc:spChg>
        <pc:spChg chg="add mod">
          <ac:chgData name="MB Vialle" userId="f2c6431163e4e305" providerId="LiveId" clId="{87155936-D8AA-4DFC-A2F4-67D2EB63B76A}" dt="2020-03-24T16:54:41.501" v="3083" actId="164"/>
          <ac:spMkLst>
            <pc:docMk/>
            <pc:sldMk cId="3848867830" sldId="456"/>
            <ac:spMk id="5" creationId="{A14FB651-316A-4354-A16B-F43DCE4C566B}"/>
          </ac:spMkLst>
        </pc:spChg>
        <pc:spChg chg="mod">
          <ac:chgData name="MB Vialle" userId="f2c6431163e4e305" providerId="LiveId" clId="{87155936-D8AA-4DFC-A2F4-67D2EB63B76A}" dt="2020-03-24T16:59:12.847" v="3388" actId="207"/>
          <ac:spMkLst>
            <pc:docMk/>
            <pc:sldMk cId="3848867830" sldId="456"/>
            <ac:spMk id="13" creationId="{6469A97C-FE6B-4C34-B1BE-99C5DE35B3D5}"/>
          </ac:spMkLst>
        </pc:spChg>
        <pc:spChg chg="mod">
          <ac:chgData name="MB Vialle" userId="f2c6431163e4e305" providerId="LiveId" clId="{87155936-D8AA-4DFC-A2F4-67D2EB63B76A}" dt="2020-03-24T16:58:51.454" v="3385" actId="20577"/>
          <ac:spMkLst>
            <pc:docMk/>
            <pc:sldMk cId="3848867830" sldId="456"/>
            <ac:spMk id="17" creationId="{FC3FD8BC-E49F-4B6F-80CF-97F9B4A0319E}"/>
          </ac:spMkLst>
        </pc:spChg>
        <pc:spChg chg="add mod">
          <ac:chgData name="MB Vialle" userId="f2c6431163e4e305" providerId="LiveId" clId="{87155936-D8AA-4DFC-A2F4-67D2EB63B76A}" dt="2020-03-24T17:01:44.119" v="3569" actId="164"/>
          <ac:spMkLst>
            <pc:docMk/>
            <pc:sldMk cId="3848867830" sldId="456"/>
            <ac:spMk id="20" creationId="{B319E778-9501-46B8-BE80-C97C3942389D}"/>
          </ac:spMkLst>
        </pc:spChg>
        <pc:spChg chg="add mod">
          <ac:chgData name="MB Vialle" userId="f2c6431163e4e305" providerId="LiveId" clId="{87155936-D8AA-4DFC-A2F4-67D2EB63B76A}" dt="2020-03-24T17:01:44.119" v="3569" actId="164"/>
          <ac:spMkLst>
            <pc:docMk/>
            <pc:sldMk cId="3848867830" sldId="456"/>
            <ac:spMk id="21" creationId="{E49FB126-FA52-44B0-8299-0BF9D5343FB0}"/>
          </ac:spMkLst>
        </pc:spChg>
        <pc:grpChg chg="add mod">
          <ac:chgData name="MB Vialle" userId="f2c6431163e4e305" providerId="LiveId" clId="{87155936-D8AA-4DFC-A2F4-67D2EB63B76A}" dt="2020-03-24T16:54:41.501" v="3083" actId="164"/>
          <ac:grpSpMkLst>
            <pc:docMk/>
            <pc:sldMk cId="3848867830" sldId="456"/>
            <ac:grpSpMk id="11" creationId="{E6E06377-5BAD-4E1A-ADED-86BF5B25D064}"/>
          </ac:grpSpMkLst>
        </pc:grpChg>
        <pc:grpChg chg="add mod">
          <ac:chgData name="MB Vialle" userId="f2c6431163e4e305" providerId="LiveId" clId="{87155936-D8AA-4DFC-A2F4-67D2EB63B76A}" dt="2020-03-24T16:55:23.961" v="3093" actId="1076"/>
          <ac:grpSpMkLst>
            <pc:docMk/>
            <pc:sldMk cId="3848867830" sldId="456"/>
            <ac:grpSpMk id="12" creationId="{879246DD-76BC-4F97-B780-7EDC6BA1D5A8}"/>
          </ac:grpSpMkLst>
        </pc:grpChg>
        <pc:grpChg chg="add mod">
          <ac:chgData name="MB Vialle" userId="f2c6431163e4e305" providerId="LiveId" clId="{87155936-D8AA-4DFC-A2F4-67D2EB63B76A}" dt="2020-03-24T16:57:53.096" v="3271" actId="1076"/>
          <ac:grpSpMkLst>
            <pc:docMk/>
            <pc:sldMk cId="3848867830" sldId="456"/>
            <ac:grpSpMk id="16" creationId="{D743601F-DE03-4C4F-AA49-2D48449292F5}"/>
          </ac:grpSpMkLst>
        </pc:grpChg>
        <pc:grpChg chg="add mod">
          <ac:chgData name="MB Vialle" userId="f2c6431163e4e305" providerId="LiveId" clId="{87155936-D8AA-4DFC-A2F4-67D2EB63B76A}" dt="2020-03-24T17:01:44.119" v="3569" actId="164"/>
          <ac:grpSpMkLst>
            <pc:docMk/>
            <pc:sldMk cId="3848867830" sldId="456"/>
            <ac:grpSpMk id="22" creationId="{DA80ACD8-A904-412B-859E-172307B6F956}"/>
          </ac:grpSpMkLst>
        </pc:grpChg>
        <pc:cxnChg chg="add mod">
          <ac:chgData name="MB Vialle" userId="f2c6431163e4e305" providerId="LiveId" clId="{87155936-D8AA-4DFC-A2F4-67D2EB63B76A}" dt="2020-03-24T16:54:41.501" v="3083" actId="164"/>
          <ac:cxnSpMkLst>
            <pc:docMk/>
            <pc:sldMk cId="3848867830" sldId="456"/>
            <ac:cxnSpMk id="7" creationId="{C9750630-70F9-4AE0-BB39-602078A3A200}"/>
          </ac:cxnSpMkLst>
        </pc:cxnChg>
        <pc:cxnChg chg="mod">
          <ac:chgData name="MB Vialle" userId="f2c6431163e4e305" providerId="LiveId" clId="{87155936-D8AA-4DFC-A2F4-67D2EB63B76A}" dt="2020-03-24T16:58:59.939" v="3386" actId="692"/>
          <ac:cxnSpMkLst>
            <pc:docMk/>
            <pc:sldMk cId="3848867830" sldId="456"/>
            <ac:cxnSpMk id="14" creationId="{3660E42E-DF28-42CE-B758-55AB89A6A8B9}"/>
          </ac:cxnSpMkLst>
        </pc:cxnChg>
        <pc:cxnChg chg="mod">
          <ac:chgData name="MB Vialle" userId="f2c6431163e4e305" providerId="LiveId" clId="{87155936-D8AA-4DFC-A2F4-67D2EB63B76A}" dt="2020-03-24T16:58:01.467" v="3273" actId="14100"/>
          <ac:cxnSpMkLst>
            <pc:docMk/>
            <pc:sldMk cId="3848867830" sldId="456"/>
            <ac:cxnSpMk id="18" creationId="{4F029AE9-7E03-4B3C-8F83-23397EBF3322}"/>
          </ac:cxnSpMkLst>
        </pc:cxnChg>
      </pc:sldChg>
      <pc:sldChg chg="delSp modSp add mod ord modAnim">
        <pc:chgData name="MB Vialle" userId="f2c6431163e4e305" providerId="LiveId" clId="{87155936-D8AA-4DFC-A2F4-67D2EB63B76A}" dt="2020-03-25T10:36:08.100" v="5519"/>
        <pc:sldMkLst>
          <pc:docMk/>
          <pc:sldMk cId="3676646079" sldId="457"/>
        </pc:sldMkLst>
        <pc:spChg chg="del mod">
          <ac:chgData name="MB Vialle" userId="f2c6431163e4e305" providerId="LiveId" clId="{87155936-D8AA-4DFC-A2F4-67D2EB63B76A}" dt="2020-03-24T17:02:09.290" v="3580"/>
          <ac:spMkLst>
            <pc:docMk/>
            <pc:sldMk cId="3676646079" sldId="457"/>
            <ac:spMk id="8" creationId="{D83C4908-6256-4CF4-9A70-10180D27FFC9}"/>
          </ac:spMkLst>
        </pc:spChg>
        <pc:spChg chg="mod">
          <ac:chgData name="MB Vialle" userId="f2c6431163e4e305" providerId="LiveId" clId="{87155936-D8AA-4DFC-A2F4-67D2EB63B76A}" dt="2020-03-24T17:02:44.208" v="3593" actId="255"/>
          <ac:spMkLst>
            <pc:docMk/>
            <pc:sldMk cId="3676646079" sldId="457"/>
            <ac:spMk id="9" creationId="{D59D1E23-7AE0-44DD-B7C9-8F552FB40660}"/>
          </ac:spMkLst>
        </pc:spChg>
        <pc:spChg chg="mod">
          <ac:chgData name="MB Vialle" userId="f2c6431163e4e305" providerId="LiveId" clId="{87155936-D8AA-4DFC-A2F4-67D2EB63B76A}" dt="2020-03-24T17:03:18.265" v="3693" actId="20577"/>
          <ac:spMkLst>
            <pc:docMk/>
            <pc:sldMk cId="3676646079" sldId="457"/>
            <ac:spMk id="13" creationId="{86AF631F-1FF0-409C-83DC-B8FA30D50E71}"/>
          </ac:spMkLst>
        </pc:spChg>
      </pc:sldChg>
      <pc:sldChg chg="addSp delSp modSp add mod modAnim">
        <pc:chgData name="MB Vialle" userId="f2c6431163e4e305" providerId="LiveId" clId="{87155936-D8AA-4DFC-A2F4-67D2EB63B76A}" dt="2020-03-25T10:23:37.862" v="4494"/>
        <pc:sldMkLst>
          <pc:docMk/>
          <pc:sldMk cId="1937765968" sldId="458"/>
        </pc:sldMkLst>
        <pc:spChg chg="del">
          <ac:chgData name="MB Vialle" userId="f2c6431163e4e305" providerId="LiveId" clId="{87155936-D8AA-4DFC-A2F4-67D2EB63B76A}" dt="2020-03-24T17:03:31.644" v="3697"/>
          <ac:spMkLst>
            <pc:docMk/>
            <pc:sldMk cId="1937765968" sldId="458"/>
            <ac:spMk id="2" creationId="{5E7E0813-F53C-4207-85DB-6E3DC2990E75}"/>
          </ac:spMkLst>
        </pc:spChg>
        <pc:spChg chg="del">
          <ac:chgData name="MB Vialle" userId="f2c6431163e4e305" providerId="LiveId" clId="{87155936-D8AA-4DFC-A2F4-67D2EB63B76A}" dt="2020-03-24T17:04:18.459" v="3766"/>
          <ac:spMkLst>
            <pc:docMk/>
            <pc:sldMk cId="1937765968" sldId="458"/>
            <ac:spMk id="3" creationId="{08FB8D3F-954B-4D95-B322-5EF98EC9B6F4}"/>
          </ac:spMkLst>
        </pc:spChg>
        <pc:spChg chg="add mod">
          <ac:chgData name="MB Vialle" userId="f2c6431163e4e305" providerId="LiveId" clId="{87155936-D8AA-4DFC-A2F4-67D2EB63B76A}" dt="2020-03-24T17:04:14.320" v="3765" actId="14100"/>
          <ac:spMkLst>
            <pc:docMk/>
            <pc:sldMk cId="1937765968" sldId="458"/>
            <ac:spMk id="4" creationId="{0B78D2EA-28B0-4375-A96A-3179F3CD1191}"/>
          </ac:spMkLst>
        </pc:spChg>
        <pc:spChg chg="add mod">
          <ac:chgData name="MB Vialle" userId="f2c6431163e4e305" providerId="LiveId" clId="{87155936-D8AA-4DFC-A2F4-67D2EB63B76A}" dt="2020-03-25T10:01:57.610" v="3838" actId="164"/>
          <ac:spMkLst>
            <pc:docMk/>
            <pc:sldMk cId="1937765968" sldId="458"/>
            <ac:spMk id="7" creationId="{CEEE41F1-A5DE-40CC-BB94-A208C0075203}"/>
          </ac:spMkLst>
        </pc:spChg>
        <pc:spChg chg="add mod">
          <ac:chgData name="MB Vialle" userId="f2c6431163e4e305" providerId="LiveId" clId="{87155936-D8AA-4DFC-A2F4-67D2EB63B76A}" dt="2020-03-25T10:01:57.610" v="3838" actId="164"/>
          <ac:spMkLst>
            <pc:docMk/>
            <pc:sldMk cId="1937765968" sldId="458"/>
            <ac:spMk id="8" creationId="{E366A8E6-CCD0-4272-BC89-F10A91F09D62}"/>
          </ac:spMkLst>
        </pc:spChg>
        <pc:spChg chg="add mod">
          <ac:chgData name="MB Vialle" userId="f2c6431163e4e305" providerId="LiveId" clId="{87155936-D8AA-4DFC-A2F4-67D2EB63B76A}" dt="2020-03-25T10:02:20.903" v="3847" actId="164"/>
          <ac:spMkLst>
            <pc:docMk/>
            <pc:sldMk cId="1937765968" sldId="458"/>
            <ac:spMk id="9" creationId="{D6E50DBF-2036-453A-A39B-7DAD97CBC20D}"/>
          </ac:spMkLst>
        </pc:spChg>
        <pc:spChg chg="add mod">
          <ac:chgData name="MB Vialle" userId="f2c6431163e4e305" providerId="LiveId" clId="{87155936-D8AA-4DFC-A2F4-67D2EB63B76A}" dt="2020-03-25T10:02:20.903" v="3847" actId="164"/>
          <ac:spMkLst>
            <pc:docMk/>
            <pc:sldMk cId="1937765968" sldId="458"/>
            <ac:spMk id="12" creationId="{B36AA0AB-B417-4996-A46A-49C25B0B6D4E}"/>
          </ac:spMkLst>
        </pc:spChg>
        <pc:spChg chg="add mod">
          <ac:chgData name="MB Vialle" userId="f2c6431163e4e305" providerId="LiveId" clId="{87155936-D8AA-4DFC-A2F4-67D2EB63B76A}" dt="2020-03-25T10:06:53.259" v="3990" actId="164"/>
          <ac:spMkLst>
            <pc:docMk/>
            <pc:sldMk cId="1937765968" sldId="458"/>
            <ac:spMk id="23" creationId="{D65443CA-29CD-4262-99E4-2714D0037C4B}"/>
          </ac:spMkLst>
        </pc:spChg>
        <pc:spChg chg="add mod">
          <ac:chgData name="MB Vialle" userId="f2c6431163e4e305" providerId="LiveId" clId="{87155936-D8AA-4DFC-A2F4-67D2EB63B76A}" dt="2020-03-25T10:06:53.259" v="3990" actId="164"/>
          <ac:spMkLst>
            <pc:docMk/>
            <pc:sldMk cId="1937765968" sldId="458"/>
            <ac:spMk id="24" creationId="{04BBC178-8B6A-49E1-A96E-99FB8FE1682D}"/>
          </ac:spMkLst>
        </pc:spChg>
        <pc:spChg chg="add mod">
          <ac:chgData name="MB Vialle" userId="f2c6431163e4e305" providerId="LiveId" clId="{87155936-D8AA-4DFC-A2F4-67D2EB63B76A}" dt="2020-03-25T10:06:53.259" v="3990" actId="164"/>
          <ac:spMkLst>
            <pc:docMk/>
            <pc:sldMk cId="1937765968" sldId="458"/>
            <ac:spMk id="25" creationId="{4D80317F-296F-4099-BA36-CB0B97D9167F}"/>
          </ac:spMkLst>
        </pc:spChg>
        <pc:spChg chg="add mod">
          <ac:chgData name="MB Vialle" userId="f2c6431163e4e305" providerId="LiveId" clId="{87155936-D8AA-4DFC-A2F4-67D2EB63B76A}" dt="2020-03-25T10:06:53.259" v="3990" actId="164"/>
          <ac:spMkLst>
            <pc:docMk/>
            <pc:sldMk cId="1937765968" sldId="458"/>
            <ac:spMk id="26" creationId="{0FC31F9B-3356-47D4-85BE-10C9981F7F48}"/>
          </ac:spMkLst>
        </pc:spChg>
        <pc:spChg chg="add mod">
          <ac:chgData name="MB Vialle" userId="f2c6431163e4e305" providerId="LiveId" clId="{87155936-D8AA-4DFC-A2F4-67D2EB63B76A}" dt="2020-03-25T10:06:53.259" v="3990" actId="164"/>
          <ac:spMkLst>
            <pc:docMk/>
            <pc:sldMk cId="1937765968" sldId="458"/>
            <ac:spMk id="27" creationId="{A0B8971B-D405-4E66-8DDA-DDB4DEE02943}"/>
          </ac:spMkLst>
        </pc:spChg>
        <pc:spChg chg="add mod">
          <ac:chgData name="MB Vialle" userId="f2c6431163e4e305" providerId="LiveId" clId="{87155936-D8AA-4DFC-A2F4-67D2EB63B76A}" dt="2020-03-25T10:15:51.019" v="4202" actId="164"/>
          <ac:spMkLst>
            <pc:docMk/>
            <pc:sldMk cId="1937765968" sldId="458"/>
            <ac:spMk id="29" creationId="{661777F6-5508-4D00-B7DE-32C26F61215A}"/>
          </ac:spMkLst>
        </pc:spChg>
        <pc:spChg chg="add mod">
          <ac:chgData name="MB Vialle" userId="f2c6431163e4e305" providerId="LiveId" clId="{87155936-D8AA-4DFC-A2F4-67D2EB63B76A}" dt="2020-03-25T10:14:20.342" v="4188" actId="14861"/>
          <ac:spMkLst>
            <pc:docMk/>
            <pc:sldMk cId="1937765968" sldId="458"/>
            <ac:spMk id="30" creationId="{2AD44EB7-A490-42E8-9C62-FBEB0C509AE3}"/>
          </ac:spMkLst>
        </pc:spChg>
        <pc:spChg chg="add mod">
          <ac:chgData name="MB Vialle" userId="f2c6431163e4e305" providerId="LiveId" clId="{87155936-D8AA-4DFC-A2F4-67D2EB63B76A}" dt="2020-03-25T10:15:51.019" v="4202" actId="164"/>
          <ac:spMkLst>
            <pc:docMk/>
            <pc:sldMk cId="1937765968" sldId="458"/>
            <ac:spMk id="36" creationId="{49DD711C-9F9D-490E-8E6C-53F6AE30399D}"/>
          </ac:spMkLst>
        </pc:spChg>
        <pc:spChg chg="add mod topLvl">
          <ac:chgData name="MB Vialle" userId="f2c6431163e4e305" providerId="LiveId" clId="{87155936-D8AA-4DFC-A2F4-67D2EB63B76A}" dt="2020-03-25T10:19:25.832" v="4248" actId="164"/>
          <ac:spMkLst>
            <pc:docMk/>
            <pc:sldMk cId="1937765968" sldId="458"/>
            <ac:spMk id="39" creationId="{8E357883-5C6B-4578-8751-F0D5A2DA3708}"/>
          </ac:spMkLst>
        </pc:spChg>
        <pc:spChg chg="add mod">
          <ac:chgData name="MB Vialle" userId="f2c6431163e4e305" providerId="LiveId" clId="{87155936-D8AA-4DFC-A2F4-67D2EB63B76A}" dt="2020-03-25T10:22:28.412" v="4464" actId="164"/>
          <ac:spMkLst>
            <pc:docMk/>
            <pc:sldMk cId="1937765968" sldId="458"/>
            <ac:spMk id="42" creationId="{D26A1D58-89E5-44E6-B23F-9FD72AA479EA}"/>
          </ac:spMkLst>
        </pc:spChg>
        <pc:spChg chg="add mod">
          <ac:chgData name="MB Vialle" userId="f2c6431163e4e305" providerId="LiveId" clId="{87155936-D8AA-4DFC-A2F4-67D2EB63B76A}" dt="2020-03-25T10:22:28.412" v="4464" actId="164"/>
          <ac:spMkLst>
            <pc:docMk/>
            <pc:sldMk cId="1937765968" sldId="458"/>
            <ac:spMk id="43" creationId="{5D276ABC-CEB1-4BA0-89B7-2A3756665FA0}"/>
          </ac:spMkLst>
        </pc:spChg>
        <pc:spChg chg="add mod">
          <ac:chgData name="MB Vialle" userId="f2c6431163e4e305" providerId="LiveId" clId="{87155936-D8AA-4DFC-A2F4-67D2EB63B76A}" dt="2020-03-25T10:23:21.088" v="4476" actId="164"/>
          <ac:spMkLst>
            <pc:docMk/>
            <pc:sldMk cId="1937765968" sldId="458"/>
            <ac:spMk id="45" creationId="{62991715-15F9-4821-B1AF-C4F0B738BBE5}"/>
          </ac:spMkLst>
        </pc:spChg>
        <pc:grpChg chg="add mod">
          <ac:chgData name="MB Vialle" userId="f2c6431163e4e305" providerId="LiveId" clId="{87155936-D8AA-4DFC-A2F4-67D2EB63B76A}" dt="2020-03-25T10:01:57.610" v="3838" actId="164"/>
          <ac:grpSpMkLst>
            <pc:docMk/>
            <pc:sldMk cId="1937765968" sldId="458"/>
            <ac:grpSpMk id="21" creationId="{C2849131-B0D6-4FFC-85EE-88ED2E88C113}"/>
          </ac:grpSpMkLst>
        </pc:grpChg>
        <pc:grpChg chg="add mod">
          <ac:chgData name="MB Vialle" userId="f2c6431163e4e305" providerId="LiveId" clId="{87155936-D8AA-4DFC-A2F4-67D2EB63B76A}" dt="2020-03-25T10:02:20.903" v="3847" actId="164"/>
          <ac:grpSpMkLst>
            <pc:docMk/>
            <pc:sldMk cId="1937765968" sldId="458"/>
            <ac:grpSpMk id="22" creationId="{A66AFEE3-6751-48ED-AA4C-B6E63CA79158}"/>
          </ac:grpSpMkLst>
        </pc:grpChg>
        <pc:grpChg chg="add mod">
          <ac:chgData name="MB Vialle" userId="f2c6431163e4e305" providerId="LiveId" clId="{87155936-D8AA-4DFC-A2F4-67D2EB63B76A}" dt="2020-03-25T10:06:53.259" v="3990" actId="164"/>
          <ac:grpSpMkLst>
            <pc:docMk/>
            <pc:sldMk cId="1937765968" sldId="458"/>
            <ac:grpSpMk id="28" creationId="{8B2987F3-B2D9-4887-9976-686381DFB0BA}"/>
          </ac:grpSpMkLst>
        </pc:grpChg>
        <pc:grpChg chg="add mod">
          <ac:chgData name="MB Vialle" userId="f2c6431163e4e305" providerId="LiveId" clId="{87155936-D8AA-4DFC-A2F4-67D2EB63B76A}" dt="2020-03-25T10:15:51.019" v="4202" actId="164"/>
          <ac:grpSpMkLst>
            <pc:docMk/>
            <pc:sldMk cId="1937765968" sldId="458"/>
            <ac:grpSpMk id="37" creationId="{24D32910-DA36-4A52-AE7E-6D0835B6227D}"/>
          </ac:grpSpMkLst>
        </pc:grpChg>
        <pc:grpChg chg="add del mod">
          <ac:chgData name="MB Vialle" userId="f2c6431163e4e305" providerId="LiveId" clId="{87155936-D8AA-4DFC-A2F4-67D2EB63B76A}" dt="2020-03-25T10:18:47.999" v="4236" actId="165"/>
          <ac:grpSpMkLst>
            <pc:docMk/>
            <pc:sldMk cId="1937765968" sldId="458"/>
            <ac:grpSpMk id="40" creationId="{692776B1-F441-4746-8D28-B7D79CB274EA}"/>
          </ac:grpSpMkLst>
        </pc:grpChg>
        <pc:grpChg chg="add mod">
          <ac:chgData name="MB Vialle" userId="f2c6431163e4e305" providerId="LiveId" clId="{87155936-D8AA-4DFC-A2F4-67D2EB63B76A}" dt="2020-03-25T10:22:28.412" v="4464" actId="164"/>
          <ac:grpSpMkLst>
            <pc:docMk/>
            <pc:sldMk cId="1937765968" sldId="458"/>
            <ac:grpSpMk id="41" creationId="{C738D15E-2AB7-4CBB-BF76-6AF2BDF30683}"/>
          </ac:grpSpMkLst>
        </pc:grpChg>
        <pc:grpChg chg="add mod">
          <ac:chgData name="MB Vialle" userId="f2c6431163e4e305" providerId="LiveId" clId="{87155936-D8AA-4DFC-A2F4-67D2EB63B76A}" dt="2020-03-25T10:23:21.088" v="4476" actId="164"/>
          <ac:grpSpMkLst>
            <pc:docMk/>
            <pc:sldMk cId="1937765968" sldId="458"/>
            <ac:grpSpMk id="44" creationId="{19894645-279D-4473-A60D-82D87B7495E3}"/>
          </ac:grpSpMkLst>
        </pc:grpChg>
        <pc:grpChg chg="add mod">
          <ac:chgData name="MB Vialle" userId="f2c6431163e4e305" providerId="LiveId" clId="{87155936-D8AA-4DFC-A2F4-67D2EB63B76A}" dt="2020-03-25T10:23:21.088" v="4476" actId="164"/>
          <ac:grpSpMkLst>
            <pc:docMk/>
            <pc:sldMk cId="1937765968" sldId="458"/>
            <ac:grpSpMk id="46" creationId="{238E51CF-CD43-4BB3-B1F7-8A12AFD8A84C}"/>
          </ac:grpSpMkLst>
        </pc:grpChg>
        <pc:picChg chg="add mod">
          <ac:chgData name="MB Vialle" userId="f2c6431163e4e305" providerId="LiveId" clId="{87155936-D8AA-4DFC-A2F4-67D2EB63B76A}" dt="2020-03-25T10:14:21.437" v="4189" actId="1076"/>
          <ac:picMkLst>
            <pc:docMk/>
            <pc:sldMk cId="1937765968" sldId="458"/>
            <ac:picMk id="6" creationId="{5EDA0899-BED9-4FFE-900C-07643E892840}"/>
          </ac:picMkLst>
        </pc:picChg>
        <pc:picChg chg="add mod topLvl">
          <ac:chgData name="MB Vialle" userId="f2c6431163e4e305" providerId="LiveId" clId="{87155936-D8AA-4DFC-A2F4-67D2EB63B76A}" dt="2020-03-25T10:19:25.832" v="4248" actId="164"/>
          <ac:picMkLst>
            <pc:docMk/>
            <pc:sldMk cId="1937765968" sldId="458"/>
            <ac:picMk id="38" creationId="{5475CA2F-A614-4F25-93CA-C9D890048529}"/>
          </ac:picMkLst>
        </pc:picChg>
        <pc:cxnChg chg="add mod">
          <ac:chgData name="MB Vialle" userId="f2c6431163e4e305" providerId="LiveId" clId="{87155936-D8AA-4DFC-A2F4-67D2EB63B76A}" dt="2020-03-25T10:01:57.610" v="3838" actId="164"/>
          <ac:cxnSpMkLst>
            <pc:docMk/>
            <pc:sldMk cId="1937765968" sldId="458"/>
            <ac:cxnSpMk id="11" creationId="{128B012B-896F-4F1E-ADC0-BE8C957DCC8D}"/>
          </ac:cxnSpMkLst>
        </pc:cxnChg>
        <pc:cxnChg chg="add del mod">
          <ac:chgData name="MB Vialle" userId="f2c6431163e4e305" providerId="LiveId" clId="{87155936-D8AA-4DFC-A2F4-67D2EB63B76A}" dt="2020-03-25T10:00:56.866" v="3828"/>
          <ac:cxnSpMkLst>
            <pc:docMk/>
            <pc:sldMk cId="1937765968" sldId="458"/>
            <ac:cxnSpMk id="13" creationId="{2C647FA0-A7B4-42B6-9CCB-D42BDA78BCF0}"/>
          </ac:cxnSpMkLst>
        </pc:cxnChg>
        <pc:cxnChg chg="add del mod">
          <ac:chgData name="MB Vialle" userId="f2c6431163e4e305" providerId="LiveId" clId="{87155936-D8AA-4DFC-A2F4-67D2EB63B76A}" dt="2020-03-25T10:01:12.969" v="3832"/>
          <ac:cxnSpMkLst>
            <pc:docMk/>
            <pc:sldMk cId="1937765968" sldId="458"/>
            <ac:cxnSpMk id="15" creationId="{0D282781-D971-43F4-B296-4D94CBE61F42}"/>
          </ac:cxnSpMkLst>
        </pc:cxnChg>
        <pc:cxnChg chg="add mod">
          <ac:chgData name="MB Vialle" userId="f2c6431163e4e305" providerId="LiveId" clId="{87155936-D8AA-4DFC-A2F4-67D2EB63B76A}" dt="2020-03-25T10:02:20.903" v="3847" actId="164"/>
          <ac:cxnSpMkLst>
            <pc:docMk/>
            <pc:sldMk cId="1937765968" sldId="458"/>
            <ac:cxnSpMk id="18" creationId="{86540B22-11DE-491E-A6C2-177C3C91F98C}"/>
          </ac:cxnSpMkLst>
        </pc:cxnChg>
        <pc:cxnChg chg="add mod">
          <ac:chgData name="MB Vialle" userId="f2c6431163e4e305" providerId="LiveId" clId="{87155936-D8AA-4DFC-A2F4-67D2EB63B76A}" dt="2020-03-25T10:02:20.903" v="3847" actId="164"/>
          <ac:cxnSpMkLst>
            <pc:docMk/>
            <pc:sldMk cId="1937765968" sldId="458"/>
            <ac:cxnSpMk id="20" creationId="{839EB4DC-7C45-41C8-92E1-4150CBF2ED63}"/>
          </ac:cxnSpMkLst>
        </pc:cxnChg>
        <pc:cxnChg chg="add del mod">
          <ac:chgData name="MB Vialle" userId="f2c6431163e4e305" providerId="LiveId" clId="{87155936-D8AA-4DFC-A2F4-67D2EB63B76A}" dt="2020-03-25T10:15:07.761" v="4194"/>
          <ac:cxnSpMkLst>
            <pc:docMk/>
            <pc:sldMk cId="1937765968" sldId="458"/>
            <ac:cxnSpMk id="32" creationId="{3F297CB0-E144-443E-A330-756DCDE20BBF}"/>
          </ac:cxnSpMkLst>
        </pc:cxnChg>
      </pc:sldChg>
      <pc:sldChg chg="addSp delSp modSp add mod modAnim">
        <pc:chgData name="MB Vialle" userId="f2c6431163e4e305" providerId="LiveId" clId="{87155936-D8AA-4DFC-A2F4-67D2EB63B76A}" dt="2020-03-25T10:35:08.964" v="5430"/>
        <pc:sldMkLst>
          <pc:docMk/>
          <pc:sldMk cId="3241558011" sldId="459"/>
        </pc:sldMkLst>
        <pc:spChg chg="add mod">
          <ac:chgData name="MB Vialle" userId="f2c6431163e4e305" providerId="LiveId" clId="{87155936-D8AA-4DFC-A2F4-67D2EB63B76A}" dt="2020-03-25T10:27:49.840" v="4683" actId="164"/>
          <ac:spMkLst>
            <pc:docMk/>
            <pc:sldMk cId="3241558011" sldId="459"/>
            <ac:spMk id="2" creationId="{9A1487CA-59B1-4DB7-A60E-25599821B30E}"/>
          </ac:spMkLst>
        </pc:spChg>
        <pc:spChg chg="add mod">
          <ac:chgData name="MB Vialle" userId="f2c6431163e4e305" providerId="LiveId" clId="{87155936-D8AA-4DFC-A2F4-67D2EB63B76A}" dt="2020-03-25T10:27:49.840" v="4683" actId="164"/>
          <ac:spMkLst>
            <pc:docMk/>
            <pc:sldMk cId="3241558011" sldId="459"/>
            <ac:spMk id="3" creationId="{6538F435-AD6A-4880-BC24-12DA899288F4}"/>
          </ac:spMkLst>
        </pc:spChg>
        <pc:spChg chg="add mod">
          <ac:chgData name="MB Vialle" userId="f2c6431163e4e305" providerId="LiveId" clId="{87155936-D8AA-4DFC-A2F4-67D2EB63B76A}" dt="2020-03-25T10:34:58.406" v="5422" actId="164"/>
          <ac:spMkLst>
            <pc:docMk/>
            <pc:sldMk cId="3241558011" sldId="459"/>
            <ac:spMk id="10" creationId="{5B8914F2-03F3-44ED-9058-D83250FADCAF}"/>
          </ac:spMkLst>
        </pc:spChg>
        <pc:spChg chg="mod">
          <ac:chgData name="MB Vialle" userId="f2c6431163e4e305" providerId="LiveId" clId="{87155936-D8AA-4DFC-A2F4-67D2EB63B76A}" dt="2020-03-25T10:27:49.840" v="4683" actId="164"/>
          <ac:spMkLst>
            <pc:docMk/>
            <pc:sldMk cId="3241558011" sldId="459"/>
            <ac:spMk id="30" creationId="{2AD44EB7-A490-42E8-9C62-FBEB0C509AE3}"/>
          </ac:spMkLst>
        </pc:spChg>
        <pc:spChg chg="add mod">
          <ac:chgData name="MB Vialle" userId="f2c6431163e4e305" providerId="LiveId" clId="{87155936-D8AA-4DFC-A2F4-67D2EB63B76A}" dt="2020-03-25T10:29:21.300" v="4798" actId="1076"/>
          <ac:spMkLst>
            <pc:docMk/>
            <pc:sldMk cId="3241558011" sldId="459"/>
            <ac:spMk id="34" creationId="{5FAB5582-E44A-4A0B-838A-1CAF4E4DF3A1}"/>
          </ac:spMkLst>
        </pc:spChg>
        <pc:spChg chg="add mod">
          <ac:chgData name="MB Vialle" userId="f2c6431163e4e305" providerId="LiveId" clId="{87155936-D8AA-4DFC-A2F4-67D2EB63B76A}" dt="2020-03-25T10:30:57.615" v="4945" actId="1076"/>
          <ac:spMkLst>
            <pc:docMk/>
            <pc:sldMk cId="3241558011" sldId="459"/>
            <ac:spMk id="35" creationId="{5C42EDA4-8F94-49BF-8279-33CE1B37B7AC}"/>
          </ac:spMkLst>
        </pc:spChg>
        <pc:spChg chg="add mod">
          <ac:chgData name="MB Vialle" userId="f2c6431163e4e305" providerId="LiveId" clId="{87155936-D8AA-4DFC-A2F4-67D2EB63B76A}" dt="2020-03-25T10:34:58.406" v="5422" actId="164"/>
          <ac:spMkLst>
            <pc:docMk/>
            <pc:sldMk cId="3241558011" sldId="459"/>
            <ac:spMk id="40" creationId="{832B0120-BF28-4A57-90B6-138E29292912}"/>
          </ac:spMkLst>
        </pc:spChg>
        <pc:grpChg chg="add mod">
          <ac:chgData name="MB Vialle" userId="f2c6431163e4e305" providerId="LiveId" clId="{87155936-D8AA-4DFC-A2F4-67D2EB63B76A}" dt="2020-03-25T10:27:49.840" v="4683" actId="164"/>
          <ac:grpSpMkLst>
            <pc:docMk/>
            <pc:sldMk cId="3241558011" sldId="459"/>
            <ac:grpSpMk id="5" creationId="{B6835128-D16B-4720-9FE4-4442104FCEBE}"/>
          </ac:grpSpMkLst>
        </pc:grpChg>
        <pc:grpChg chg="add mod">
          <ac:chgData name="MB Vialle" userId="f2c6431163e4e305" providerId="LiveId" clId="{87155936-D8AA-4DFC-A2F4-67D2EB63B76A}" dt="2020-03-25T10:34:58.406" v="5422" actId="164"/>
          <ac:grpSpMkLst>
            <pc:docMk/>
            <pc:sldMk cId="3241558011" sldId="459"/>
            <ac:grpSpMk id="13" creationId="{165BF87E-412C-43C9-A028-88616872745C}"/>
          </ac:grpSpMkLst>
        </pc:grpChg>
        <pc:grpChg chg="del">
          <ac:chgData name="MB Vialle" userId="f2c6431163e4e305" providerId="LiveId" clId="{87155936-D8AA-4DFC-A2F4-67D2EB63B76A}" dt="2020-03-25T10:23:50.799" v="4497"/>
          <ac:grpSpMkLst>
            <pc:docMk/>
            <pc:sldMk cId="3241558011" sldId="459"/>
            <ac:grpSpMk id="37" creationId="{24D32910-DA36-4A52-AE7E-6D0835B6227D}"/>
          </ac:grpSpMkLst>
        </pc:grpChg>
        <pc:grpChg chg="del">
          <ac:chgData name="MB Vialle" userId="f2c6431163e4e305" providerId="LiveId" clId="{87155936-D8AA-4DFC-A2F4-67D2EB63B76A}" dt="2020-03-25T10:23:46.574" v="4496"/>
          <ac:grpSpMkLst>
            <pc:docMk/>
            <pc:sldMk cId="3241558011" sldId="459"/>
            <ac:grpSpMk id="46" creationId="{238E51CF-CD43-4BB3-B1F7-8A12AFD8A84C}"/>
          </ac:grpSpMkLst>
        </pc:grpChg>
        <pc:picChg chg="mod">
          <ac:chgData name="MB Vialle" userId="f2c6431163e4e305" providerId="LiveId" clId="{87155936-D8AA-4DFC-A2F4-67D2EB63B76A}" dt="2020-03-25T10:34:07.937" v="5314" actId="1076"/>
          <ac:picMkLst>
            <pc:docMk/>
            <pc:sldMk cId="3241558011" sldId="459"/>
            <ac:picMk id="6" creationId="{5EDA0899-BED9-4FFE-900C-07643E892840}"/>
          </ac:picMkLst>
        </pc:picChg>
      </pc:sldChg>
      <pc:sldChg chg="modSp add ord modAnim">
        <pc:chgData name="MB Vialle" userId="f2c6431163e4e305" providerId="LiveId" clId="{87155936-D8AA-4DFC-A2F4-67D2EB63B76A}" dt="2020-03-25T10:36:15.987" v="5521" actId="20577"/>
        <pc:sldMkLst>
          <pc:docMk/>
          <pc:sldMk cId="1568797115" sldId="460"/>
        </pc:sldMkLst>
        <pc:spChg chg="mod">
          <ac:chgData name="MB Vialle" userId="f2c6431163e4e305" providerId="LiveId" clId="{87155936-D8AA-4DFC-A2F4-67D2EB63B76A}" dt="2020-03-25T10:36:15.987" v="5521" actId="20577"/>
          <ac:spMkLst>
            <pc:docMk/>
            <pc:sldMk cId="1568797115" sldId="460"/>
            <ac:spMk id="13" creationId="{86AF631F-1FF0-409C-83DC-B8FA30D50E71}"/>
          </ac:spMkLst>
        </pc:spChg>
      </pc:sldChg>
      <pc:sldChg chg="addSp delSp modSp add mod modAnim">
        <pc:chgData name="MB Vialle" userId="f2c6431163e4e305" providerId="LiveId" clId="{87155936-D8AA-4DFC-A2F4-67D2EB63B76A}" dt="2020-03-25T11:14:04.984" v="6049"/>
        <pc:sldMkLst>
          <pc:docMk/>
          <pc:sldMk cId="4027714186" sldId="461"/>
        </pc:sldMkLst>
        <pc:spChg chg="mod">
          <ac:chgData name="MB Vialle" userId="f2c6431163e4e305" providerId="LiveId" clId="{87155936-D8AA-4DFC-A2F4-67D2EB63B76A}" dt="2020-03-25T10:55:44.273" v="5645" actId="1076"/>
          <ac:spMkLst>
            <pc:docMk/>
            <pc:sldMk cId="4027714186" sldId="461"/>
            <ac:spMk id="2" creationId="{9AAEB59D-945C-4300-B7EA-B691B1988EE3}"/>
          </ac:spMkLst>
        </pc:spChg>
        <pc:spChg chg="del">
          <ac:chgData name="MB Vialle" userId="f2c6431163e4e305" providerId="LiveId" clId="{87155936-D8AA-4DFC-A2F4-67D2EB63B76A}" dt="2020-03-25T10:55:03.434" v="5529"/>
          <ac:spMkLst>
            <pc:docMk/>
            <pc:sldMk cId="4027714186" sldId="461"/>
            <ac:spMk id="3" creationId="{8046FBD6-7147-4C51-AEAB-3F566EB5D600}"/>
          </ac:spMkLst>
        </pc:spChg>
        <pc:spChg chg="add mod">
          <ac:chgData name="MB Vialle" userId="f2c6431163e4e305" providerId="LiveId" clId="{87155936-D8AA-4DFC-A2F4-67D2EB63B76A}" dt="2020-03-25T11:00:58.654" v="5836" actId="164"/>
          <ac:spMkLst>
            <pc:docMk/>
            <pc:sldMk cId="4027714186" sldId="461"/>
            <ac:spMk id="6" creationId="{FFDA5906-45B8-4DB4-91A4-2A3BFFFBD5AE}"/>
          </ac:spMkLst>
        </pc:spChg>
        <pc:spChg chg="add mod">
          <ac:chgData name="MB Vialle" userId="f2c6431163e4e305" providerId="LiveId" clId="{87155936-D8AA-4DFC-A2F4-67D2EB63B76A}" dt="2020-03-25T11:00:58.654" v="5836" actId="164"/>
          <ac:spMkLst>
            <pc:docMk/>
            <pc:sldMk cId="4027714186" sldId="461"/>
            <ac:spMk id="9" creationId="{B922C082-3A8D-4350-903C-DAD1CE780571}"/>
          </ac:spMkLst>
        </pc:spChg>
        <pc:spChg chg="add mod">
          <ac:chgData name="MB Vialle" userId="f2c6431163e4e305" providerId="LiveId" clId="{87155936-D8AA-4DFC-A2F4-67D2EB63B76A}" dt="2020-03-25T11:05:39.353" v="5902" actId="164"/>
          <ac:spMkLst>
            <pc:docMk/>
            <pc:sldMk cId="4027714186" sldId="461"/>
            <ac:spMk id="13" creationId="{E4ECDC74-05DF-4837-9CE9-D814F5D97049}"/>
          </ac:spMkLst>
        </pc:spChg>
        <pc:spChg chg="add mod">
          <ac:chgData name="MB Vialle" userId="f2c6431163e4e305" providerId="LiveId" clId="{87155936-D8AA-4DFC-A2F4-67D2EB63B76A}" dt="2020-03-25T11:05:39.353" v="5902" actId="164"/>
          <ac:spMkLst>
            <pc:docMk/>
            <pc:sldMk cId="4027714186" sldId="461"/>
            <ac:spMk id="14" creationId="{360BCB0B-DFB4-4C8B-9CB7-62D7AB7FAB4C}"/>
          </ac:spMkLst>
        </pc:spChg>
        <pc:spChg chg="add mod">
          <ac:chgData name="MB Vialle" userId="f2c6431163e4e305" providerId="LiveId" clId="{87155936-D8AA-4DFC-A2F4-67D2EB63B76A}" dt="2020-03-25T11:07:22.717" v="5943" actId="164"/>
          <ac:spMkLst>
            <pc:docMk/>
            <pc:sldMk cId="4027714186" sldId="461"/>
            <ac:spMk id="16" creationId="{DCCBFDCE-A0DD-428B-A534-8E735A790292}"/>
          </ac:spMkLst>
        </pc:spChg>
        <pc:spChg chg="add mod">
          <ac:chgData name="MB Vialle" userId="f2c6431163e4e305" providerId="LiveId" clId="{87155936-D8AA-4DFC-A2F4-67D2EB63B76A}" dt="2020-03-25T11:13:35.899" v="6041" actId="164"/>
          <ac:spMkLst>
            <pc:docMk/>
            <pc:sldMk cId="4027714186" sldId="461"/>
            <ac:spMk id="20" creationId="{A6277782-7447-493A-89CE-68FAC3B7212F}"/>
          </ac:spMkLst>
        </pc:spChg>
        <pc:spChg chg="add mod">
          <ac:chgData name="MB Vialle" userId="f2c6431163e4e305" providerId="LiveId" clId="{87155936-D8AA-4DFC-A2F4-67D2EB63B76A}" dt="2020-03-25T11:13:35.899" v="6041" actId="164"/>
          <ac:spMkLst>
            <pc:docMk/>
            <pc:sldMk cId="4027714186" sldId="461"/>
            <ac:spMk id="23" creationId="{E4918FEB-7C1A-481E-9F40-BE63A93434E7}"/>
          </ac:spMkLst>
        </pc:spChg>
        <pc:spChg chg="add mod">
          <ac:chgData name="MB Vialle" userId="f2c6431163e4e305" providerId="LiveId" clId="{87155936-D8AA-4DFC-A2F4-67D2EB63B76A}" dt="2020-03-25T11:13:35.899" v="6041" actId="164"/>
          <ac:spMkLst>
            <pc:docMk/>
            <pc:sldMk cId="4027714186" sldId="461"/>
            <ac:spMk id="24" creationId="{DA41ECB8-AA6C-4407-A56B-475C08F344FC}"/>
          </ac:spMkLst>
        </pc:spChg>
        <pc:grpChg chg="add mod">
          <ac:chgData name="MB Vialle" userId="f2c6431163e4e305" providerId="LiveId" clId="{87155936-D8AA-4DFC-A2F4-67D2EB63B76A}" dt="2020-03-25T11:00:58.654" v="5836" actId="164"/>
          <ac:grpSpMkLst>
            <pc:docMk/>
            <pc:sldMk cId="4027714186" sldId="461"/>
            <ac:grpSpMk id="10" creationId="{A2DB15BE-321B-4049-A040-5D4743C562E5}"/>
          </ac:grpSpMkLst>
        </pc:grpChg>
        <pc:grpChg chg="add mod">
          <ac:chgData name="MB Vialle" userId="f2c6431163e4e305" providerId="LiveId" clId="{87155936-D8AA-4DFC-A2F4-67D2EB63B76A}" dt="2020-03-25T11:05:39.353" v="5902" actId="164"/>
          <ac:grpSpMkLst>
            <pc:docMk/>
            <pc:sldMk cId="4027714186" sldId="461"/>
            <ac:grpSpMk id="15" creationId="{8D9172B8-0564-4138-9403-52BE20CE112B}"/>
          </ac:grpSpMkLst>
        </pc:grpChg>
        <pc:grpChg chg="add mod">
          <ac:chgData name="MB Vialle" userId="f2c6431163e4e305" providerId="LiveId" clId="{87155936-D8AA-4DFC-A2F4-67D2EB63B76A}" dt="2020-03-25T11:13:35.899" v="6041" actId="164"/>
          <ac:grpSpMkLst>
            <pc:docMk/>
            <pc:sldMk cId="4027714186" sldId="461"/>
            <ac:grpSpMk id="19" creationId="{5F7174AB-ADDF-472A-BAB7-781F37555C74}"/>
          </ac:grpSpMkLst>
        </pc:grpChg>
        <pc:grpChg chg="add mod">
          <ac:chgData name="MB Vialle" userId="f2c6431163e4e305" providerId="LiveId" clId="{87155936-D8AA-4DFC-A2F4-67D2EB63B76A}" dt="2020-03-25T11:13:35.899" v="6041" actId="164"/>
          <ac:grpSpMkLst>
            <pc:docMk/>
            <pc:sldMk cId="4027714186" sldId="461"/>
            <ac:grpSpMk id="25" creationId="{12A73B2C-D566-4BA5-BABE-80C8D7E0E751}"/>
          </ac:grpSpMkLst>
        </pc:grpChg>
        <pc:picChg chg="add mod">
          <ac:chgData name="MB Vialle" userId="f2c6431163e4e305" providerId="LiveId" clId="{87155936-D8AA-4DFC-A2F4-67D2EB63B76A}" dt="2020-03-25T10:57:07.433" v="5658" actId="1076"/>
          <ac:picMkLst>
            <pc:docMk/>
            <pc:sldMk cId="4027714186" sldId="461"/>
            <ac:picMk id="5" creationId="{AC8CE322-963E-4CDD-ABB4-4D0E85C9BE60}"/>
          </ac:picMkLst>
        </pc:picChg>
        <pc:picChg chg="add mod modCrop">
          <ac:chgData name="MB Vialle" userId="f2c6431163e4e305" providerId="LiveId" clId="{87155936-D8AA-4DFC-A2F4-67D2EB63B76A}" dt="2020-03-25T11:05:39.353" v="5902" actId="164"/>
          <ac:picMkLst>
            <pc:docMk/>
            <pc:sldMk cId="4027714186" sldId="461"/>
            <ac:picMk id="12" creationId="{9AF941D1-C8EB-4130-B6F0-E9320106EC32}"/>
          </ac:picMkLst>
        </pc:picChg>
        <pc:cxnChg chg="add mod">
          <ac:chgData name="MB Vialle" userId="f2c6431163e4e305" providerId="LiveId" clId="{87155936-D8AA-4DFC-A2F4-67D2EB63B76A}" dt="2020-03-25T11:00:58.654" v="5836" actId="164"/>
          <ac:cxnSpMkLst>
            <pc:docMk/>
            <pc:sldMk cId="4027714186" sldId="461"/>
            <ac:cxnSpMk id="8" creationId="{2E4B2F96-3B87-413F-A61B-957C332EC461}"/>
          </ac:cxnSpMkLst>
        </pc:cxnChg>
        <pc:cxnChg chg="add mod">
          <ac:chgData name="MB Vialle" userId="f2c6431163e4e305" providerId="LiveId" clId="{87155936-D8AA-4DFC-A2F4-67D2EB63B76A}" dt="2020-03-25T11:07:22.717" v="5943" actId="164"/>
          <ac:cxnSpMkLst>
            <pc:docMk/>
            <pc:sldMk cId="4027714186" sldId="461"/>
            <ac:cxnSpMk id="18" creationId="{EAC91031-4488-47B2-BF11-365858B78880}"/>
          </ac:cxnSpMkLst>
        </pc:cxnChg>
        <pc:cxnChg chg="add mod">
          <ac:chgData name="MB Vialle" userId="f2c6431163e4e305" providerId="LiveId" clId="{87155936-D8AA-4DFC-A2F4-67D2EB63B76A}" dt="2020-03-25T11:13:35.899" v="6041" actId="164"/>
          <ac:cxnSpMkLst>
            <pc:docMk/>
            <pc:sldMk cId="4027714186" sldId="461"/>
            <ac:cxnSpMk id="21" creationId="{99B4A63C-579F-43C4-95AA-0D8F2F8940BE}"/>
          </ac:cxnSpMkLst>
        </pc:cxnChg>
      </pc:sldChg>
      <pc:sldChg chg="addSp delSp modSp add mod modAnim">
        <pc:chgData name="MB Vialle" userId="f2c6431163e4e305" providerId="LiveId" clId="{87155936-D8AA-4DFC-A2F4-67D2EB63B76A}" dt="2020-03-25T11:33:39.021" v="6504"/>
        <pc:sldMkLst>
          <pc:docMk/>
          <pc:sldMk cId="1422670831" sldId="462"/>
        </pc:sldMkLst>
        <pc:spChg chg="add mod ord">
          <ac:chgData name="MB Vialle" userId="f2c6431163e4e305" providerId="LiveId" clId="{87155936-D8AA-4DFC-A2F4-67D2EB63B76A}" dt="2020-03-25T11:24:05.903" v="6145" actId="164"/>
          <ac:spMkLst>
            <pc:docMk/>
            <pc:sldMk cId="1422670831" sldId="462"/>
            <ac:spMk id="4" creationId="{9696027D-86CB-42D5-A969-5C09814A09B8}"/>
          </ac:spMkLst>
        </pc:spChg>
        <pc:spChg chg="mod ord topLvl">
          <ac:chgData name="MB Vialle" userId="f2c6431163e4e305" providerId="LiveId" clId="{87155936-D8AA-4DFC-A2F4-67D2EB63B76A}" dt="2020-03-25T11:23:18.478" v="6136" actId="164"/>
          <ac:spMkLst>
            <pc:docMk/>
            <pc:sldMk cId="1422670831" sldId="462"/>
            <ac:spMk id="13" creationId="{E4ECDC74-05DF-4837-9CE9-D814F5D97049}"/>
          </ac:spMkLst>
        </pc:spChg>
        <pc:spChg chg="mod topLvl">
          <ac:chgData name="MB Vialle" userId="f2c6431163e4e305" providerId="LiveId" clId="{87155936-D8AA-4DFC-A2F4-67D2EB63B76A}" dt="2020-03-25T11:23:18.478" v="6136" actId="164"/>
          <ac:spMkLst>
            <pc:docMk/>
            <pc:sldMk cId="1422670831" sldId="462"/>
            <ac:spMk id="14" creationId="{360BCB0B-DFB4-4C8B-9CB7-62D7AB7FAB4C}"/>
          </ac:spMkLst>
        </pc:spChg>
        <pc:spChg chg="mod">
          <ac:chgData name="MB Vialle" userId="f2c6431163e4e305" providerId="LiveId" clId="{87155936-D8AA-4DFC-A2F4-67D2EB63B76A}" dt="2020-03-25T11:16:28.777" v="6090" actId="1076"/>
          <ac:spMkLst>
            <pc:docMk/>
            <pc:sldMk cId="1422670831" sldId="462"/>
            <ac:spMk id="16" creationId="{DCCBFDCE-A0DD-428B-A534-8E735A790292}"/>
          </ac:spMkLst>
        </pc:spChg>
        <pc:spChg chg="mod topLvl">
          <ac:chgData name="MB Vialle" userId="f2c6431163e4e305" providerId="LiveId" clId="{87155936-D8AA-4DFC-A2F4-67D2EB63B76A}" dt="2020-03-25T11:24:05.903" v="6145" actId="164"/>
          <ac:spMkLst>
            <pc:docMk/>
            <pc:sldMk cId="1422670831" sldId="462"/>
            <ac:spMk id="20" creationId="{A6277782-7447-493A-89CE-68FAC3B7212F}"/>
          </ac:spMkLst>
        </pc:spChg>
        <pc:spChg chg="del mod topLvl">
          <ac:chgData name="MB Vialle" userId="f2c6431163e4e305" providerId="LiveId" clId="{87155936-D8AA-4DFC-A2F4-67D2EB63B76A}" dt="2020-03-25T11:15:52.261" v="6085"/>
          <ac:spMkLst>
            <pc:docMk/>
            <pc:sldMk cId="1422670831" sldId="462"/>
            <ac:spMk id="23" creationId="{E4918FEB-7C1A-481E-9F40-BE63A93434E7}"/>
          </ac:spMkLst>
        </pc:spChg>
        <pc:spChg chg="mod topLvl">
          <ac:chgData name="MB Vialle" userId="f2c6431163e4e305" providerId="LiveId" clId="{87155936-D8AA-4DFC-A2F4-67D2EB63B76A}" dt="2020-03-25T11:24:05.903" v="6145" actId="164"/>
          <ac:spMkLst>
            <pc:docMk/>
            <pc:sldMk cId="1422670831" sldId="462"/>
            <ac:spMk id="24" creationId="{DA41ECB8-AA6C-4407-A56B-475C08F344FC}"/>
          </ac:spMkLst>
        </pc:spChg>
        <pc:spChg chg="add mod">
          <ac:chgData name="MB Vialle" userId="f2c6431163e4e305" providerId="LiveId" clId="{87155936-D8AA-4DFC-A2F4-67D2EB63B76A}" dt="2020-03-25T11:28:35.752" v="6379" actId="164"/>
          <ac:spMkLst>
            <pc:docMk/>
            <pc:sldMk cId="1422670831" sldId="462"/>
            <ac:spMk id="26" creationId="{0E806B6F-2B8B-4331-AAB4-4956E92B488D}"/>
          </ac:spMkLst>
        </pc:spChg>
        <pc:spChg chg="add mod ord">
          <ac:chgData name="MB Vialle" userId="f2c6431163e4e305" providerId="LiveId" clId="{87155936-D8AA-4DFC-A2F4-67D2EB63B76A}" dt="2020-03-25T11:28:35.752" v="6379" actId="164"/>
          <ac:spMkLst>
            <pc:docMk/>
            <pc:sldMk cId="1422670831" sldId="462"/>
            <ac:spMk id="27" creationId="{55F7ACFD-FBA9-4615-B5B7-FE9C75A936DD}"/>
          </ac:spMkLst>
        </pc:spChg>
        <pc:spChg chg="add mod">
          <ac:chgData name="MB Vialle" userId="f2c6431163e4e305" providerId="LiveId" clId="{87155936-D8AA-4DFC-A2F4-67D2EB63B76A}" dt="2020-03-25T11:28:35.752" v="6379" actId="164"/>
          <ac:spMkLst>
            <pc:docMk/>
            <pc:sldMk cId="1422670831" sldId="462"/>
            <ac:spMk id="28" creationId="{BFCEBAC7-8606-44C5-8F2E-835EEE241793}"/>
          </ac:spMkLst>
        </pc:spChg>
        <pc:grpChg chg="del">
          <ac:chgData name="MB Vialle" userId="f2c6431163e4e305" providerId="LiveId" clId="{87155936-D8AA-4DFC-A2F4-67D2EB63B76A}" dt="2020-03-25T11:14:40.658" v="6051" actId="165"/>
          <ac:grpSpMkLst>
            <pc:docMk/>
            <pc:sldMk cId="1422670831" sldId="462"/>
            <ac:grpSpMk id="15" creationId="{8D9172B8-0564-4138-9403-52BE20CE112B}"/>
          </ac:grpSpMkLst>
        </pc:grpChg>
        <pc:grpChg chg="add mod">
          <ac:chgData name="MB Vialle" userId="f2c6431163e4e305" providerId="LiveId" clId="{87155936-D8AA-4DFC-A2F4-67D2EB63B76A}" dt="2020-03-25T11:23:18.478" v="6136" actId="164"/>
          <ac:grpSpMkLst>
            <pc:docMk/>
            <pc:sldMk cId="1422670831" sldId="462"/>
            <ac:grpSpMk id="17" creationId="{40ADF90A-131B-4CA5-B5B1-02DE7B74D63D}"/>
          </ac:grpSpMkLst>
        </pc:grpChg>
        <pc:grpChg chg="mod topLvl">
          <ac:chgData name="MB Vialle" userId="f2c6431163e4e305" providerId="LiveId" clId="{87155936-D8AA-4DFC-A2F4-67D2EB63B76A}" dt="2020-03-25T11:24:05.903" v="6145" actId="164"/>
          <ac:grpSpMkLst>
            <pc:docMk/>
            <pc:sldMk cId="1422670831" sldId="462"/>
            <ac:grpSpMk id="19" creationId="{5F7174AB-ADDF-472A-BAB7-781F37555C74}"/>
          </ac:grpSpMkLst>
        </pc:grpChg>
        <pc:grpChg chg="add mod">
          <ac:chgData name="MB Vialle" userId="f2c6431163e4e305" providerId="LiveId" clId="{87155936-D8AA-4DFC-A2F4-67D2EB63B76A}" dt="2020-03-25T11:24:05.903" v="6145" actId="164"/>
          <ac:grpSpMkLst>
            <pc:docMk/>
            <pc:sldMk cId="1422670831" sldId="462"/>
            <ac:grpSpMk id="22" creationId="{9552A94A-6BE9-4AC2-A4D8-D67652B34716}"/>
          </ac:grpSpMkLst>
        </pc:grpChg>
        <pc:grpChg chg="del">
          <ac:chgData name="MB Vialle" userId="f2c6431163e4e305" providerId="LiveId" clId="{87155936-D8AA-4DFC-A2F4-67D2EB63B76A}" dt="2020-03-25T11:15:43.066" v="6083" actId="165"/>
          <ac:grpSpMkLst>
            <pc:docMk/>
            <pc:sldMk cId="1422670831" sldId="462"/>
            <ac:grpSpMk id="25" creationId="{12A73B2C-D566-4BA5-BABE-80C8D7E0E751}"/>
          </ac:grpSpMkLst>
        </pc:grpChg>
        <pc:grpChg chg="add mod">
          <ac:chgData name="MB Vialle" userId="f2c6431163e4e305" providerId="LiveId" clId="{87155936-D8AA-4DFC-A2F4-67D2EB63B76A}" dt="2020-03-25T11:28:35.752" v="6379" actId="164"/>
          <ac:grpSpMkLst>
            <pc:docMk/>
            <pc:sldMk cId="1422670831" sldId="462"/>
            <ac:grpSpMk id="29" creationId="{9CAF9C1B-95DB-4410-BDBE-580751CB3FB6}"/>
          </ac:grpSpMkLst>
        </pc:grpChg>
        <pc:picChg chg="mod">
          <ac:chgData name="MB Vialle" userId="f2c6431163e4e305" providerId="LiveId" clId="{87155936-D8AA-4DFC-A2F4-67D2EB63B76A}" dt="2020-03-25T11:16:55.755" v="6107" actId="1076"/>
          <ac:picMkLst>
            <pc:docMk/>
            <pc:sldMk cId="1422670831" sldId="462"/>
            <ac:picMk id="5" creationId="{AC8CE322-963E-4CDD-ABB4-4D0E85C9BE60}"/>
          </ac:picMkLst>
        </pc:picChg>
        <pc:picChg chg="add mod modCrop">
          <ac:chgData name="MB Vialle" userId="f2c6431163e4e305" providerId="LiveId" clId="{87155936-D8AA-4DFC-A2F4-67D2EB63B76A}" dt="2020-03-25T11:23:18.478" v="6136" actId="164"/>
          <ac:picMkLst>
            <pc:docMk/>
            <pc:sldMk cId="1422670831" sldId="462"/>
            <ac:picMk id="11" creationId="{7CACC3E2-0DA8-4BCD-9AEE-3543CDCE8410}"/>
          </ac:picMkLst>
        </pc:picChg>
        <pc:picChg chg="del mod topLvl">
          <ac:chgData name="MB Vialle" userId="f2c6431163e4e305" providerId="LiveId" clId="{87155936-D8AA-4DFC-A2F4-67D2EB63B76A}" dt="2020-03-25T11:17:25.005" v="6119"/>
          <ac:picMkLst>
            <pc:docMk/>
            <pc:sldMk cId="1422670831" sldId="462"/>
            <ac:picMk id="12" creationId="{9AF941D1-C8EB-4130-B6F0-E9320106EC32}"/>
          </ac:picMkLst>
        </pc:picChg>
        <pc:cxnChg chg="mod">
          <ac:chgData name="MB Vialle" userId="f2c6431163e4e305" providerId="LiveId" clId="{87155936-D8AA-4DFC-A2F4-67D2EB63B76A}" dt="2020-03-25T11:16:25.033" v="6089" actId="1076"/>
          <ac:cxnSpMkLst>
            <pc:docMk/>
            <pc:sldMk cId="1422670831" sldId="462"/>
            <ac:cxnSpMk id="18" creationId="{EAC91031-4488-47B2-BF11-365858B78880}"/>
          </ac:cxnSpMkLst>
        </pc:cxnChg>
        <pc:cxnChg chg="mod topLvl">
          <ac:chgData name="MB Vialle" userId="f2c6431163e4e305" providerId="LiveId" clId="{87155936-D8AA-4DFC-A2F4-67D2EB63B76A}" dt="2020-03-25T11:24:05.903" v="6145" actId="164"/>
          <ac:cxnSpMkLst>
            <pc:docMk/>
            <pc:sldMk cId="1422670831" sldId="462"/>
            <ac:cxnSpMk id="21" creationId="{99B4A63C-579F-43C4-95AA-0D8F2F8940BE}"/>
          </ac:cxnSpMkLst>
        </pc:cxnChg>
      </pc:sldChg>
      <pc:sldChg chg="addSp delSp modSp add mod modAnim">
        <pc:chgData name="MB Vialle" userId="f2c6431163e4e305" providerId="LiveId" clId="{87155936-D8AA-4DFC-A2F4-67D2EB63B76A}" dt="2020-03-25T11:37:02.211" v="6673"/>
        <pc:sldMkLst>
          <pc:docMk/>
          <pc:sldMk cId="2670056067" sldId="463"/>
        </pc:sldMkLst>
        <pc:spChg chg="add mod">
          <ac:chgData name="MB Vialle" userId="f2c6431163e4e305" providerId="LiveId" clId="{87155936-D8AA-4DFC-A2F4-67D2EB63B76A}" dt="2020-03-25T11:32:59.279" v="6491" actId="164"/>
          <ac:spMkLst>
            <pc:docMk/>
            <pc:sldMk cId="2670056067" sldId="463"/>
            <ac:spMk id="3" creationId="{713DDE29-FA86-48D9-8571-8FA1CECE5C1F}"/>
          </ac:spMkLst>
        </pc:spChg>
        <pc:spChg chg="add mod">
          <ac:chgData name="MB Vialle" userId="f2c6431163e4e305" providerId="LiveId" clId="{87155936-D8AA-4DFC-A2F4-67D2EB63B76A}" dt="2020-03-25T11:32:59.279" v="6491" actId="164"/>
          <ac:spMkLst>
            <pc:docMk/>
            <pc:sldMk cId="2670056067" sldId="463"/>
            <ac:spMk id="7" creationId="{AE920852-34BC-467F-BF2B-791A2E05A1C5}"/>
          </ac:spMkLst>
        </pc:spChg>
        <pc:spChg chg="add mod">
          <ac:chgData name="MB Vialle" userId="f2c6431163e4e305" providerId="LiveId" clId="{87155936-D8AA-4DFC-A2F4-67D2EB63B76A}" dt="2020-03-25T11:32:59.279" v="6491" actId="164"/>
          <ac:spMkLst>
            <pc:docMk/>
            <pc:sldMk cId="2670056067" sldId="463"/>
            <ac:spMk id="12" creationId="{269164BC-B13E-495B-BB80-49346DEE61F0}"/>
          </ac:spMkLst>
        </pc:spChg>
        <pc:spChg chg="add mod">
          <ac:chgData name="MB Vialle" userId="f2c6431163e4e305" providerId="LiveId" clId="{87155936-D8AA-4DFC-A2F4-67D2EB63B76A}" dt="2020-03-25T11:36:27.562" v="6665" actId="164"/>
          <ac:spMkLst>
            <pc:docMk/>
            <pc:sldMk cId="2670056067" sldId="463"/>
            <ac:spMk id="23" creationId="{FD3C3F75-17EA-48F7-9567-7CB21C68E014}"/>
          </ac:spMkLst>
        </pc:spChg>
        <pc:spChg chg="add mod">
          <ac:chgData name="MB Vialle" userId="f2c6431163e4e305" providerId="LiveId" clId="{87155936-D8AA-4DFC-A2F4-67D2EB63B76A}" dt="2020-03-25T11:36:27.562" v="6665" actId="164"/>
          <ac:spMkLst>
            <pc:docMk/>
            <pc:sldMk cId="2670056067" sldId="463"/>
            <ac:spMk id="25" creationId="{A56B2EB8-9825-455F-B8A0-330509734BA0}"/>
          </ac:spMkLst>
        </pc:spChg>
        <pc:spChg chg="add mod">
          <ac:chgData name="MB Vialle" userId="f2c6431163e4e305" providerId="LiveId" clId="{87155936-D8AA-4DFC-A2F4-67D2EB63B76A}" dt="2020-03-25T11:36:27.562" v="6665" actId="164"/>
          <ac:spMkLst>
            <pc:docMk/>
            <pc:sldMk cId="2670056067" sldId="463"/>
            <ac:spMk id="30" creationId="{3C9345F5-15C7-4901-82ED-F178146D5FB2}"/>
          </ac:spMkLst>
        </pc:spChg>
        <pc:grpChg chg="add mod">
          <ac:chgData name="MB Vialle" userId="f2c6431163e4e305" providerId="LiveId" clId="{87155936-D8AA-4DFC-A2F4-67D2EB63B76A}" dt="2020-03-25T11:32:59.279" v="6491" actId="164"/>
          <ac:grpSpMkLst>
            <pc:docMk/>
            <pc:sldMk cId="2670056067" sldId="463"/>
            <ac:grpSpMk id="15" creationId="{FBF833F3-4A45-483F-BECA-80582FA53C6E}"/>
          </ac:grpSpMkLst>
        </pc:grpChg>
        <pc:grpChg chg="del">
          <ac:chgData name="MB Vialle" userId="f2c6431163e4e305" providerId="LiveId" clId="{87155936-D8AA-4DFC-A2F4-67D2EB63B76A}" dt="2020-03-25T11:29:58.381" v="6389"/>
          <ac:grpSpMkLst>
            <pc:docMk/>
            <pc:sldMk cId="2670056067" sldId="463"/>
            <ac:grpSpMk id="17" creationId="{40ADF90A-131B-4CA5-B5B1-02DE7B74D63D}"/>
          </ac:grpSpMkLst>
        </pc:grpChg>
        <pc:grpChg chg="del">
          <ac:chgData name="MB Vialle" userId="f2c6431163e4e305" providerId="LiveId" clId="{87155936-D8AA-4DFC-A2F4-67D2EB63B76A}" dt="2020-03-25T11:33:32.546" v="6502"/>
          <ac:grpSpMkLst>
            <pc:docMk/>
            <pc:sldMk cId="2670056067" sldId="463"/>
            <ac:grpSpMk id="22" creationId="{9552A94A-6BE9-4AC2-A4D8-D67652B34716}"/>
          </ac:grpSpMkLst>
        </pc:grpChg>
        <pc:grpChg chg="del">
          <ac:chgData name="MB Vialle" userId="f2c6431163e4e305" providerId="LiveId" clId="{87155936-D8AA-4DFC-A2F4-67D2EB63B76A}" dt="2020-03-25T11:30:01.691" v="6390"/>
          <ac:grpSpMkLst>
            <pc:docMk/>
            <pc:sldMk cId="2670056067" sldId="463"/>
            <ac:grpSpMk id="29" creationId="{9CAF9C1B-95DB-4410-BDBE-580751CB3FB6}"/>
          </ac:grpSpMkLst>
        </pc:grpChg>
        <pc:grpChg chg="add mod">
          <ac:chgData name="MB Vialle" userId="f2c6431163e4e305" providerId="LiveId" clId="{87155936-D8AA-4DFC-A2F4-67D2EB63B76A}" dt="2020-03-25T11:36:27.562" v="6665" actId="164"/>
          <ac:grpSpMkLst>
            <pc:docMk/>
            <pc:sldMk cId="2670056067" sldId="463"/>
            <ac:grpSpMk id="31" creationId="{77081CE5-5724-49B7-9BD5-57A4325167F8}"/>
          </ac:grpSpMkLst>
        </pc:grpChg>
        <pc:picChg chg="mod">
          <ac:chgData name="MB Vialle" userId="f2c6431163e4e305" providerId="LiveId" clId="{87155936-D8AA-4DFC-A2F4-67D2EB63B76A}" dt="2020-03-25T11:33:29.416" v="6501" actId="1076"/>
          <ac:picMkLst>
            <pc:docMk/>
            <pc:sldMk cId="2670056067" sldId="463"/>
            <ac:picMk id="5" creationId="{AC8CE322-963E-4CDD-ABB4-4D0E85C9BE60}"/>
          </ac:picMkLst>
        </pc:picChg>
      </pc:sldChg>
      <pc:sldChg chg="addSp delSp modSp add mod modAnim">
        <pc:chgData name="MB Vialle" userId="f2c6431163e4e305" providerId="LiveId" clId="{87155936-D8AA-4DFC-A2F4-67D2EB63B76A}" dt="2020-03-25T11:59:37.605" v="6996"/>
        <pc:sldMkLst>
          <pc:docMk/>
          <pc:sldMk cId="1538326870" sldId="464"/>
        </pc:sldMkLst>
        <pc:spChg chg="add mod">
          <ac:chgData name="MB Vialle" userId="f2c6431163e4e305" providerId="LiveId" clId="{87155936-D8AA-4DFC-A2F4-67D2EB63B76A}" dt="2020-03-25T11:45:14.448" v="6864" actId="164"/>
          <ac:spMkLst>
            <pc:docMk/>
            <pc:sldMk cId="1538326870" sldId="464"/>
            <ac:spMk id="4" creationId="{02B2846A-2EBD-4A54-B2C9-FAA0BAF6B5BD}"/>
          </ac:spMkLst>
        </pc:spChg>
        <pc:spChg chg="add mod">
          <ac:chgData name="MB Vialle" userId="f2c6431163e4e305" providerId="LiveId" clId="{87155936-D8AA-4DFC-A2F4-67D2EB63B76A}" dt="2020-03-25T11:45:14.448" v="6864" actId="164"/>
          <ac:spMkLst>
            <pc:docMk/>
            <pc:sldMk cId="1538326870" sldId="464"/>
            <ac:spMk id="11" creationId="{6D0A5CD7-F351-499D-8B2A-EB6F47055072}"/>
          </ac:spMkLst>
        </pc:spChg>
        <pc:spChg chg="add mod">
          <ac:chgData name="MB Vialle" userId="f2c6431163e4e305" providerId="LiveId" clId="{87155936-D8AA-4DFC-A2F4-67D2EB63B76A}" dt="2020-03-25T11:45:14.448" v="6864" actId="164"/>
          <ac:spMkLst>
            <pc:docMk/>
            <pc:sldMk cId="1538326870" sldId="464"/>
            <ac:spMk id="13" creationId="{8D897A0F-5BF3-4983-B126-57625D8C43D6}"/>
          </ac:spMkLst>
        </pc:spChg>
        <pc:spChg chg="add mod">
          <ac:chgData name="MB Vialle" userId="f2c6431163e4e305" providerId="LiveId" clId="{87155936-D8AA-4DFC-A2F4-67D2EB63B76A}" dt="2020-03-25T11:59:21.806" v="6994" actId="164"/>
          <ac:spMkLst>
            <pc:docMk/>
            <pc:sldMk cId="1538326870" sldId="464"/>
            <ac:spMk id="26" creationId="{1884E6C8-438B-4082-B92C-FB5DBBA424C0}"/>
          </ac:spMkLst>
        </pc:spChg>
        <pc:grpChg chg="add mod">
          <ac:chgData name="MB Vialle" userId="f2c6431163e4e305" providerId="LiveId" clId="{87155936-D8AA-4DFC-A2F4-67D2EB63B76A}" dt="2020-03-25T11:45:14.448" v="6864" actId="164"/>
          <ac:grpSpMkLst>
            <pc:docMk/>
            <pc:sldMk cId="1538326870" sldId="464"/>
            <ac:grpSpMk id="14" creationId="{839743E9-F0EA-4129-A71F-EF565B923887}"/>
          </ac:grpSpMkLst>
        </pc:grpChg>
        <pc:grpChg chg="del">
          <ac:chgData name="MB Vialle" userId="f2c6431163e4e305" providerId="LiveId" clId="{87155936-D8AA-4DFC-A2F4-67D2EB63B76A}" dt="2020-03-25T11:37:24.191" v="6675"/>
          <ac:grpSpMkLst>
            <pc:docMk/>
            <pc:sldMk cId="1538326870" sldId="464"/>
            <ac:grpSpMk id="15" creationId="{FBF833F3-4A45-483F-BECA-80582FA53C6E}"/>
          </ac:grpSpMkLst>
        </pc:grpChg>
        <pc:grpChg chg="add mod">
          <ac:chgData name="MB Vialle" userId="f2c6431163e4e305" providerId="LiveId" clId="{87155936-D8AA-4DFC-A2F4-67D2EB63B76A}" dt="2020-03-25T11:59:21.806" v="6994" actId="164"/>
          <ac:grpSpMkLst>
            <pc:docMk/>
            <pc:sldMk cId="1538326870" sldId="464"/>
            <ac:grpSpMk id="22" creationId="{F0B10A03-F7F9-486F-AFC6-FC902819427C}"/>
          </ac:grpSpMkLst>
        </pc:grpChg>
        <pc:grpChg chg="del">
          <ac:chgData name="MB Vialle" userId="f2c6431163e4e305" providerId="LiveId" clId="{87155936-D8AA-4DFC-A2F4-67D2EB63B76A}" dt="2020-03-25T11:37:29.544" v="6676"/>
          <ac:grpSpMkLst>
            <pc:docMk/>
            <pc:sldMk cId="1538326870" sldId="464"/>
            <ac:grpSpMk id="31" creationId="{77081CE5-5724-49B7-9BD5-57A4325167F8}"/>
          </ac:grpSpMkLst>
        </pc:grpChg>
        <pc:picChg chg="add del mod modCrop">
          <ac:chgData name="MB Vialle" userId="f2c6431163e4e305" providerId="LiveId" clId="{87155936-D8AA-4DFC-A2F4-67D2EB63B76A}" dt="2020-03-25T11:52:46.887" v="6894"/>
          <ac:picMkLst>
            <pc:docMk/>
            <pc:sldMk cId="1538326870" sldId="464"/>
            <ac:picMk id="17" creationId="{D9640A0F-8E85-4B8C-B132-9226C6069199}"/>
          </ac:picMkLst>
        </pc:picChg>
        <pc:picChg chg="add del mod">
          <ac:chgData name="MB Vialle" userId="f2c6431163e4e305" providerId="LiveId" clId="{87155936-D8AA-4DFC-A2F4-67D2EB63B76A}" dt="2020-03-25T11:53:57.113" v="6901"/>
          <ac:picMkLst>
            <pc:docMk/>
            <pc:sldMk cId="1538326870" sldId="464"/>
            <ac:picMk id="19" creationId="{F1A477A4-2539-4608-8938-0C28C502815C}"/>
          </ac:picMkLst>
        </pc:picChg>
        <pc:picChg chg="add mod modCrop">
          <ac:chgData name="MB Vialle" userId="f2c6431163e4e305" providerId="LiveId" clId="{87155936-D8AA-4DFC-A2F4-67D2EB63B76A}" dt="2020-03-25T11:59:21.806" v="6994" actId="164"/>
          <ac:picMkLst>
            <pc:docMk/>
            <pc:sldMk cId="1538326870" sldId="464"/>
            <ac:picMk id="21" creationId="{EC1AC86A-8ED9-4856-8001-23E3B483598B}"/>
          </ac:picMkLst>
        </pc:picChg>
      </pc:sldChg>
      <pc:sldChg chg="addSp modSp add mod ord modAnim">
        <pc:chgData name="MB Vialle" userId="f2c6431163e4e305" providerId="LiveId" clId="{87155936-D8AA-4DFC-A2F4-67D2EB63B76A}" dt="2020-03-25T12:03:10.027" v="7354" actId="1076"/>
        <pc:sldMkLst>
          <pc:docMk/>
          <pc:sldMk cId="2836232252" sldId="465"/>
        </pc:sldMkLst>
        <pc:spChg chg="mod">
          <ac:chgData name="MB Vialle" userId="f2c6431163e4e305" providerId="LiveId" clId="{87155936-D8AA-4DFC-A2F4-67D2EB63B76A}" dt="2020-03-25T12:02:58.412" v="7350" actId="1076"/>
          <ac:spMkLst>
            <pc:docMk/>
            <pc:sldMk cId="2836232252" sldId="465"/>
            <ac:spMk id="3" creationId="{4773E587-B9D1-43E9-9307-AAA1B045649C}"/>
          </ac:spMkLst>
        </pc:spChg>
        <pc:spChg chg="add mod">
          <ac:chgData name="MB Vialle" userId="f2c6431163e4e305" providerId="LiveId" clId="{87155936-D8AA-4DFC-A2F4-67D2EB63B76A}" dt="2020-03-25T12:03:10.027" v="7354" actId="1076"/>
          <ac:spMkLst>
            <pc:docMk/>
            <pc:sldMk cId="2836232252" sldId="465"/>
            <ac:spMk id="6" creationId="{53AE37CB-F3A8-4BBA-887A-736492B19961}"/>
          </ac:spMkLst>
        </pc:spChg>
        <pc:spChg chg="mod">
          <ac:chgData name="MB Vialle" userId="f2c6431163e4e305" providerId="LiveId" clId="{87155936-D8AA-4DFC-A2F4-67D2EB63B76A}" dt="2020-03-25T12:03:03.017" v="7352" actId="1076"/>
          <ac:spMkLst>
            <pc:docMk/>
            <pc:sldMk cId="2836232252" sldId="465"/>
            <ac:spMk id="9" creationId="{D59D1E23-7AE0-44DD-B7C9-8F552FB40660}"/>
          </ac:spMkLst>
        </pc:spChg>
        <pc:spChg chg="mod">
          <ac:chgData name="MB Vialle" userId="f2c6431163e4e305" providerId="LiveId" clId="{87155936-D8AA-4DFC-A2F4-67D2EB63B76A}" dt="2020-03-25T12:02:44.853" v="7349" actId="1076"/>
          <ac:spMkLst>
            <pc:docMk/>
            <pc:sldMk cId="2836232252" sldId="465"/>
            <ac:spMk id="12" creationId="{520E6CFB-A801-448A-BA19-8EB56CD570CE}"/>
          </ac:spMkLst>
        </pc:spChg>
        <pc:spChg chg="mod">
          <ac:chgData name="MB Vialle" userId="f2c6431163e4e305" providerId="LiveId" clId="{87155936-D8AA-4DFC-A2F4-67D2EB63B76A}" dt="2020-03-25T12:03:05.958" v="7353" actId="1076"/>
          <ac:spMkLst>
            <pc:docMk/>
            <pc:sldMk cId="2836232252" sldId="465"/>
            <ac:spMk id="13" creationId="{86AF631F-1FF0-409C-83DC-B8FA30D50E71}"/>
          </ac:spMkLst>
        </pc:spChg>
      </pc:sldChg>
      <pc:sldChg chg="addSp delSp modSp add mod modAnim">
        <pc:chgData name="MB Vialle" userId="f2c6431163e4e305" providerId="LiveId" clId="{87155936-D8AA-4DFC-A2F4-67D2EB63B76A}" dt="2020-03-25T13:34:43.841" v="7934"/>
        <pc:sldMkLst>
          <pc:docMk/>
          <pc:sldMk cId="3091042009" sldId="466"/>
        </pc:sldMkLst>
        <pc:spChg chg="mod">
          <ac:chgData name="MB Vialle" userId="f2c6431163e4e305" providerId="LiveId" clId="{87155936-D8AA-4DFC-A2F4-67D2EB63B76A}" dt="2020-03-25T13:29:01.877" v="7750" actId="1076"/>
          <ac:spMkLst>
            <pc:docMk/>
            <pc:sldMk cId="3091042009" sldId="466"/>
            <ac:spMk id="2" creationId="{5569D1DB-9FDF-4BDE-B3CC-C9C4ED026F82}"/>
          </ac:spMkLst>
        </pc:spChg>
        <pc:spChg chg="del">
          <ac:chgData name="MB Vialle" userId="f2c6431163e4e305" providerId="LiveId" clId="{87155936-D8AA-4DFC-A2F4-67D2EB63B76A}" dt="2020-03-25T13:23:45.399" v="7356"/>
          <ac:spMkLst>
            <pc:docMk/>
            <pc:sldMk cId="3091042009" sldId="466"/>
            <ac:spMk id="3" creationId="{E4E64109-5C91-4F62-B721-5A0EF3358834}"/>
          </ac:spMkLst>
        </pc:spChg>
        <pc:spChg chg="add mod">
          <ac:chgData name="MB Vialle" userId="f2c6431163e4e305" providerId="LiveId" clId="{87155936-D8AA-4DFC-A2F4-67D2EB63B76A}" dt="2020-03-25T13:26:41.289" v="7548" actId="164"/>
          <ac:spMkLst>
            <pc:docMk/>
            <pc:sldMk cId="3091042009" sldId="466"/>
            <ac:spMk id="5" creationId="{8EC506A8-1C81-4A3C-962E-60FAE0AF5E68}"/>
          </ac:spMkLst>
        </pc:spChg>
        <pc:spChg chg="add mod">
          <ac:chgData name="MB Vialle" userId="f2c6431163e4e305" providerId="LiveId" clId="{87155936-D8AA-4DFC-A2F4-67D2EB63B76A}" dt="2020-03-25T13:26:41.289" v="7548" actId="164"/>
          <ac:spMkLst>
            <pc:docMk/>
            <pc:sldMk cId="3091042009" sldId="466"/>
            <ac:spMk id="6" creationId="{25CCE1D3-CCB2-4BB9-AD9C-B21D3D028B49}"/>
          </ac:spMkLst>
        </pc:spChg>
        <pc:spChg chg="add mod">
          <ac:chgData name="MB Vialle" userId="f2c6431163e4e305" providerId="LiveId" clId="{87155936-D8AA-4DFC-A2F4-67D2EB63B76A}" dt="2020-03-25T13:31:04.905" v="7769" actId="1076"/>
          <ac:spMkLst>
            <pc:docMk/>
            <pc:sldMk cId="3091042009" sldId="466"/>
            <ac:spMk id="8" creationId="{E645391F-A5F0-4611-BDAD-9FB44D2B3CA9}"/>
          </ac:spMkLst>
        </pc:spChg>
        <pc:spChg chg="add mod">
          <ac:chgData name="MB Vialle" userId="f2c6431163e4e305" providerId="LiveId" clId="{87155936-D8AA-4DFC-A2F4-67D2EB63B76A}" dt="2020-03-25T13:30:53.333" v="7764" actId="1076"/>
          <ac:spMkLst>
            <pc:docMk/>
            <pc:sldMk cId="3091042009" sldId="466"/>
            <ac:spMk id="9" creationId="{99BB8229-362F-426F-81E7-8A17F9AA60FA}"/>
          </ac:spMkLst>
        </pc:spChg>
        <pc:spChg chg="add mod">
          <ac:chgData name="MB Vialle" userId="f2c6431163e4e305" providerId="LiveId" clId="{87155936-D8AA-4DFC-A2F4-67D2EB63B76A}" dt="2020-03-25T13:34:13.891" v="7924" actId="164"/>
          <ac:spMkLst>
            <pc:docMk/>
            <pc:sldMk cId="3091042009" sldId="466"/>
            <ac:spMk id="12" creationId="{455EBD3A-3E01-47F5-9BC0-4F3FB8A41549}"/>
          </ac:spMkLst>
        </pc:spChg>
        <pc:spChg chg="add mod">
          <ac:chgData name="MB Vialle" userId="f2c6431163e4e305" providerId="LiveId" clId="{87155936-D8AA-4DFC-A2F4-67D2EB63B76A}" dt="2020-03-25T13:34:13.891" v="7924" actId="164"/>
          <ac:spMkLst>
            <pc:docMk/>
            <pc:sldMk cId="3091042009" sldId="466"/>
            <ac:spMk id="13" creationId="{A5849D1A-C10A-479C-84A9-147C7639CDE1}"/>
          </ac:spMkLst>
        </pc:spChg>
        <pc:spChg chg="add mod">
          <ac:chgData name="MB Vialle" userId="f2c6431163e4e305" providerId="LiveId" clId="{87155936-D8AA-4DFC-A2F4-67D2EB63B76A}" dt="2020-03-25T13:34:13.891" v="7924" actId="164"/>
          <ac:spMkLst>
            <pc:docMk/>
            <pc:sldMk cId="3091042009" sldId="466"/>
            <ac:spMk id="14" creationId="{D1816E20-FAAC-4D7F-959F-0054309C7546}"/>
          </ac:spMkLst>
        </pc:spChg>
        <pc:grpChg chg="add mod">
          <ac:chgData name="MB Vialle" userId="f2c6431163e4e305" providerId="LiveId" clId="{87155936-D8AA-4DFC-A2F4-67D2EB63B76A}" dt="2020-03-25T13:26:41.289" v="7548" actId="164"/>
          <ac:grpSpMkLst>
            <pc:docMk/>
            <pc:sldMk cId="3091042009" sldId="466"/>
            <ac:grpSpMk id="7" creationId="{09D84274-29E2-4D59-B32A-1E28CF3D5D7D}"/>
          </ac:grpSpMkLst>
        </pc:grpChg>
        <pc:grpChg chg="add mod">
          <ac:chgData name="MB Vialle" userId="f2c6431163e4e305" providerId="LiveId" clId="{87155936-D8AA-4DFC-A2F4-67D2EB63B76A}" dt="2020-03-25T13:28:40.379" v="7733" actId="164"/>
          <ac:grpSpMkLst>
            <pc:docMk/>
            <pc:sldMk cId="3091042009" sldId="466"/>
            <ac:grpSpMk id="10" creationId="{3E0B023B-14B1-4AF8-8A2A-10632E1B829A}"/>
          </ac:grpSpMkLst>
        </pc:grpChg>
        <pc:grpChg chg="add mod">
          <ac:chgData name="MB Vialle" userId="f2c6431163e4e305" providerId="LiveId" clId="{87155936-D8AA-4DFC-A2F4-67D2EB63B76A}" dt="2020-03-25T13:34:13.891" v="7924" actId="164"/>
          <ac:grpSpMkLst>
            <pc:docMk/>
            <pc:sldMk cId="3091042009" sldId="466"/>
            <ac:grpSpMk id="15" creationId="{FFE8202A-D9F4-4F36-8533-9D46C6B35386}"/>
          </ac:grpSpMkLst>
        </pc:grpChg>
        <pc:picChg chg="add mod">
          <ac:chgData name="MB Vialle" userId="f2c6431163e4e305" providerId="LiveId" clId="{87155936-D8AA-4DFC-A2F4-67D2EB63B76A}" dt="2020-03-25T13:24:51.719" v="7419" actId="1076"/>
          <ac:picMkLst>
            <pc:docMk/>
            <pc:sldMk cId="3091042009" sldId="466"/>
            <ac:picMk id="4" creationId="{127AD338-14F6-44DE-9D03-54E38B70818F}"/>
          </ac:picMkLst>
        </pc:picChg>
        <pc:picChg chg="add mod">
          <ac:chgData name="MB Vialle" userId="f2c6431163e4e305" providerId="LiveId" clId="{87155936-D8AA-4DFC-A2F4-67D2EB63B76A}" dt="2020-03-25T13:34:13.891" v="7924" actId="164"/>
          <ac:picMkLst>
            <pc:docMk/>
            <pc:sldMk cId="3091042009" sldId="466"/>
            <ac:picMk id="11" creationId="{2A73E8DD-1489-48D3-A93D-8878EEE5E70B}"/>
          </ac:picMkLst>
        </pc:picChg>
      </pc:sldChg>
      <pc:sldChg chg="addSp delSp modSp add mod modAnim">
        <pc:chgData name="MB Vialle" userId="f2c6431163e4e305" providerId="LiveId" clId="{87155936-D8AA-4DFC-A2F4-67D2EB63B76A}" dt="2020-03-25T13:57:56.964" v="8762"/>
        <pc:sldMkLst>
          <pc:docMk/>
          <pc:sldMk cId="3216581335" sldId="467"/>
        </pc:sldMkLst>
        <pc:spChg chg="add mod">
          <ac:chgData name="MB Vialle" userId="f2c6431163e4e305" providerId="LiveId" clId="{87155936-D8AA-4DFC-A2F4-67D2EB63B76A}" dt="2020-03-25T13:49:32.253" v="8386" actId="164"/>
          <ac:spMkLst>
            <pc:docMk/>
            <pc:sldMk cId="3216581335" sldId="467"/>
            <ac:spMk id="3" creationId="{E85C0BC9-B9FD-4A13-BFD8-9C162C0FACCF}"/>
          </ac:spMkLst>
        </pc:spChg>
        <pc:spChg chg="add mod">
          <ac:chgData name="MB Vialle" userId="f2c6431163e4e305" providerId="LiveId" clId="{87155936-D8AA-4DFC-A2F4-67D2EB63B76A}" dt="2020-03-25T13:46:35.654" v="8363" actId="164"/>
          <ac:spMkLst>
            <pc:docMk/>
            <pc:sldMk cId="3216581335" sldId="467"/>
            <ac:spMk id="17" creationId="{78F35A29-C86D-4B84-952E-9AFF61EAD717}"/>
          </ac:spMkLst>
        </pc:spChg>
        <pc:spChg chg="add mod">
          <ac:chgData name="MB Vialle" userId="f2c6431163e4e305" providerId="LiveId" clId="{87155936-D8AA-4DFC-A2F4-67D2EB63B76A}" dt="2020-03-25T13:46:35.654" v="8363" actId="164"/>
          <ac:spMkLst>
            <pc:docMk/>
            <pc:sldMk cId="3216581335" sldId="467"/>
            <ac:spMk id="18" creationId="{588CBC2E-4109-4952-AE99-1F2EDF9BA07B}"/>
          </ac:spMkLst>
        </pc:spChg>
        <pc:spChg chg="add del mod">
          <ac:chgData name="MB Vialle" userId="f2c6431163e4e305" providerId="LiveId" clId="{87155936-D8AA-4DFC-A2F4-67D2EB63B76A}" dt="2020-03-25T13:38:36.793" v="8036"/>
          <ac:spMkLst>
            <pc:docMk/>
            <pc:sldMk cId="3216581335" sldId="467"/>
            <ac:spMk id="19" creationId="{A69EE6A3-2F33-4EDC-A022-1C73EBDDA345}"/>
          </ac:spMkLst>
        </pc:spChg>
        <pc:spChg chg="add mod">
          <ac:chgData name="MB Vialle" userId="f2c6431163e4e305" providerId="LiveId" clId="{87155936-D8AA-4DFC-A2F4-67D2EB63B76A}" dt="2020-03-25T13:52:57.081" v="8570" actId="20577"/>
          <ac:spMkLst>
            <pc:docMk/>
            <pc:sldMk cId="3216581335" sldId="467"/>
            <ac:spMk id="20" creationId="{C136E753-3ABC-4984-9714-3E2514A55935}"/>
          </ac:spMkLst>
        </pc:spChg>
        <pc:spChg chg="add mod">
          <ac:chgData name="MB Vialle" userId="f2c6431163e4e305" providerId="LiveId" clId="{87155936-D8AA-4DFC-A2F4-67D2EB63B76A}" dt="2020-03-25T13:46:35.654" v="8363" actId="164"/>
          <ac:spMkLst>
            <pc:docMk/>
            <pc:sldMk cId="3216581335" sldId="467"/>
            <ac:spMk id="23" creationId="{08A704D4-EC1F-477C-B7B7-E309FFC2277D}"/>
          </ac:spMkLst>
        </pc:spChg>
        <pc:spChg chg="add mod">
          <ac:chgData name="MB Vialle" userId="f2c6431163e4e305" providerId="LiveId" clId="{87155936-D8AA-4DFC-A2F4-67D2EB63B76A}" dt="2020-03-25T13:46:35.654" v="8363" actId="164"/>
          <ac:spMkLst>
            <pc:docMk/>
            <pc:sldMk cId="3216581335" sldId="467"/>
            <ac:spMk id="24" creationId="{172F224F-4918-4480-93B7-21DD5737C50C}"/>
          </ac:spMkLst>
        </pc:spChg>
        <pc:spChg chg="add mod">
          <ac:chgData name="MB Vialle" userId="f2c6431163e4e305" providerId="LiveId" clId="{87155936-D8AA-4DFC-A2F4-67D2EB63B76A}" dt="2020-03-25T13:49:32.253" v="8386" actId="164"/>
          <ac:spMkLst>
            <pc:docMk/>
            <pc:sldMk cId="3216581335" sldId="467"/>
            <ac:spMk id="26" creationId="{F66938AB-1A05-4D5E-95C2-CA01F341FFB3}"/>
          </ac:spMkLst>
        </pc:spChg>
        <pc:spChg chg="add mod">
          <ac:chgData name="MB Vialle" userId="f2c6431163e4e305" providerId="LiveId" clId="{87155936-D8AA-4DFC-A2F4-67D2EB63B76A}" dt="2020-03-25T13:49:32.253" v="8386" actId="164"/>
          <ac:spMkLst>
            <pc:docMk/>
            <pc:sldMk cId="3216581335" sldId="467"/>
            <ac:spMk id="27" creationId="{1D254223-FE81-41CA-85E5-03C8E69FC310}"/>
          </ac:spMkLst>
        </pc:spChg>
        <pc:spChg chg="add mod">
          <ac:chgData name="MB Vialle" userId="f2c6431163e4e305" providerId="LiveId" clId="{87155936-D8AA-4DFC-A2F4-67D2EB63B76A}" dt="2020-03-25T13:55:25.011" v="8732" actId="164"/>
          <ac:spMkLst>
            <pc:docMk/>
            <pc:sldMk cId="3216581335" sldId="467"/>
            <ac:spMk id="30" creationId="{41AE4F85-7716-475C-AC06-52F69ED5B9A5}"/>
          </ac:spMkLst>
        </pc:spChg>
        <pc:spChg chg="add mod">
          <ac:chgData name="MB Vialle" userId="f2c6431163e4e305" providerId="LiveId" clId="{87155936-D8AA-4DFC-A2F4-67D2EB63B76A}" dt="2020-03-25T13:55:25.011" v="8732" actId="164"/>
          <ac:spMkLst>
            <pc:docMk/>
            <pc:sldMk cId="3216581335" sldId="467"/>
            <ac:spMk id="31" creationId="{EB93D0C3-2A36-429E-92A3-CC144CAB8B4D}"/>
          </ac:spMkLst>
        </pc:spChg>
        <pc:spChg chg="add mod">
          <ac:chgData name="MB Vialle" userId="f2c6431163e4e305" providerId="LiveId" clId="{87155936-D8AA-4DFC-A2F4-67D2EB63B76A}" dt="2020-03-25T13:56:02.952" v="8738" actId="164"/>
          <ac:spMkLst>
            <pc:docMk/>
            <pc:sldMk cId="3216581335" sldId="467"/>
            <ac:spMk id="33" creationId="{D40A732A-0E28-4A0E-9002-D57EC8B53EC5}"/>
          </ac:spMkLst>
        </pc:spChg>
        <pc:grpChg chg="del">
          <ac:chgData name="MB Vialle" userId="f2c6431163e4e305" providerId="LiveId" clId="{87155936-D8AA-4DFC-A2F4-67D2EB63B76A}" dt="2020-03-25T13:34:58.218" v="7937"/>
          <ac:grpSpMkLst>
            <pc:docMk/>
            <pc:sldMk cId="3216581335" sldId="467"/>
            <ac:grpSpMk id="7" creationId="{09D84274-29E2-4D59-B32A-1E28CF3D5D7D}"/>
          </ac:grpSpMkLst>
        </pc:grpChg>
        <pc:grpChg chg="del">
          <ac:chgData name="MB Vialle" userId="f2c6431163e4e305" providerId="LiveId" clId="{87155936-D8AA-4DFC-A2F4-67D2EB63B76A}" dt="2020-03-25T13:34:54.865" v="7936"/>
          <ac:grpSpMkLst>
            <pc:docMk/>
            <pc:sldMk cId="3216581335" sldId="467"/>
            <ac:grpSpMk id="10" creationId="{3E0B023B-14B1-4AF8-8A2A-10632E1B829A}"/>
          </ac:grpSpMkLst>
        </pc:grpChg>
        <pc:grpChg chg="del">
          <ac:chgData name="MB Vialle" userId="f2c6431163e4e305" providerId="LiveId" clId="{87155936-D8AA-4DFC-A2F4-67D2EB63B76A}" dt="2020-03-25T13:35:01.375" v="7938"/>
          <ac:grpSpMkLst>
            <pc:docMk/>
            <pc:sldMk cId="3216581335" sldId="467"/>
            <ac:grpSpMk id="15" creationId="{FFE8202A-D9F4-4F36-8533-9D46C6B35386}"/>
          </ac:grpSpMkLst>
        </pc:grpChg>
        <pc:grpChg chg="add mod">
          <ac:chgData name="MB Vialle" userId="f2c6431163e4e305" providerId="LiveId" clId="{87155936-D8AA-4DFC-A2F4-67D2EB63B76A}" dt="2020-03-25T13:46:35.654" v="8363" actId="164"/>
          <ac:grpSpMkLst>
            <pc:docMk/>
            <pc:sldMk cId="3216581335" sldId="467"/>
            <ac:grpSpMk id="25" creationId="{CACBC427-415F-46AB-AF0D-FA9E72190579}"/>
          </ac:grpSpMkLst>
        </pc:grpChg>
        <pc:grpChg chg="add mod">
          <ac:chgData name="MB Vialle" userId="f2c6431163e4e305" providerId="LiveId" clId="{87155936-D8AA-4DFC-A2F4-67D2EB63B76A}" dt="2020-03-25T13:49:32.253" v="8386" actId="164"/>
          <ac:grpSpMkLst>
            <pc:docMk/>
            <pc:sldMk cId="3216581335" sldId="467"/>
            <ac:grpSpMk id="28" creationId="{0B796D9A-906F-4EEC-9734-DED85E218560}"/>
          </ac:grpSpMkLst>
        </pc:grpChg>
        <pc:grpChg chg="add mod">
          <ac:chgData name="MB Vialle" userId="f2c6431163e4e305" providerId="LiveId" clId="{87155936-D8AA-4DFC-A2F4-67D2EB63B76A}" dt="2020-03-25T13:56:02.952" v="8738" actId="164"/>
          <ac:grpSpMkLst>
            <pc:docMk/>
            <pc:sldMk cId="3216581335" sldId="467"/>
            <ac:grpSpMk id="32" creationId="{6E2669C2-F276-45BF-AD94-3408614C27C7}"/>
          </ac:grpSpMkLst>
        </pc:grpChg>
        <pc:grpChg chg="add mod">
          <ac:chgData name="MB Vialle" userId="f2c6431163e4e305" providerId="LiveId" clId="{87155936-D8AA-4DFC-A2F4-67D2EB63B76A}" dt="2020-03-25T13:57:34.602" v="8754" actId="164"/>
          <ac:grpSpMkLst>
            <pc:docMk/>
            <pc:sldMk cId="3216581335" sldId="467"/>
            <ac:grpSpMk id="34" creationId="{8EE98D30-6309-43F3-8119-343248A66387}"/>
          </ac:grpSpMkLst>
        </pc:grpChg>
        <pc:grpChg chg="add mod">
          <ac:chgData name="MB Vialle" userId="f2c6431163e4e305" providerId="LiveId" clId="{87155936-D8AA-4DFC-A2F4-67D2EB63B76A}" dt="2020-03-25T13:57:34.602" v="8754" actId="164"/>
          <ac:grpSpMkLst>
            <pc:docMk/>
            <pc:sldMk cId="3216581335" sldId="467"/>
            <ac:grpSpMk id="38" creationId="{17DB029B-593E-416B-9DB4-E9789C6A7E59}"/>
          </ac:grpSpMkLst>
        </pc:grpChg>
        <pc:picChg chg="del">
          <ac:chgData name="MB Vialle" userId="f2c6431163e4e305" providerId="LiveId" clId="{87155936-D8AA-4DFC-A2F4-67D2EB63B76A}" dt="2020-03-25T13:35:14.183" v="7941"/>
          <ac:picMkLst>
            <pc:docMk/>
            <pc:sldMk cId="3216581335" sldId="467"/>
            <ac:picMk id="4" creationId="{127AD338-14F6-44DE-9D03-54E38B70818F}"/>
          </ac:picMkLst>
        </pc:picChg>
        <pc:picChg chg="add mod">
          <ac:chgData name="MB Vialle" userId="f2c6431163e4e305" providerId="LiveId" clId="{87155936-D8AA-4DFC-A2F4-67D2EB63B76A}" dt="2020-03-25T13:48:08.393" v="8374" actId="1076"/>
          <ac:picMkLst>
            <pc:docMk/>
            <pc:sldMk cId="3216581335" sldId="467"/>
            <ac:picMk id="16" creationId="{3B8BB4AA-5201-4CF6-AABD-E2195AE0EF81}"/>
          </ac:picMkLst>
        </pc:picChg>
        <pc:picChg chg="add mod modCrop">
          <ac:chgData name="MB Vialle" userId="f2c6431163e4e305" providerId="LiveId" clId="{87155936-D8AA-4DFC-A2F4-67D2EB63B76A}" dt="2020-03-25T13:55:25.011" v="8732" actId="164"/>
          <ac:picMkLst>
            <pc:docMk/>
            <pc:sldMk cId="3216581335" sldId="467"/>
            <ac:picMk id="22" creationId="{92720838-A4C3-4687-81B0-BB8CAFEC30E3}"/>
          </ac:picMkLst>
        </pc:picChg>
        <pc:picChg chg="add mod modCrop">
          <ac:chgData name="MB Vialle" userId="f2c6431163e4e305" providerId="LiveId" clId="{87155936-D8AA-4DFC-A2F4-67D2EB63B76A}" dt="2020-03-25T13:55:25.011" v="8732" actId="164"/>
          <ac:picMkLst>
            <pc:docMk/>
            <pc:sldMk cId="3216581335" sldId="467"/>
            <ac:picMk id="29" creationId="{0897B891-9835-42E1-B939-0415897425AB}"/>
          </ac:picMkLst>
        </pc:picChg>
        <pc:cxnChg chg="add mod">
          <ac:chgData name="MB Vialle" userId="f2c6431163e4e305" providerId="LiveId" clId="{87155936-D8AA-4DFC-A2F4-67D2EB63B76A}" dt="2020-03-25T13:57:34.602" v="8754" actId="164"/>
          <ac:cxnSpMkLst>
            <pc:docMk/>
            <pc:sldMk cId="3216581335" sldId="467"/>
            <ac:cxnSpMk id="36" creationId="{78E1BC26-47D2-4B3F-BE32-F1F1ECA7B6B0}"/>
          </ac:cxnSpMkLst>
        </pc:cxnChg>
      </pc:sldChg>
      <pc:sldChg chg="addSp delSp modSp add mod modAnim">
        <pc:chgData name="MB Vialle" userId="f2c6431163e4e305" providerId="LiveId" clId="{87155936-D8AA-4DFC-A2F4-67D2EB63B76A}" dt="2020-03-25T14:01:27.962" v="8828" actId="1076"/>
        <pc:sldMkLst>
          <pc:docMk/>
          <pc:sldMk cId="1469346145" sldId="468"/>
        </pc:sldMkLst>
        <pc:spChg chg="mod">
          <ac:chgData name="MB Vialle" userId="f2c6431163e4e305" providerId="LiveId" clId="{87155936-D8AA-4DFC-A2F4-67D2EB63B76A}" dt="2020-03-25T14:00:32.096" v="8804" actId="20577"/>
          <ac:spMkLst>
            <pc:docMk/>
            <pc:sldMk cId="1469346145" sldId="468"/>
            <ac:spMk id="20" creationId="{C136E753-3ABC-4984-9714-3E2514A55935}"/>
          </ac:spMkLst>
        </pc:spChg>
        <pc:spChg chg="mod">
          <ac:chgData name="MB Vialle" userId="f2c6431163e4e305" providerId="LiveId" clId="{87155936-D8AA-4DFC-A2F4-67D2EB63B76A}" dt="2020-03-25T14:01:27.962" v="8828" actId="1076"/>
          <ac:spMkLst>
            <pc:docMk/>
            <pc:sldMk cId="1469346145" sldId="468"/>
            <ac:spMk id="30" creationId="{41AE4F85-7716-475C-AC06-52F69ED5B9A5}"/>
          </ac:spMkLst>
        </pc:spChg>
        <pc:grpChg chg="mod">
          <ac:chgData name="MB Vialle" userId="f2c6431163e4e305" providerId="LiveId" clId="{87155936-D8AA-4DFC-A2F4-67D2EB63B76A}" dt="2020-03-25T13:59:47.436" v="8771"/>
          <ac:grpSpMkLst>
            <pc:docMk/>
            <pc:sldMk cId="1469346145" sldId="468"/>
            <ac:grpSpMk id="32" creationId="{6E2669C2-F276-45BF-AD94-3408614C27C7}"/>
          </ac:grpSpMkLst>
        </pc:grpChg>
        <pc:grpChg chg="mod">
          <ac:chgData name="MB Vialle" userId="f2c6431163e4e305" providerId="LiveId" clId="{87155936-D8AA-4DFC-A2F4-67D2EB63B76A}" dt="2020-03-25T13:59:47.436" v="8771"/>
          <ac:grpSpMkLst>
            <pc:docMk/>
            <pc:sldMk cId="1469346145" sldId="468"/>
            <ac:grpSpMk id="34" creationId="{8EE98D30-6309-43F3-8119-343248A66387}"/>
          </ac:grpSpMkLst>
        </pc:grpChg>
        <pc:grpChg chg="mod">
          <ac:chgData name="MB Vialle" userId="f2c6431163e4e305" providerId="LiveId" clId="{87155936-D8AA-4DFC-A2F4-67D2EB63B76A}" dt="2020-03-25T13:59:49.986" v="8772" actId="1076"/>
          <ac:grpSpMkLst>
            <pc:docMk/>
            <pc:sldMk cId="1469346145" sldId="468"/>
            <ac:grpSpMk id="38" creationId="{17DB029B-593E-416B-9DB4-E9789C6A7E59}"/>
          </ac:grpSpMkLst>
        </pc:grpChg>
        <pc:picChg chg="add mod modCrop">
          <ac:chgData name="MB Vialle" userId="f2c6431163e4e305" providerId="LiveId" clId="{87155936-D8AA-4DFC-A2F4-67D2EB63B76A}" dt="2020-03-25T14:00:07.432" v="8775" actId="1076"/>
          <ac:picMkLst>
            <pc:docMk/>
            <pc:sldMk cId="1469346145" sldId="468"/>
            <ac:picMk id="5" creationId="{EA311260-0B4B-4508-BCF3-D52E036CD866}"/>
          </ac:picMkLst>
        </pc:picChg>
        <pc:picChg chg="del">
          <ac:chgData name="MB Vialle" userId="f2c6431163e4e305" providerId="LiveId" clId="{87155936-D8AA-4DFC-A2F4-67D2EB63B76A}" dt="2020-03-25T13:59:47.436" v="8771"/>
          <ac:picMkLst>
            <pc:docMk/>
            <pc:sldMk cId="1469346145" sldId="468"/>
            <ac:picMk id="22" creationId="{92720838-A4C3-4687-81B0-BB8CAFEC30E3}"/>
          </ac:picMkLst>
        </pc:picChg>
        <pc:picChg chg="del">
          <ac:chgData name="MB Vialle" userId="f2c6431163e4e305" providerId="LiveId" clId="{87155936-D8AA-4DFC-A2F4-67D2EB63B76A}" dt="2020-03-25T13:59:44.521" v="8770"/>
          <ac:picMkLst>
            <pc:docMk/>
            <pc:sldMk cId="1469346145" sldId="468"/>
            <ac:picMk id="29" creationId="{0897B891-9835-42E1-B939-0415897425AB}"/>
          </ac:picMkLst>
        </pc:picChg>
      </pc:sldChg>
      <pc:sldChg chg="addSp delSp modSp add mod modAnim">
        <pc:chgData name="MB Vialle" userId="f2c6431163e4e305" providerId="LiveId" clId="{87155936-D8AA-4DFC-A2F4-67D2EB63B76A}" dt="2020-03-25T14:09:21.374" v="9068"/>
        <pc:sldMkLst>
          <pc:docMk/>
          <pc:sldMk cId="2002232509" sldId="469"/>
        </pc:sldMkLst>
        <pc:spChg chg="mod">
          <ac:chgData name="MB Vialle" userId="f2c6431163e4e305" providerId="LiveId" clId="{87155936-D8AA-4DFC-A2F4-67D2EB63B76A}" dt="2020-03-25T14:04:57.185" v="8945" actId="20577"/>
          <ac:spMkLst>
            <pc:docMk/>
            <pc:sldMk cId="2002232509" sldId="469"/>
            <ac:spMk id="30" creationId="{41AE4F85-7716-475C-AC06-52F69ED5B9A5}"/>
          </ac:spMkLst>
        </pc:spChg>
        <pc:spChg chg="mod">
          <ac:chgData name="MB Vialle" userId="f2c6431163e4e305" providerId="LiveId" clId="{87155936-D8AA-4DFC-A2F4-67D2EB63B76A}" dt="2020-03-25T14:05:12.917" v="8949" actId="14100"/>
          <ac:spMkLst>
            <pc:docMk/>
            <pc:sldMk cId="2002232509" sldId="469"/>
            <ac:spMk id="33" creationId="{D40A732A-0E28-4A0E-9002-D57EC8B53EC5}"/>
          </ac:spMkLst>
        </pc:spChg>
        <pc:grpChg chg="add mod">
          <ac:chgData name="MB Vialle" userId="f2c6431163e4e305" providerId="LiveId" clId="{87155936-D8AA-4DFC-A2F4-67D2EB63B76A}" dt="2020-03-25T14:09:09.449" v="9060" actId="164"/>
          <ac:grpSpMkLst>
            <pc:docMk/>
            <pc:sldMk cId="2002232509" sldId="469"/>
            <ac:grpSpMk id="6" creationId="{5306C6F6-8006-4DB1-964A-9E925A2B29A2}"/>
          </ac:grpSpMkLst>
        </pc:grpChg>
        <pc:grpChg chg="mod">
          <ac:chgData name="MB Vialle" userId="f2c6431163e4e305" providerId="LiveId" clId="{87155936-D8AA-4DFC-A2F4-67D2EB63B76A}" dt="2020-03-25T14:09:09.449" v="9060" actId="164"/>
          <ac:grpSpMkLst>
            <pc:docMk/>
            <pc:sldMk cId="2002232509" sldId="469"/>
            <ac:grpSpMk id="38" creationId="{17DB029B-593E-416B-9DB4-E9789C6A7E59}"/>
          </ac:grpSpMkLst>
        </pc:grpChg>
        <pc:picChg chg="del">
          <ac:chgData name="MB Vialle" userId="f2c6431163e4e305" providerId="LiveId" clId="{87155936-D8AA-4DFC-A2F4-67D2EB63B76A}" dt="2020-03-25T14:03:58.655" v="8834"/>
          <ac:picMkLst>
            <pc:docMk/>
            <pc:sldMk cId="2002232509" sldId="469"/>
            <ac:picMk id="5" creationId="{EA311260-0B4B-4508-BCF3-D52E036CD866}"/>
          </ac:picMkLst>
        </pc:picChg>
        <pc:picChg chg="add mod">
          <ac:chgData name="MB Vialle" userId="f2c6431163e4e305" providerId="LiveId" clId="{87155936-D8AA-4DFC-A2F4-67D2EB63B76A}" dt="2020-03-25T14:09:09.449" v="9060" actId="164"/>
          <ac:picMkLst>
            <pc:docMk/>
            <pc:sldMk cId="2002232509" sldId="469"/>
            <ac:picMk id="22" creationId="{BE3452AD-70EB-45E4-A3EE-D965D28C6FA7}"/>
          </ac:picMkLst>
        </pc:picChg>
        <pc:cxnChg chg="mod">
          <ac:chgData name="MB Vialle" userId="f2c6431163e4e305" providerId="LiveId" clId="{87155936-D8AA-4DFC-A2F4-67D2EB63B76A}" dt="2020-03-25T14:05:23.475" v="8950" actId="14100"/>
          <ac:cxnSpMkLst>
            <pc:docMk/>
            <pc:sldMk cId="2002232509" sldId="469"/>
            <ac:cxnSpMk id="36" creationId="{78E1BC26-47D2-4B3F-BE32-F1F1ECA7B6B0}"/>
          </ac:cxnSpMkLst>
        </pc:cxnChg>
      </pc:sldChg>
      <pc:sldChg chg="addSp delSp modSp add mod modAnim">
        <pc:chgData name="MB Vialle" userId="f2c6431163e4e305" providerId="LiveId" clId="{87155936-D8AA-4DFC-A2F4-67D2EB63B76A}" dt="2020-03-25T14:14:31.688" v="9452"/>
        <pc:sldMkLst>
          <pc:docMk/>
          <pc:sldMk cId="3103805937" sldId="470"/>
        </pc:sldMkLst>
        <pc:spChg chg="add mod">
          <ac:chgData name="MB Vialle" userId="f2c6431163e4e305" providerId="LiveId" clId="{87155936-D8AA-4DFC-A2F4-67D2EB63B76A}" dt="2020-03-25T14:08:30.152" v="9049" actId="164"/>
          <ac:spMkLst>
            <pc:docMk/>
            <pc:sldMk cId="3103805937" sldId="470"/>
            <ac:spMk id="4" creationId="{5B81308A-4B31-4180-853F-59BC50570AA7}"/>
          </ac:spMkLst>
        </pc:spChg>
        <pc:spChg chg="add del mod">
          <ac:chgData name="MB Vialle" userId="f2c6431163e4e305" providerId="LiveId" clId="{87155936-D8AA-4DFC-A2F4-67D2EB63B76A}" dt="2020-03-25T14:10:11.987" v="9076"/>
          <ac:spMkLst>
            <pc:docMk/>
            <pc:sldMk cId="3103805937" sldId="470"/>
            <ac:spMk id="9" creationId="{E32E54EC-3AAE-431E-AD6B-346F59A65546}"/>
          </ac:spMkLst>
        </pc:spChg>
        <pc:spChg chg="add mod">
          <ac:chgData name="MB Vialle" userId="f2c6431163e4e305" providerId="LiveId" clId="{87155936-D8AA-4DFC-A2F4-67D2EB63B76A}" dt="2020-03-25T14:08:30.152" v="9049" actId="164"/>
          <ac:spMkLst>
            <pc:docMk/>
            <pc:sldMk cId="3103805937" sldId="470"/>
            <ac:spMk id="29" creationId="{B563B025-B60C-470A-B10E-8E399C435477}"/>
          </ac:spMkLst>
        </pc:spChg>
        <pc:spChg chg="add mod">
          <ac:chgData name="MB Vialle" userId="f2c6431163e4e305" providerId="LiveId" clId="{87155936-D8AA-4DFC-A2F4-67D2EB63B76A}" dt="2020-03-25T14:08:30.152" v="9049" actId="164"/>
          <ac:spMkLst>
            <pc:docMk/>
            <pc:sldMk cId="3103805937" sldId="470"/>
            <ac:spMk id="35" creationId="{869CB7A9-0455-4916-98F5-1AE06DAE5825}"/>
          </ac:spMkLst>
        </pc:spChg>
        <pc:spChg chg="add mod">
          <ac:chgData name="MB Vialle" userId="f2c6431163e4e305" providerId="LiveId" clId="{87155936-D8AA-4DFC-A2F4-67D2EB63B76A}" dt="2020-03-25T14:13:29.240" v="9436" actId="1076"/>
          <ac:spMkLst>
            <pc:docMk/>
            <pc:sldMk cId="3103805937" sldId="470"/>
            <ac:spMk id="37" creationId="{7050F3FE-5E5D-4110-9C4F-18DF04ADAB30}"/>
          </ac:spMkLst>
        </pc:spChg>
        <pc:spChg chg="add mod">
          <ac:chgData name="MB Vialle" userId="f2c6431163e4e305" providerId="LiveId" clId="{87155936-D8AA-4DFC-A2F4-67D2EB63B76A}" dt="2020-03-25T14:13:56.181" v="9442" actId="20577"/>
          <ac:spMkLst>
            <pc:docMk/>
            <pc:sldMk cId="3103805937" sldId="470"/>
            <ac:spMk id="39" creationId="{FB52E3FC-2471-44D8-B31F-66DFFBFA383C}"/>
          </ac:spMkLst>
        </pc:spChg>
        <pc:grpChg chg="add mod">
          <ac:chgData name="MB Vialle" userId="f2c6431163e4e305" providerId="LiveId" clId="{87155936-D8AA-4DFC-A2F4-67D2EB63B76A}" dt="2020-03-25T14:08:30.152" v="9049" actId="164"/>
          <ac:grpSpMkLst>
            <pc:docMk/>
            <pc:sldMk cId="3103805937" sldId="470"/>
            <ac:grpSpMk id="8" creationId="{638A1D8D-5144-4044-A0F1-6BA7E93161A8}"/>
          </ac:grpSpMkLst>
        </pc:grpChg>
        <pc:grpChg chg="del">
          <ac:chgData name="MB Vialle" userId="f2c6431163e4e305" providerId="LiveId" clId="{87155936-D8AA-4DFC-A2F4-67D2EB63B76A}" dt="2020-03-25T14:05:39.400" v="8952"/>
          <ac:grpSpMkLst>
            <pc:docMk/>
            <pc:sldMk cId="3103805937" sldId="470"/>
            <ac:grpSpMk id="38" creationId="{17DB029B-593E-416B-9DB4-E9789C6A7E59}"/>
          </ac:grpSpMkLst>
        </pc:grpChg>
        <pc:picChg chg="mod">
          <ac:chgData name="MB Vialle" userId="f2c6431163e4e305" providerId="LiveId" clId="{87155936-D8AA-4DFC-A2F4-67D2EB63B76A}" dt="2020-03-25T14:10:08.678" v="9075" actId="1076"/>
          <ac:picMkLst>
            <pc:docMk/>
            <pc:sldMk cId="3103805937" sldId="470"/>
            <ac:picMk id="16" creationId="{3B8BB4AA-5201-4CF6-AABD-E2195AE0EF81}"/>
          </ac:picMkLst>
        </pc:picChg>
        <pc:picChg chg="del">
          <ac:chgData name="MB Vialle" userId="f2c6431163e4e305" providerId="LiveId" clId="{87155936-D8AA-4DFC-A2F4-67D2EB63B76A}" dt="2020-03-25T14:05:54.747" v="8957"/>
          <ac:picMkLst>
            <pc:docMk/>
            <pc:sldMk cId="3103805937" sldId="470"/>
            <ac:picMk id="22" creationId="{BE3452AD-70EB-45E4-A3EE-D965D28C6FA7}"/>
          </ac:picMkLst>
        </pc:picChg>
        <pc:cxnChg chg="add mod">
          <ac:chgData name="MB Vialle" userId="f2c6431163e4e305" providerId="LiveId" clId="{87155936-D8AA-4DFC-A2F4-67D2EB63B76A}" dt="2020-03-25T14:08:30.152" v="9049" actId="164"/>
          <ac:cxnSpMkLst>
            <pc:docMk/>
            <pc:sldMk cId="3103805937" sldId="470"/>
            <ac:cxnSpMk id="6" creationId="{0F112553-6244-4993-8E7E-45EF41D2D3BE}"/>
          </ac:cxnSpMkLst>
        </pc:cxnChg>
      </pc:sldChg>
      <pc:sldChg chg="delSp modSp add mod ord modAnim">
        <pc:chgData name="MB Vialle" userId="f2c6431163e4e305" providerId="LiveId" clId="{87155936-D8AA-4DFC-A2F4-67D2EB63B76A}" dt="2020-03-25T14:16:30.278" v="9697" actId="20577"/>
        <pc:sldMkLst>
          <pc:docMk/>
          <pc:sldMk cId="2877460130" sldId="471"/>
        </pc:sldMkLst>
        <pc:spChg chg="mod">
          <ac:chgData name="MB Vialle" userId="f2c6431163e4e305" providerId="LiveId" clId="{87155936-D8AA-4DFC-A2F4-67D2EB63B76A}" dt="2020-03-25T14:16:30.278" v="9697" actId="20577"/>
          <ac:spMkLst>
            <pc:docMk/>
            <pc:sldMk cId="2877460130" sldId="471"/>
            <ac:spMk id="6" creationId="{53AE37CB-F3A8-4BBA-887A-736492B19961}"/>
          </ac:spMkLst>
        </pc:spChg>
        <pc:spChg chg="mod">
          <ac:chgData name="MB Vialle" userId="f2c6431163e4e305" providerId="LiveId" clId="{87155936-D8AA-4DFC-A2F4-67D2EB63B76A}" dt="2020-03-25T14:15:27.927" v="9569" actId="5793"/>
          <ac:spMkLst>
            <pc:docMk/>
            <pc:sldMk cId="2877460130" sldId="471"/>
            <ac:spMk id="9" creationId="{D59D1E23-7AE0-44DD-B7C9-8F552FB40660}"/>
          </ac:spMkLst>
        </pc:spChg>
        <pc:spChg chg="del">
          <ac:chgData name="MB Vialle" userId="f2c6431163e4e305" providerId="LiveId" clId="{87155936-D8AA-4DFC-A2F4-67D2EB63B76A}" dt="2020-03-25T14:15:34.227" v="9570"/>
          <ac:spMkLst>
            <pc:docMk/>
            <pc:sldMk cId="2877460130" sldId="471"/>
            <ac:spMk id="13" creationId="{86AF631F-1FF0-409C-83DC-B8FA30D50E71}"/>
          </ac:spMkLst>
        </pc:spChg>
      </pc:sldChg>
      <pc:sldChg chg="addSp delSp modSp add mod modAnim">
        <pc:chgData name="MB Vialle" userId="f2c6431163e4e305" providerId="LiveId" clId="{87155936-D8AA-4DFC-A2F4-67D2EB63B76A}" dt="2020-03-25T14:54:19.809" v="9845" actId="1076"/>
        <pc:sldMkLst>
          <pc:docMk/>
          <pc:sldMk cId="3163061566" sldId="472"/>
        </pc:sldMkLst>
        <pc:spChg chg="del">
          <ac:chgData name="MB Vialle" userId="f2c6431163e4e305" providerId="LiveId" clId="{87155936-D8AA-4DFC-A2F4-67D2EB63B76A}" dt="2020-03-25T14:46:57.918" v="9700"/>
          <ac:spMkLst>
            <pc:docMk/>
            <pc:sldMk cId="3163061566" sldId="472"/>
            <ac:spMk id="2" creationId="{C9153719-E2B9-48AD-87B7-1736AA7E4AC6}"/>
          </ac:spMkLst>
        </pc:spChg>
        <pc:spChg chg="del">
          <ac:chgData name="MB Vialle" userId="f2c6431163e4e305" providerId="LiveId" clId="{87155936-D8AA-4DFC-A2F4-67D2EB63B76A}" dt="2020-03-25T14:46:53.018" v="9699"/>
          <ac:spMkLst>
            <pc:docMk/>
            <pc:sldMk cId="3163061566" sldId="472"/>
            <ac:spMk id="3" creationId="{93BA812A-5DC8-4104-8DCB-1AA3D99F4B2F}"/>
          </ac:spMkLst>
        </pc:spChg>
        <pc:spChg chg="add">
          <ac:chgData name="MB Vialle" userId="f2c6431163e4e305" providerId="LiveId" clId="{87155936-D8AA-4DFC-A2F4-67D2EB63B76A}" dt="2020-03-25T14:47:05.181" v="9701"/>
          <ac:spMkLst>
            <pc:docMk/>
            <pc:sldMk cId="3163061566" sldId="472"/>
            <ac:spMk id="4" creationId="{A4A878B6-A2B8-4993-B458-4EB5149AF7CF}"/>
          </ac:spMkLst>
        </pc:spChg>
        <pc:spChg chg="add mod">
          <ac:chgData name="MB Vialle" userId="f2c6431163e4e305" providerId="LiveId" clId="{87155936-D8AA-4DFC-A2F4-67D2EB63B76A}" dt="2020-03-25T14:50:59.538" v="9769" actId="164"/>
          <ac:spMkLst>
            <pc:docMk/>
            <pc:sldMk cId="3163061566" sldId="472"/>
            <ac:spMk id="6" creationId="{C371858D-3F3E-4333-B008-41022D0072DB}"/>
          </ac:spMkLst>
        </pc:spChg>
        <pc:spChg chg="add mod">
          <ac:chgData name="MB Vialle" userId="f2c6431163e4e305" providerId="LiveId" clId="{87155936-D8AA-4DFC-A2F4-67D2EB63B76A}" dt="2020-03-25T14:50:59.538" v="9769" actId="164"/>
          <ac:spMkLst>
            <pc:docMk/>
            <pc:sldMk cId="3163061566" sldId="472"/>
            <ac:spMk id="10" creationId="{66767A18-DE94-4CE4-A032-4E7662D27A98}"/>
          </ac:spMkLst>
        </pc:spChg>
        <pc:spChg chg="add mod">
          <ac:chgData name="MB Vialle" userId="f2c6431163e4e305" providerId="LiveId" clId="{87155936-D8AA-4DFC-A2F4-67D2EB63B76A}" dt="2020-03-25T14:52:56.709" v="9826" actId="164"/>
          <ac:spMkLst>
            <pc:docMk/>
            <pc:sldMk cId="3163061566" sldId="472"/>
            <ac:spMk id="12" creationId="{E51BD93F-4340-4260-9FD9-A155C1FEB882}"/>
          </ac:spMkLst>
        </pc:spChg>
        <pc:spChg chg="add mod">
          <ac:chgData name="MB Vialle" userId="f2c6431163e4e305" providerId="LiveId" clId="{87155936-D8AA-4DFC-A2F4-67D2EB63B76A}" dt="2020-03-25T14:52:56.709" v="9826" actId="164"/>
          <ac:spMkLst>
            <pc:docMk/>
            <pc:sldMk cId="3163061566" sldId="472"/>
            <ac:spMk id="13" creationId="{53989550-BBE4-4F29-A99F-D86024E78B95}"/>
          </ac:spMkLst>
        </pc:spChg>
        <pc:grpChg chg="add mod">
          <ac:chgData name="MB Vialle" userId="f2c6431163e4e305" providerId="LiveId" clId="{87155936-D8AA-4DFC-A2F4-67D2EB63B76A}" dt="2020-03-25T14:50:59.538" v="9769" actId="164"/>
          <ac:grpSpMkLst>
            <pc:docMk/>
            <pc:sldMk cId="3163061566" sldId="472"/>
            <ac:grpSpMk id="11" creationId="{4C2D41BA-7D48-40EA-BB9C-BFDDC325DB4C}"/>
          </ac:grpSpMkLst>
        </pc:grpChg>
        <pc:grpChg chg="add mod">
          <ac:chgData name="MB Vialle" userId="f2c6431163e4e305" providerId="LiveId" clId="{87155936-D8AA-4DFC-A2F4-67D2EB63B76A}" dt="2020-03-25T14:52:56.709" v="9826" actId="164"/>
          <ac:grpSpMkLst>
            <pc:docMk/>
            <pc:sldMk cId="3163061566" sldId="472"/>
            <ac:grpSpMk id="14" creationId="{A1DE2B51-6A76-4600-9F61-873911E84B11}"/>
          </ac:grpSpMkLst>
        </pc:grpChg>
        <pc:picChg chg="add mod">
          <ac:chgData name="MB Vialle" userId="f2c6431163e4e305" providerId="LiveId" clId="{87155936-D8AA-4DFC-A2F4-67D2EB63B76A}" dt="2020-03-25T14:53:49.504" v="9842" actId="167"/>
          <ac:picMkLst>
            <pc:docMk/>
            <pc:sldMk cId="3163061566" sldId="472"/>
            <ac:picMk id="5" creationId="{F3935257-88FD-4140-B371-8D2C14EF7551}"/>
          </ac:picMkLst>
        </pc:picChg>
        <pc:picChg chg="add mod">
          <ac:chgData name="MB Vialle" userId="f2c6431163e4e305" providerId="LiveId" clId="{87155936-D8AA-4DFC-A2F4-67D2EB63B76A}" dt="2020-03-25T14:54:19.809" v="9845" actId="1076"/>
          <ac:picMkLst>
            <pc:docMk/>
            <pc:sldMk cId="3163061566" sldId="472"/>
            <ac:picMk id="15" creationId="{CB66D0E5-3EA0-48D1-BA73-0C02C8D05BDA}"/>
          </ac:picMkLst>
        </pc:picChg>
        <pc:cxnChg chg="add mod">
          <ac:chgData name="MB Vialle" userId="f2c6431163e4e305" providerId="LiveId" clId="{87155936-D8AA-4DFC-A2F4-67D2EB63B76A}" dt="2020-03-25T14:50:59.538" v="9769" actId="164"/>
          <ac:cxnSpMkLst>
            <pc:docMk/>
            <pc:sldMk cId="3163061566" sldId="472"/>
            <ac:cxnSpMk id="8" creationId="{ECA84CC8-05C5-452D-B41B-0BEEAD2CEA64}"/>
          </ac:cxnSpMkLst>
        </pc:cxnChg>
      </pc:sldChg>
      <pc:sldChg chg="addSp delSp modSp add mod">
        <pc:chgData name="MB Vialle" userId="f2c6431163e4e305" providerId="LiveId" clId="{87155936-D8AA-4DFC-A2F4-67D2EB63B76A}" dt="2020-03-25T15:17:54.790" v="10337" actId="20577"/>
        <pc:sldMkLst>
          <pc:docMk/>
          <pc:sldMk cId="3421041705" sldId="473"/>
        </pc:sldMkLst>
        <pc:spChg chg="mod">
          <ac:chgData name="MB Vialle" userId="f2c6431163e4e305" providerId="LiveId" clId="{87155936-D8AA-4DFC-A2F4-67D2EB63B76A}" dt="2020-03-25T14:55:02.459" v="9905" actId="1076"/>
          <ac:spMkLst>
            <pc:docMk/>
            <pc:sldMk cId="3421041705" sldId="473"/>
            <ac:spMk id="2" creationId="{CAB1E181-2B03-4801-8718-2E484E1155FE}"/>
          </ac:spMkLst>
        </pc:spChg>
        <pc:spChg chg="del">
          <ac:chgData name="MB Vialle" userId="f2c6431163e4e305" providerId="LiveId" clId="{87155936-D8AA-4DFC-A2F4-67D2EB63B76A}" dt="2020-03-25T14:54:34.930" v="9847"/>
          <ac:spMkLst>
            <pc:docMk/>
            <pc:sldMk cId="3421041705" sldId="473"/>
            <ac:spMk id="3" creationId="{54036C73-AAD8-4EAB-A989-FD355B4FEEDE}"/>
          </ac:spMkLst>
        </pc:spChg>
        <pc:spChg chg="add mod">
          <ac:chgData name="MB Vialle" userId="f2c6431163e4e305" providerId="LiveId" clId="{87155936-D8AA-4DFC-A2F4-67D2EB63B76A}" dt="2020-03-25T15:10:29.559" v="9924" actId="164"/>
          <ac:spMkLst>
            <pc:docMk/>
            <pc:sldMk cId="3421041705" sldId="473"/>
            <ac:spMk id="6" creationId="{052ED477-A070-4BB8-9EE9-21E1614C4049}"/>
          </ac:spMkLst>
        </pc:spChg>
        <pc:spChg chg="add mod">
          <ac:chgData name="MB Vialle" userId="f2c6431163e4e305" providerId="LiveId" clId="{87155936-D8AA-4DFC-A2F4-67D2EB63B76A}" dt="2020-03-25T15:17:54.790" v="10337" actId="20577"/>
          <ac:spMkLst>
            <pc:docMk/>
            <pc:sldMk cId="3421041705" sldId="473"/>
            <ac:spMk id="8" creationId="{8CC1BF73-5295-41D4-A9BC-8EB1E7869AAB}"/>
          </ac:spMkLst>
        </pc:spChg>
        <pc:grpChg chg="add mod">
          <ac:chgData name="MB Vialle" userId="f2c6431163e4e305" providerId="LiveId" clId="{87155936-D8AA-4DFC-A2F4-67D2EB63B76A}" dt="2020-03-25T15:17:13.155" v="10294" actId="1076"/>
          <ac:grpSpMkLst>
            <pc:docMk/>
            <pc:sldMk cId="3421041705" sldId="473"/>
            <ac:grpSpMk id="7" creationId="{4EE98BB0-7EDE-4AF8-B7F1-AD322FB1B433}"/>
          </ac:grpSpMkLst>
        </pc:grpChg>
        <pc:picChg chg="add mod">
          <ac:chgData name="MB Vialle" userId="f2c6431163e4e305" providerId="LiveId" clId="{87155936-D8AA-4DFC-A2F4-67D2EB63B76A}" dt="2020-03-25T15:17:15.301" v="10295" actId="1076"/>
          <ac:picMkLst>
            <pc:docMk/>
            <pc:sldMk cId="3421041705" sldId="473"/>
            <ac:picMk id="4" creationId="{7F9835B8-C298-4951-8097-AB76094ECA4C}"/>
          </ac:picMkLst>
        </pc:picChg>
        <pc:picChg chg="add mod">
          <ac:chgData name="MB Vialle" userId="f2c6431163e4e305" providerId="LiveId" clId="{87155936-D8AA-4DFC-A2F4-67D2EB63B76A}" dt="2020-03-25T15:10:29.559" v="9924" actId="164"/>
          <ac:picMkLst>
            <pc:docMk/>
            <pc:sldMk cId="3421041705" sldId="473"/>
            <ac:picMk id="5" creationId="{CBDDCFB9-C21C-487A-ACA5-136FA23F9E6D}"/>
          </ac:picMkLst>
        </pc:picChg>
      </pc:sldChg>
      <pc:sldChg chg="addSp delSp modSp add mod modAnim">
        <pc:chgData name="MB Vialle" userId="f2c6431163e4e305" providerId="LiveId" clId="{87155936-D8AA-4DFC-A2F4-67D2EB63B76A}" dt="2020-03-25T15:24:03.176" v="10479" actId="113"/>
        <pc:sldMkLst>
          <pc:docMk/>
          <pc:sldMk cId="2382542019" sldId="474"/>
        </pc:sldMkLst>
        <pc:spChg chg="add mod">
          <ac:chgData name="MB Vialle" userId="f2c6431163e4e305" providerId="LiveId" clId="{87155936-D8AA-4DFC-A2F4-67D2EB63B76A}" dt="2020-03-25T15:12:03.127" v="9953" actId="1076"/>
          <ac:spMkLst>
            <pc:docMk/>
            <pc:sldMk cId="2382542019" sldId="474"/>
            <ac:spMk id="3" creationId="{B62C4BD7-41F7-46DE-BE7F-173374C0E663}"/>
          </ac:spMkLst>
        </pc:spChg>
        <pc:spChg chg="add mod">
          <ac:chgData name="MB Vialle" userId="f2c6431163e4e305" providerId="LiveId" clId="{87155936-D8AA-4DFC-A2F4-67D2EB63B76A}" dt="2020-03-25T15:14:33.502" v="10097" actId="164"/>
          <ac:spMkLst>
            <pc:docMk/>
            <pc:sldMk cId="2382542019" sldId="474"/>
            <ac:spMk id="8" creationId="{BE8B1E54-8275-4754-82DE-1A51D908A7CB}"/>
          </ac:spMkLst>
        </pc:spChg>
        <pc:spChg chg="add mod">
          <ac:chgData name="MB Vialle" userId="f2c6431163e4e305" providerId="LiveId" clId="{87155936-D8AA-4DFC-A2F4-67D2EB63B76A}" dt="2020-03-25T15:24:03.176" v="10479" actId="113"/>
          <ac:spMkLst>
            <pc:docMk/>
            <pc:sldMk cId="2382542019" sldId="474"/>
            <ac:spMk id="9" creationId="{7E13DC09-A5E7-483B-BD92-2EBA70176EF5}"/>
          </ac:spMkLst>
        </pc:spChg>
        <pc:spChg chg="mod">
          <ac:chgData name="MB Vialle" userId="f2c6431163e4e305" providerId="LiveId" clId="{87155936-D8AA-4DFC-A2F4-67D2EB63B76A}" dt="2020-03-25T15:16:35.654" v="10262" actId="20577"/>
          <ac:spMkLst>
            <pc:docMk/>
            <pc:sldMk cId="2382542019" sldId="474"/>
            <ac:spMk id="13" creationId="{020E0607-7F9B-49DA-852C-3F6173BCFAEC}"/>
          </ac:spMkLst>
        </pc:spChg>
        <pc:spChg chg="mod">
          <ac:chgData name="MB Vialle" userId="f2c6431163e4e305" providerId="LiveId" clId="{87155936-D8AA-4DFC-A2F4-67D2EB63B76A}" dt="2020-03-25T15:16:45.469" v="10291" actId="20577"/>
          <ac:spMkLst>
            <pc:docMk/>
            <pc:sldMk cId="2382542019" sldId="474"/>
            <ac:spMk id="16" creationId="{5A5A1662-F7B1-4CCE-9126-08FAACED784F}"/>
          </ac:spMkLst>
        </pc:spChg>
        <pc:grpChg chg="del">
          <ac:chgData name="MB Vialle" userId="f2c6431163e4e305" providerId="LiveId" clId="{87155936-D8AA-4DFC-A2F4-67D2EB63B76A}" dt="2020-03-25T15:10:38.236" v="9926"/>
          <ac:grpSpMkLst>
            <pc:docMk/>
            <pc:sldMk cId="2382542019" sldId="474"/>
            <ac:grpSpMk id="7" creationId="{4EE98BB0-7EDE-4AF8-B7F1-AD322FB1B433}"/>
          </ac:grpSpMkLst>
        </pc:grpChg>
        <pc:grpChg chg="add mod">
          <ac:chgData name="MB Vialle" userId="f2c6431163e4e305" providerId="LiveId" clId="{87155936-D8AA-4DFC-A2F4-67D2EB63B76A}" dt="2020-03-25T15:14:33.502" v="10097" actId="164"/>
          <ac:grpSpMkLst>
            <pc:docMk/>
            <pc:sldMk cId="2382542019" sldId="474"/>
            <ac:grpSpMk id="10" creationId="{E47F6D6C-B351-4D97-94A3-E4BF83D96F47}"/>
          </ac:grpSpMkLst>
        </pc:grpChg>
        <pc:grpChg chg="add mod">
          <ac:chgData name="MB Vialle" userId="f2c6431163e4e305" providerId="LiveId" clId="{87155936-D8AA-4DFC-A2F4-67D2EB63B76A}" dt="2020-03-25T15:16:50.194" v="10292" actId="1076"/>
          <ac:grpSpMkLst>
            <pc:docMk/>
            <pc:sldMk cId="2382542019" sldId="474"/>
            <ac:grpSpMk id="11" creationId="{2EA4D9B2-72A3-4525-86D6-4425F724117D}"/>
          </ac:grpSpMkLst>
        </pc:grpChg>
        <pc:grpChg chg="add mod">
          <ac:chgData name="MB Vialle" userId="f2c6431163e4e305" providerId="LiveId" clId="{87155936-D8AA-4DFC-A2F4-67D2EB63B76A}" dt="2020-03-25T15:16:55.093" v="10293" actId="1076"/>
          <ac:grpSpMkLst>
            <pc:docMk/>
            <pc:sldMk cId="2382542019" sldId="474"/>
            <ac:grpSpMk id="14" creationId="{E676B30C-9A43-4187-9499-B1DEB04161EB}"/>
          </ac:grpSpMkLst>
        </pc:grpChg>
        <pc:picChg chg="mod">
          <ac:chgData name="MB Vialle" userId="f2c6431163e4e305" providerId="LiveId" clId="{87155936-D8AA-4DFC-A2F4-67D2EB63B76A}" dt="2020-03-25T15:10:53.403" v="9931" actId="1076"/>
          <ac:picMkLst>
            <pc:docMk/>
            <pc:sldMk cId="2382542019" sldId="474"/>
            <ac:picMk id="4" creationId="{7F9835B8-C298-4951-8097-AB76094ECA4C}"/>
          </ac:picMkLst>
        </pc:picChg>
      </pc:sldChg>
      <pc:sldChg chg="addSp delSp modSp add mod modAnim">
        <pc:chgData name="MB Vialle" userId="f2c6431163e4e305" providerId="LiveId" clId="{87155936-D8AA-4DFC-A2F4-67D2EB63B76A}" dt="2020-03-25T15:25:05.390" v="10515"/>
        <pc:sldMkLst>
          <pc:docMk/>
          <pc:sldMk cId="3601272310" sldId="475"/>
        </pc:sldMkLst>
        <pc:spChg chg="add mod">
          <ac:chgData name="MB Vialle" userId="f2c6431163e4e305" providerId="LiveId" clId="{87155936-D8AA-4DFC-A2F4-67D2EB63B76A}" dt="2020-03-25T15:21:07.573" v="10388" actId="164"/>
          <ac:spMkLst>
            <pc:docMk/>
            <pc:sldMk cId="3601272310" sldId="475"/>
            <ac:spMk id="6" creationId="{1904AD64-2C0B-45C5-8252-5E13FB0E16E4}"/>
          </ac:spMkLst>
        </pc:spChg>
        <pc:spChg chg="add mod">
          <ac:chgData name="MB Vialle" userId="f2c6431163e4e305" providerId="LiveId" clId="{87155936-D8AA-4DFC-A2F4-67D2EB63B76A}" dt="2020-03-25T15:21:07.573" v="10388" actId="164"/>
          <ac:spMkLst>
            <pc:docMk/>
            <pc:sldMk cId="3601272310" sldId="475"/>
            <ac:spMk id="7" creationId="{D2F03553-4CDF-4755-84BE-60342F12FCD6}"/>
          </ac:spMkLst>
        </pc:spChg>
        <pc:spChg chg="add mod">
          <ac:chgData name="MB Vialle" userId="f2c6431163e4e305" providerId="LiveId" clId="{87155936-D8AA-4DFC-A2F4-67D2EB63B76A}" dt="2020-03-25T15:19:04.989" v="10344" actId="1076"/>
          <ac:spMkLst>
            <pc:docMk/>
            <pc:sldMk cId="3601272310" sldId="475"/>
            <ac:spMk id="18" creationId="{01D265E2-EA10-4E38-9AC8-ACBAC2C69FCD}"/>
          </ac:spMkLst>
        </pc:spChg>
        <pc:spChg chg="add mod">
          <ac:chgData name="MB Vialle" userId="f2c6431163e4e305" providerId="LiveId" clId="{87155936-D8AA-4DFC-A2F4-67D2EB63B76A}" dt="2020-03-25T15:19:46.896" v="10349" actId="164"/>
          <ac:spMkLst>
            <pc:docMk/>
            <pc:sldMk cId="3601272310" sldId="475"/>
            <ac:spMk id="19" creationId="{92B07D7C-E3B1-4664-AE93-51DCC9394A7F}"/>
          </ac:spMkLst>
        </pc:spChg>
        <pc:spChg chg="add mod">
          <ac:chgData name="MB Vialle" userId="f2c6431163e4e305" providerId="LiveId" clId="{87155936-D8AA-4DFC-A2F4-67D2EB63B76A}" dt="2020-03-25T15:19:46.896" v="10349" actId="164"/>
          <ac:spMkLst>
            <pc:docMk/>
            <pc:sldMk cId="3601272310" sldId="475"/>
            <ac:spMk id="20" creationId="{B9EAA614-88B4-40A2-AE7D-D799F5EADF71}"/>
          </ac:spMkLst>
        </pc:spChg>
        <pc:spChg chg="add mod">
          <ac:chgData name="MB Vialle" userId="f2c6431163e4e305" providerId="LiveId" clId="{87155936-D8AA-4DFC-A2F4-67D2EB63B76A}" dt="2020-03-25T15:19:18.118" v="10348" actId="20577"/>
          <ac:spMkLst>
            <pc:docMk/>
            <pc:sldMk cId="3601272310" sldId="475"/>
            <ac:spMk id="22" creationId="{48415C7E-3324-4ABB-AEA7-02A3EC99F42D}"/>
          </ac:spMkLst>
        </pc:spChg>
        <pc:spChg chg="add mod">
          <ac:chgData name="MB Vialle" userId="f2c6431163e4e305" providerId="LiveId" clId="{87155936-D8AA-4DFC-A2F4-67D2EB63B76A}" dt="2020-03-25T15:19:46.896" v="10349" actId="164"/>
          <ac:spMkLst>
            <pc:docMk/>
            <pc:sldMk cId="3601272310" sldId="475"/>
            <ac:spMk id="23" creationId="{3E035FCD-ACFD-4437-9692-1E07F533C335}"/>
          </ac:spMkLst>
        </pc:spChg>
        <pc:spChg chg="add mod">
          <ac:chgData name="MB Vialle" userId="f2c6431163e4e305" providerId="LiveId" clId="{87155936-D8AA-4DFC-A2F4-67D2EB63B76A}" dt="2020-03-25T15:19:46.896" v="10349" actId="164"/>
          <ac:spMkLst>
            <pc:docMk/>
            <pc:sldMk cId="3601272310" sldId="475"/>
            <ac:spMk id="24" creationId="{36F042AB-D69A-4731-87AC-E30C0C465615}"/>
          </ac:spMkLst>
        </pc:spChg>
        <pc:spChg chg="add mod">
          <ac:chgData name="MB Vialle" userId="f2c6431163e4e305" providerId="LiveId" clId="{87155936-D8AA-4DFC-A2F4-67D2EB63B76A}" dt="2020-03-25T15:24:45.141" v="10507" actId="113"/>
          <ac:spMkLst>
            <pc:docMk/>
            <pc:sldMk cId="3601272310" sldId="475"/>
            <ac:spMk id="26" creationId="{68A1FF60-8568-4871-8957-3126674A8C93}"/>
          </ac:spMkLst>
        </pc:spChg>
        <pc:grpChg chg="add mod">
          <ac:chgData name="MB Vialle" userId="f2c6431163e4e305" providerId="LiveId" clId="{87155936-D8AA-4DFC-A2F4-67D2EB63B76A}" dt="2020-03-25T15:19:46.896" v="10349" actId="164"/>
          <ac:grpSpMkLst>
            <pc:docMk/>
            <pc:sldMk cId="3601272310" sldId="475"/>
            <ac:grpSpMk id="5" creationId="{3BF9FBD4-10B3-48CD-A4BC-63E310B23201}"/>
          </ac:grpSpMkLst>
        </pc:grpChg>
        <pc:grpChg chg="del">
          <ac:chgData name="MB Vialle" userId="f2c6431163e4e305" providerId="LiveId" clId="{87155936-D8AA-4DFC-A2F4-67D2EB63B76A}" dt="2020-03-25T15:18:06.558" v="10340"/>
          <ac:grpSpMkLst>
            <pc:docMk/>
            <pc:sldMk cId="3601272310" sldId="475"/>
            <ac:grpSpMk id="10" creationId="{E47F6D6C-B351-4D97-94A3-E4BF83D96F47}"/>
          </ac:grpSpMkLst>
        </pc:grpChg>
        <pc:grpChg chg="del">
          <ac:chgData name="MB Vialle" userId="f2c6431163e4e305" providerId="LiveId" clId="{87155936-D8AA-4DFC-A2F4-67D2EB63B76A}" dt="2020-03-25T15:18:09.133" v="10341"/>
          <ac:grpSpMkLst>
            <pc:docMk/>
            <pc:sldMk cId="3601272310" sldId="475"/>
            <ac:grpSpMk id="11" creationId="{2EA4D9B2-72A3-4525-86D6-4425F724117D}"/>
          </ac:grpSpMkLst>
        </pc:grpChg>
        <pc:grpChg chg="del">
          <ac:chgData name="MB Vialle" userId="f2c6431163e4e305" providerId="LiveId" clId="{87155936-D8AA-4DFC-A2F4-67D2EB63B76A}" dt="2020-03-25T15:18:12.489" v="10342"/>
          <ac:grpSpMkLst>
            <pc:docMk/>
            <pc:sldMk cId="3601272310" sldId="475"/>
            <ac:grpSpMk id="14" creationId="{E676B30C-9A43-4187-9499-B1DEB04161EB}"/>
          </ac:grpSpMkLst>
        </pc:grpChg>
        <pc:grpChg chg="add mod">
          <ac:chgData name="MB Vialle" userId="f2c6431163e4e305" providerId="LiveId" clId="{87155936-D8AA-4DFC-A2F4-67D2EB63B76A}" dt="2020-03-25T15:21:07.573" v="10388" actId="164"/>
          <ac:grpSpMkLst>
            <pc:docMk/>
            <pc:sldMk cId="3601272310" sldId="475"/>
            <ac:grpSpMk id="25" creationId="{5F00C6C4-D176-41F5-8133-52D3189CE451}"/>
          </ac:grpSpMkLst>
        </pc:grpChg>
        <pc:picChg chg="del">
          <ac:chgData name="MB Vialle" userId="f2c6431163e4e305" providerId="LiveId" clId="{87155936-D8AA-4DFC-A2F4-67D2EB63B76A}" dt="2020-03-25T15:18:03.686" v="10339"/>
          <ac:picMkLst>
            <pc:docMk/>
            <pc:sldMk cId="3601272310" sldId="475"/>
            <ac:picMk id="4" creationId="{7F9835B8-C298-4951-8097-AB76094ECA4C}"/>
          </ac:picMkLst>
        </pc:picChg>
        <pc:picChg chg="add mod">
          <ac:chgData name="MB Vialle" userId="f2c6431163e4e305" providerId="LiveId" clId="{87155936-D8AA-4DFC-A2F4-67D2EB63B76A}" dt="2020-03-25T15:19:04.989" v="10344" actId="1076"/>
          <ac:picMkLst>
            <pc:docMk/>
            <pc:sldMk cId="3601272310" sldId="475"/>
            <ac:picMk id="17" creationId="{76F4E682-E81A-4DB5-AB91-06D09E9C43BA}"/>
          </ac:picMkLst>
        </pc:picChg>
        <pc:picChg chg="add mod">
          <ac:chgData name="MB Vialle" userId="f2c6431163e4e305" providerId="LiveId" clId="{87155936-D8AA-4DFC-A2F4-67D2EB63B76A}" dt="2020-03-25T15:19:04.989" v="10344" actId="1076"/>
          <ac:picMkLst>
            <pc:docMk/>
            <pc:sldMk cId="3601272310" sldId="475"/>
            <ac:picMk id="21" creationId="{DCCCD4D1-3CBA-4C8A-9B45-DEE99B7247D5}"/>
          </ac:picMkLst>
        </pc:picChg>
      </pc:sldChg>
      <pc:sldChg chg="addSp delSp modSp add mod modAnim">
        <pc:chgData name="MB Vialle" userId="f2c6431163e4e305" providerId="LiveId" clId="{87155936-D8AA-4DFC-A2F4-67D2EB63B76A}" dt="2020-03-25T15:41:41.707" v="11243" actId="20577"/>
        <pc:sldMkLst>
          <pc:docMk/>
          <pc:sldMk cId="1038842894" sldId="476"/>
        </pc:sldMkLst>
        <pc:spChg chg="del mod">
          <ac:chgData name="MB Vialle" userId="f2c6431163e4e305" providerId="LiveId" clId="{87155936-D8AA-4DFC-A2F4-67D2EB63B76A}" dt="2020-03-25T15:26:50.933" v="10531"/>
          <ac:spMkLst>
            <pc:docMk/>
            <pc:sldMk cId="1038842894" sldId="476"/>
            <ac:spMk id="3" creationId="{B62C4BD7-41F7-46DE-BE7F-173374C0E663}"/>
          </ac:spMkLst>
        </pc:spChg>
        <pc:spChg chg="add mod">
          <ac:chgData name="MB Vialle" userId="f2c6431163e4e305" providerId="LiveId" clId="{87155936-D8AA-4DFC-A2F4-67D2EB63B76A}" dt="2020-03-25T15:29:18.782" v="10597" actId="1076"/>
          <ac:spMkLst>
            <pc:docMk/>
            <pc:sldMk cId="1038842894" sldId="476"/>
            <ac:spMk id="4" creationId="{AFB7E0AD-321E-4650-AC29-92B300E35869}"/>
          </ac:spMkLst>
        </pc:spChg>
        <pc:spChg chg="add mod">
          <ac:chgData name="MB Vialle" userId="f2c6431163e4e305" providerId="LiveId" clId="{87155936-D8AA-4DFC-A2F4-67D2EB63B76A}" dt="2020-03-25T15:38:35.240" v="11211" actId="164"/>
          <ac:spMkLst>
            <pc:docMk/>
            <pc:sldMk cId="1038842894" sldId="476"/>
            <ac:spMk id="9" creationId="{A76F7668-F41F-4EA0-A435-54532C36674E}"/>
          </ac:spMkLst>
        </pc:spChg>
        <pc:spChg chg="add mod">
          <ac:chgData name="MB Vialle" userId="f2c6431163e4e305" providerId="LiveId" clId="{87155936-D8AA-4DFC-A2F4-67D2EB63B76A}" dt="2020-03-25T15:38:35.240" v="11211" actId="164"/>
          <ac:spMkLst>
            <pc:docMk/>
            <pc:sldMk cId="1038842894" sldId="476"/>
            <ac:spMk id="10" creationId="{9F44F721-3B9A-4B95-BAE9-6F1E2182FA7E}"/>
          </ac:spMkLst>
        </pc:spChg>
        <pc:spChg chg="add mod">
          <ac:chgData name="MB Vialle" userId="f2c6431163e4e305" providerId="LiveId" clId="{87155936-D8AA-4DFC-A2F4-67D2EB63B76A}" dt="2020-03-25T15:38:35.240" v="11211" actId="164"/>
          <ac:spMkLst>
            <pc:docMk/>
            <pc:sldMk cId="1038842894" sldId="476"/>
            <ac:spMk id="11" creationId="{BFCE2ED1-347F-4C5E-ABF5-10382C544057}"/>
          </ac:spMkLst>
        </pc:spChg>
        <pc:spChg chg="del">
          <ac:chgData name="MB Vialle" userId="f2c6431163e4e305" providerId="LiveId" clId="{87155936-D8AA-4DFC-A2F4-67D2EB63B76A}" dt="2020-03-25T15:25:27.904" v="10522"/>
          <ac:spMkLst>
            <pc:docMk/>
            <pc:sldMk cId="1038842894" sldId="476"/>
            <ac:spMk id="18" creationId="{01D265E2-EA10-4E38-9AC8-ACBAC2C69FCD}"/>
          </ac:spMkLst>
        </pc:spChg>
        <pc:spChg chg="del">
          <ac:chgData name="MB Vialle" userId="f2c6431163e4e305" providerId="LiveId" clId="{87155936-D8AA-4DFC-A2F4-67D2EB63B76A}" dt="2020-03-25T15:25:34.540" v="10523"/>
          <ac:spMkLst>
            <pc:docMk/>
            <pc:sldMk cId="1038842894" sldId="476"/>
            <ac:spMk id="22" creationId="{48415C7E-3324-4ABB-AEA7-02A3EC99F42D}"/>
          </ac:spMkLst>
        </pc:spChg>
        <pc:spChg chg="del">
          <ac:chgData name="MB Vialle" userId="f2c6431163e4e305" providerId="LiveId" clId="{87155936-D8AA-4DFC-A2F4-67D2EB63B76A}" dt="2020-03-25T15:25:24.475" v="10521"/>
          <ac:spMkLst>
            <pc:docMk/>
            <pc:sldMk cId="1038842894" sldId="476"/>
            <ac:spMk id="26" creationId="{68A1FF60-8568-4871-8957-3126674A8C93}"/>
          </ac:spMkLst>
        </pc:spChg>
        <pc:spChg chg="add mod">
          <ac:chgData name="MB Vialle" userId="f2c6431163e4e305" providerId="LiveId" clId="{87155936-D8AA-4DFC-A2F4-67D2EB63B76A}" dt="2020-03-25T15:30:03.202" v="10599" actId="1076"/>
          <ac:spMkLst>
            <pc:docMk/>
            <pc:sldMk cId="1038842894" sldId="476"/>
            <ac:spMk id="28" creationId="{974FE369-F033-40E4-A06E-75B332CF0E4E}"/>
          </ac:spMkLst>
        </pc:spChg>
        <pc:spChg chg="add mod">
          <ac:chgData name="MB Vialle" userId="f2c6431163e4e305" providerId="LiveId" clId="{87155936-D8AA-4DFC-A2F4-67D2EB63B76A}" dt="2020-03-25T15:31:21.893" v="10609" actId="164"/>
          <ac:spMkLst>
            <pc:docMk/>
            <pc:sldMk cId="1038842894" sldId="476"/>
            <ac:spMk id="29" creationId="{61A8F6CC-7817-47C9-A678-AC183B2AFBD4}"/>
          </ac:spMkLst>
        </pc:spChg>
        <pc:spChg chg="add mod">
          <ac:chgData name="MB Vialle" userId="f2c6431163e4e305" providerId="LiveId" clId="{87155936-D8AA-4DFC-A2F4-67D2EB63B76A}" dt="2020-03-25T15:31:21.893" v="10609" actId="164"/>
          <ac:spMkLst>
            <pc:docMk/>
            <pc:sldMk cId="1038842894" sldId="476"/>
            <ac:spMk id="30" creationId="{EB7FFDF7-6385-4F05-9B2F-590DE41B361C}"/>
          </ac:spMkLst>
        </pc:spChg>
        <pc:spChg chg="add mod">
          <ac:chgData name="MB Vialle" userId="f2c6431163e4e305" providerId="LiveId" clId="{87155936-D8AA-4DFC-A2F4-67D2EB63B76A}" dt="2020-03-25T15:31:21.893" v="10609" actId="164"/>
          <ac:spMkLst>
            <pc:docMk/>
            <pc:sldMk cId="1038842894" sldId="476"/>
            <ac:spMk id="31" creationId="{A1931504-5230-44D6-A1F3-40530E190D98}"/>
          </ac:spMkLst>
        </pc:spChg>
        <pc:spChg chg="add mod">
          <ac:chgData name="MB Vialle" userId="f2c6431163e4e305" providerId="LiveId" clId="{87155936-D8AA-4DFC-A2F4-67D2EB63B76A}" dt="2020-03-25T15:31:21.893" v="10609" actId="164"/>
          <ac:spMkLst>
            <pc:docMk/>
            <pc:sldMk cId="1038842894" sldId="476"/>
            <ac:spMk id="32" creationId="{381988E4-B8D9-476C-B85E-B64DC84612B7}"/>
          </ac:spMkLst>
        </pc:spChg>
        <pc:spChg chg="add mod">
          <ac:chgData name="MB Vialle" userId="f2c6431163e4e305" providerId="LiveId" clId="{87155936-D8AA-4DFC-A2F4-67D2EB63B76A}" dt="2020-03-25T15:31:21.893" v="10609" actId="164"/>
          <ac:spMkLst>
            <pc:docMk/>
            <pc:sldMk cId="1038842894" sldId="476"/>
            <ac:spMk id="33" creationId="{0D56062A-E825-4942-A7C3-325B45954F1E}"/>
          </ac:spMkLst>
        </pc:spChg>
        <pc:spChg chg="add mod">
          <ac:chgData name="MB Vialle" userId="f2c6431163e4e305" providerId="LiveId" clId="{87155936-D8AA-4DFC-A2F4-67D2EB63B76A}" dt="2020-03-25T15:31:21.893" v="10609" actId="164"/>
          <ac:spMkLst>
            <pc:docMk/>
            <pc:sldMk cId="1038842894" sldId="476"/>
            <ac:spMk id="34" creationId="{87E96608-B206-4CE6-A42D-EFDDC72F0013}"/>
          </ac:spMkLst>
        </pc:spChg>
        <pc:spChg chg="add del mod">
          <ac:chgData name="MB Vialle" userId="f2c6431163e4e305" providerId="LiveId" clId="{87155936-D8AA-4DFC-A2F4-67D2EB63B76A}" dt="2020-03-25T15:30:35.528" v="10603"/>
          <ac:spMkLst>
            <pc:docMk/>
            <pc:sldMk cId="1038842894" sldId="476"/>
            <ac:spMk id="35" creationId="{46F3EA45-57B6-4E92-A9B6-0C73BAE1B72B}"/>
          </ac:spMkLst>
        </pc:spChg>
        <pc:spChg chg="add del mod">
          <ac:chgData name="MB Vialle" userId="f2c6431163e4e305" providerId="LiveId" clId="{87155936-D8AA-4DFC-A2F4-67D2EB63B76A}" dt="2020-03-25T15:30:35.528" v="10603"/>
          <ac:spMkLst>
            <pc:docMk/>
            <pc:sldMk cId="1038842894" sldId="476"/>
            <ac:spMk id="36" creationId="{CA9E1470-3D87-441B-8127-5F5D8D822724}"/>
          </ac:spMkLst>
        </pc:spChg>
        <pc:spChg chg="add del mod">
          <ac:chgData name="MB Vialle" userId="f2c6431163e4e305" providerId="LiveId" clId="{87155936-D8AA-4DFC-A2F4-67D2EB63B76A}" dt="2020-03-25T15:30:35.528" v="10603"/>
          <ac:spMkLst>
            <pc:docMk/>
            <pc:sldMk cId="1038842894" sldId="476"/>
            <ac:spMk id="37" creationId="{896F5793-1823-4763-AC97-B7C88D8A7FDD}"/>
          </ac:spMkLst>
        </pc:spChg>
        <pc:spChg chg="add del mod">
          <ac:chgData name="MB Vialle" userId="f2c6431163e4e305" providerId="LiveId" clId="{87155936-D8AA-4DFC-A2F4-67D2EB63B76A}" dt="2020-03-25T15:30:35.528" v="10603"/>
          <ac:spMkLst>
            <pc:docMk/>
            <pc:sldMk cId="1038842894" sldId="476"/>
            <ac:spMk id="38" creationId="{2B01827F-4E25-4C42-A195-95F62A3B2B63}"/>
          </ac:spMkLst>
        </pc:spChg>
        <pc:spChg chg="add del mod">
          <ac:chgData name="MB Vialle" userId="f2c6431163e4e305" providerId="LiveId" clId="{87155936-D8AA-4DFC-A2F4-67D2EB63B76A}" dt="2020-03-25T15:30:35.528" v="10603"/>
          <ac:spMkLst>
            <pc:docMk/>
            <pc:sldMk cId="1038842894" sldId="476"/>
            <ac:spMk id="39" creationId="{76E9682C-4D60-488D-929B-766C1546500B}"/>
          </ac:spMkLst>
        </pc:spChg>
        <pc:spChg chg="add del mod">
          <ac:chgData name="MB Vialle" userId="f2c6431163e4e305" providerId="LiveId" clId="{87155936-D8AA-4DFC-A2F4-67D2EB63B76A}" dt="2020-03-25T15:30:35.528" v="10603"/>
          <ac:spMkLst>
            <pc:docMk/>
            <pc:sldMk cId="1038842894" sldId="476"/>
            <ac:spMk id="40" creationId="{64ED3965-34AD-4607-9A61-6A5CF32C4402}"/>
          </ac:spMkLst>
        </pc:spChg>
        <pc:spChg chg="add mod">
          <ac:chgData name="MB Vialle" userId="f2c6431163e4e305" providerId="LiveId" clId="{87155936-D8AA-4DFC-A2F4-67D2EB63B76A}" dt="2020-03-25T15:31:21.893" v="10609" actId="164"/>
          <ac:spMkLst>
            <pc:docMk/>
            <pc:sldMk cId="1038842894" sldId="476"/>
            <ac:spMk id="41" creationId="{666DC9E1-8938-4218-9C3D-CF39C29382C6}"/>
          </ac:spMkLst>
        </pc:spChg>
        <pc:spChg chg="add mod">
          <ac:chgData name="MB Vialle" userId="f2c6431163e4e305" providerId="LiveId" clId="{87155936-D8AA-4DFC-A2F4-67D2EB63B76A}" dt="2020-03-25T15:31:21.893" v="10609" actId="164"/>
          <ac:spMkLst>
            <pc:docMk/>
            <pc:sldMk cId="1038842894" sldId="476"/>
            <ac:spMk id="42" creationId="{6A49FECE-84C8-4171-A4C8-0F7DFA2A3A37}"/>
          </ac:spMkLst>
        </pc:spChg>
        <pc:spChg chg="add mod">
          <ac:chgData name="MB Vialle" userId="f2c6431163e4e305" providerId="LiveId" clId="{87155936-D8AA-4DFC-A2F4-67D2EB63B76A}" dt="2020-03-25T15:38:35.240" v="11211" actId="164"/>
          <ac:spMkLst>
            <pc:docMk/>
            <pc:sldMk cId="1038842894" sldId="476"/>
            <ac:spMk id="43" creationId="{85697770-693F-4340-9A2D-8D952CDB1ECE}"/>
          </ac:spMkLst>
        </pc:spChg>
        <pc:spChg chg="add mod">
          <ac:chgData name="MB Vialle" userId="f2c6431163e4e305" providerId="LiveId" clId="{87155936-D8AA-4DFC-A2F4-67D2EB63B76A}" dt="2020-03-25T15:41:41.707" v="11243" actId="20577"/>
          <ac:spMkLst>
            <pc:docMk/>
            <pc:sldMk cId="1038842894" sldId="476"/>
            <ac:spMk id="44" creationId="{8B3DD05F-DD50-4B94-8671-942F51471E07}"/>
          </ac:spMkLst>
        </pc:spChg>
        <pc:spChg chg="add mod">
          <ac:chgData name="MB Vialle" userId="f2c6431163e4e305" providerId="LiveId" clId="{87155936-D8AA-4DFC-A2F4-67D2EB63B76A}" dt="2020-03-25T15:38:35.240" v="11211" actId="164"/>
          <ac:spMkLst>
            <pc:docMk/>
            <pc:sldMk cId="1038842894" sldId="476"/>
            <ac:spMk id="45" creationId="{8AFF6CBD-0EBB-4B7C-9EF8-0A6D5731DB1B}"/>
          </ac:spMkLst>
        </pc:spChg>
        <pc:grpChg chg="del">
          <ac:chgData name="MB Vialle" userId="f2c6431163e4e305" providerId="LiveId" clId="{87155936-D8AA-4DFC-A2F4-67D2EB63B76A}" dt="2020-03-25T15:25:19.150" v="10519"/>
          <ac:grpSpMkLst>
            <pc:docMk/>
            <pc:sldMk cId="1038842894" sldId="476"/>
            <ac:grpSpMk id="5" creationId="{3BF9FBD4-10B3-48CD-A4BC-63E310B23201}"/>
          </ac:grpSpMkLst>
        </pc:grpChg>
        <pc:grpChg chg="add mod">
          <ac:chgData name="MB Vialle" userId="f2c6431163e4e305" providerId="LiveId" clId="{87155936-D8AA-4DFC-A2F4-67D2EB63B76A}" dt="2020-03-25T15:31:21.893" v="10609" actId="164"/>
          <ac:grpSpMkLst>
            <pc:docMk/>
            <pc:sldMk cId="1038842894" sldId="476"/>
            <ac:grpSpMk id="8" creationId="{082AEB12-1EBF-4A57-9775-C4DA8029FD42}"/>
          </ac:grpSpMkLst>
        </pc:grpChg>
        <pc:grpChg chg="add mod">
          <ac:chgData name="MB Vialle" userId="f2c6431163e4e305" providerId="LiveId" clId="{87155936-D8AA-4DFC-A2F4-67D2EB63B76A}" dt="2020-03-25T15:38:35.240" v="11211" actId="164"/>
          <ac:grpSpMkLst>
            <pc:docMk/>
            <pc:sldMk cId="1038842894" sldId="476"/>
            <ac:grpSpMk id="12" creationId="{842EEA16-E238-441E-B4A7-D64F0F506904}"/>
          </ac:grpSpMkLst>
        </pc:grpChg>
        <pc:grpChg chg="del">
          <ac:chgData name="MB Vialle" userId="f2c6431163e4e305" providerId="LiveId" clId="{87155936-D8AA-4DFC-A2F4-67D2EB63B76A}" dt="2020-03-25T15:25:21.608" v="10520"/>
          <ac:grpSpMkLst>
            <pc:docMk/>
            <pc:sldMk cId="1038842894" sldId="476"/>
            <ac:grpSpMk id="25" creationId="{5F00C6C4-D176-41F5-8133-52D3189CE451}"/>
          </ac:grpSpMkLst>
        </pc:grpChg>
        <pc:picChg chg="del">
          <ac:chgData name="MB Vialle" userId="f2c6431163e4e305" providerId="LiveId" clId="{87155936-D8AA-4DFC-A2F4-67D2EB63B76A}" dt="2020-03-25T15:25:14.769" v="10517"/>
          <ac:picMkLst>
            <pc:docMk/>
            <pc:sldMk cId="1038842894" sldId="476"/>
            <ac:picMk id="17" creationId="{76F4E682-E81A-4DB5-AB91-06D09E9C43BA}"/>
          </ac:picMkLst>
        </pc:picChg>
        <pc:picChg chg="del">
          <ac:chgData name="MB Vialle" userId="f2c6431163e4e305" providerId="LiveId" clId="{87155936-D8AA-4DFC-A2F4-67D2EB63B76A}" dt="2020-03-25T15:25:16.752" v="10518"/>
          <ac:picMkLst>
            <pc:docMk/>
            <pc:sldMk cId="1038842894" sldId="476"/>
            <ac:picMk id="21" creationId="{DCCCD4D1-3CBA-4C8A-9B45-DEE99B7247D5}"/>
          </ac:picMkLst>
        </pc:picChg>
        <pc:picChg chg="add mod">
          <ac:chgData name="MB Vialle" userId="f2c6431163e4e305" providerId="LiveId" clId="{87155936-D8AA-4DFC-A2F4-67D2EB63B76A}" dt="2020-03-25T15:30:03.202" v="10599" actId="1076"/>
          <ac:picMkLst>
            <pc:docMk/>
            <pc:sldMk cId="1038842894" sldId="476"/>
            <ac:picMk id="27" creationId="{89777B19-23ED-4E74-9A8F-556ED8104B48}"/>
          </ac:picMkLst>
        </pc:picChg>
      </pc:sldChg>
      <pc:sldChg chg="addSp delSp modSp add mod modAnim">
        <pc:chgData name="MB Vialle" userId="f2c6431163e4e305" providerId="LiveId" clId="{87155936-D8AA-4DFC-A2F4-67D2EB63B76A}" dt="2020-03-25T15:57:17.018" v="12639" actId="20577"/>
        <pc:sldMkLst>
          <pc:docMk/>
          <pc:sldMk cId="4242044885" sldId="477"/>
        </pc:sldMkLst>
        <pc:spChg chg="add mod">
          <ac:chgData name="MB Vialle" userId="f2c6431163e4e305" providerId="LiveId" clId="{87155936-D8AA-4DFC-A2F4-67D2EB63B76A}" dt="2020-03-25T15:50:12.674" v="11621" actId="164"/>
          <ac:spMkLst>
            <pc:docMk/>
            <pc:sldMk cId="4242044885" sldId="477"/>
            <ac:spMk id="5" creationId="{C42C7945-87A8-40C4-8C2F-42AAEB28D1A1}"/>
          </ac:spMkLst>
        </pc:spChg>
        <pc:spChg chg="add mod">
          <ac:chgData name="MB Vialle" userId="f2c6431163e4e305" providerId="LiveId" clId="{87155936-D8AA-4DFC-A2F4-67D2EB63B76A}" dt="2020-03-25T15:50:12.674" v="11621" actId="164"/>
          <ac:spMkLst>
            <pc:docMk/>
            <pc:sldMk cId="4242044885" sldId="477"/>
            <ac:spMk id="6" creationId="{158C8FCA-3F49-4A6B-BA2E-127CF8C65262}"/>
          </ac:spMkLst>
        </pc:spChg>
        <pc:spChg chg="add mod">
          <ac:chgData name="MB Vialle" userId="f2c6431163e4e305" providerId="LiveId" clId="{87155936-D8AA-4DFC-A2F4-67D2EB63B76A}" dt="2020-03-25T15:40:53.244" v="11229" actId="20577"/>
          <ac:spMkLst>
            <pc:docMk/>
            <pc:sldMk cId="4242044885" sldId="477"/>
            <ac:spMk id="23" creationId="{1101D94B-5D34-4F77-9993-17208D53CF0E}"/>
          </ac:spMkLst>
        </pc:spChg>
        <pc:spChg chg="add mod">
          <ac:chgData name="MB Vialle" userId="f2c6431163e4e305" providerId="LiveId" clId="{87155936-D8AA-4DFC-A2F4-67D2EB63B76A}" dt="2020-03-25T15:49:01.065" v="11609" actId="14100"/>
          <ac:spMkLst>
            <pc:docMk/>
            <pc:sldMk cId="4242044885" sldId="477"/>
            <ac:spMk id="25" creationId="{DFC26781-324D-45F3-BDB7-99BAA8BDEC86}"/>
          </ac:spMkLst>
        </pc:spChg>
        <pc:spChg chg="add mod">
          <ac:chgData name="MB Vialle" userId="f2c6431163e4e305" providerId="LiveId" clId="{87155936-D8AA-4DFC-A2F4-67D2EB63B76A}" dt="2020-03-25T15:43:24.889" v="11249" actId="164"/>
          <ac:spMkLst>
            <pc:docMk/>
            <pc:sldMk cId="4242044885" sldId="477"/>
            <ac:spMk id="26" creationId="{3401443E-2E9E-41C0-8CB2-B209ECEB5EFF}"/>
          </ac:spMkLst>
        </pc:spChg>
        <pc:spChg chg="del">
          <ac:chgData name="MB Vialle" userId="f2c6431163e4e305" providerId="LiveId" clId="{87155936-D8AA-4DFC-A2F4-67D2EB63B76A}" dt="2020-03-25T15:39:18.548" v="11222"/>
          <ac:spMkLst>
            <pc:docMk/>
            <pc:sldMk cId="4242044885" sldId="477"/>
            <ac:spMk id="28" creationId="{974FE369-F033-40E4-A06E-75B332CF0E4E}"/>
          </ac:spMkLst>
        </pc:spChg>
        <pc:spChg chg="add mod">
          <ac:chgData name="MB Vialle" userId="f2c6431163e4e305" providerId="LiveId" clId="{87155936-D8AA-4DFC-A2F4-67D2EB63B76A}" dt="2020-03-25T15:43:24.889" v="11249" actId="164"/>
          <ac:spMkLst>
            <pc:docMk/>
            <pc:sldMk cId="4242044885" sldId="477"/>
            <ac:spMk id="35" creationId="{DCD10B5A-419A-4C80-BE2B-58626AB064BA}"/>
          </ac:spMkLst>
        </pc:spChg>
        <pc:spChg chg="add mod">
          <ac:chgData name="MB Vialle" userId="f2c6431163e4e305" providerId="LiveId" clId="{87155936-D8AA-4DFC-A2F4-67D2EB63B76A}" dt="2020-03-25T15:43:24.889" v="11249" actId="164"/>
          <ac:spMkLst>
            <pc:docMk/>
            <pc:sldMk cId="4242044885" sldId="477"/>
            <ac:spMk id="36" creationId="{F8F8DA02-697E-4668-A27F-10A1EC9C91F3}"/>
          </ac:spMkLst>
        </pc:spChg>
        <pc:spChg chg="add mod">
          <ac:chgData name="MB Vialle" userId="f2c6431163e4e305" providerId="LiveId" clId="{87155936-D8AA-4DFC-A2F4-67D2EB63B76A}" dt="2020-03-25T15:43:24.889" v="11249" actId="164"/>
          <ac:spMkLst>
            <pc:docMk/>
            <pc:sldMk cId="4242044885" sldId="477"/>
            <ac:spMk id="37" creationId="{F38597F6-2551-468A-A0C0-968523D707AD}"/>
          </ac:spMkLst>
        </pc:spChg>
        <pc:spChg chg="add mod">
          <ac:chgData name="MB Vialle" userId="f2c6431163e4e305" providerId="LiveId" clId="{87155936-D8AA-4DFC-A2F4-67D2EB63B76A}" dt="2020-03-25T15:43:24.889" v="11249" actId="164"/>
          <ac:spMkLst>
            <pc:docMk/>
            <pc:sldMk cId="4242044885" sldId="477"/>
            <ac:spMk id="38" creationId="{4234F19B-E8D4-4C34-85A7-BA21EAB1501F}"/>
          </ac:spMkLst>
        </pc:spChg>
        <pc:spChg chg="add mod">
          <ac:chgData name="MB Vialle" userId="f2c6431163e4e305" providerId="LiveId" clId="{87155936-D8AA-4DFC-A2F4-67D2EB63B76A}" dt="2020-03-25T15:43:24.889" v="11249" actId="164"/>
          <ac:spMkLst>
            <pc:docMk/>
            <pc:sldMk cId="4242044885" sldId="477"/>
            <ac:spMk id="39" creationId="{86B61831-8089-4D27-9857-3903C07A3C92}"/>
          </ac:spMkLst>
        </pc:spChg>
        <pc:spChg chg="add mod">
          <ac:chgData name="MB Vialle" userId="f2c6431163e4e305" providerId="LiveId" clId="{87155936-D8AA-4DFC-A2F4-67D2EB63B76A}" dt="2020-03-25T15:43:24.889" v="11249" actId="164"/>
          <ac:spMkLst>
            <pc:docMk/>
            <pc:sldMk cId="4242044885" sldId="477"/>
            <ac:spMk id="40" creationId="{5717DB9D-2FDE-40F4-AF8D-67C722D92961}"/>
          </ac:spMkLst>
        </pc:spChg>
        <pc:spChg chg="add mod">
          <ac:chgData name="MB Vialle" userId="f2c6431163e4e305" providerId="LiveId" clId="{87155936-D8AA-4DFC-A2F4-67D2EB63B76A}" dt="2020-03-25T15:43:24.889" v="11249" actId="164"/>
          <ac:spMkLst>
            <pc:docMk/>
            <pc:sldMk cId="4242044885" sldId="477"/>
            <ac:spMk id="46" creationId="{258B0BDE-2EF5-4C3B-B00E-E663F67DEF1E}"/>
          </ac:spMkLst>
        </pc:spChg>
        <pc:spChg chg="add mod">
          <ac:chgData name="MB Vialle" userId="f2c6431163e4e305" providerId="LiveId" clId="{87155936-D8AA-4DFC-A2F4-67D2EB63B76A}" dt="2020-03-25T15:43:24.889" v="11249" actId="164"/>
          <ac:spMkLst>
            <pc:docMk/>
            <pc:sldMk cId="4242044885" sldId="477"/>
            <ac:spMk id="47" creationId="{78C279F1-157B-4204-9B13-87F8BBDEE8BF}"/>
          </ac:spMkLst>
        </pc:spChg>
        <pc:spChg chg="add mod">
          <ac:chgData name="MB Vialle" userId="f2c6431163e4e305" providerId="LiveId" clId="{87155936-D8AA-4DFC-A2F4-67D2EB63B76A}" dt="2020-03-25T15:43:24.889" v="11249" actId="164"/>
          <ac:spMkLst>
            <pc:docMk/>
            <pc:sldMk cId="4242044885" sldId="477"/>
            <ac:spMk id="48" creationId="{9009A83E-CA66-44B9-B146-DF82B3E04D08}"/>
          </ac:spMkLst>
        </pc:spChg>
        <pc:spChg chg="add mod">
          <ac:chgData name="MB Vialle" userId="f2c6431163e4e305" providerId="LiveId" clId="{87155936-D8AA-4DFC-A2F4-67D2EB63B76A}" dt="2020-03-25T15:43:24.889" v="11249" actId="164"/>
          <ac:spMkLst>
            <pc:docMk/>
            <pc:sldMk cId="4242044885" sldId="477"/>
            <ac:spMk id="49" creationId="{00ECDB0C-390F-4A85-A021-CF0B5BA9CBC9}"/>
          </ac:spMkLst>
        </pc:spChg>
        <pc:spChg chg="add mod">
          <ac:chgData name="MB Vialle" userId="f2c6431163e4e305" providerId="LiveId" clId="{87155936-D8AA-4DFC-A2F4-67D2EB63B76A}" dt="2020-03-25T15:43:24.889" v="11249" actId="164"/>
          <ac:spMkLst>
            <pc:docMk/>
            <pc:sldMk cId="4242044885" sldId="477"/>
            <ac:spMk id="50" creationId="{62CA45AD-D289-48C2-9E6C-48D35CEA6169}"/>
          </ac:spMkLst>
        </pc:spChg>
        <pc:spChg chg="add mod">
          <ac:chgData name="MB Vialle" userId="f2c6431163e4e305" providerId="LiveId" clId="{87155936-D8AA-4DFC-A2F4-67D2EB63B76A}" dt="2020-03-25T15:50:12.674" v="11621" actId="164"/>
          <ac:spMkLst>
            <pc:docMk/>
            <pc:sldMk cId="4242044885" sldId="477"/>
            <ac:spMk id="51" creationId="{81A3FE40-BFCA-4ACF-B9C5-4B6FF3C00E4B}"/>
          </ac:spMkLst>
        </pc:spChg>
        <pc:spChg chg="add mod">
          <ac:chgData name="MB Vialle" userId="f2c6431163e4e305" providerId="LiveId" clId="{87155936-D8AA-4DFC-A2F4-67D2EB63B76A}" dt="2020-03-25T15:50:12.674" v="11621" actId="164"/>
          <ac:spMkLst>
            <pc:docMk/>
            <pc:sldMk cId="4242044885" sldId="477"/>
            <ac:spMk id="52" creationId="{31F2D3D8-C33B-4635-B510-8DFA31633D4E}"/>
          </ac:spMkLst>
        </pc:spChg>
        <pc:spChg chg="add mod">
          <ac:chgData name="MB Vialle" userId="f2c6431163e4e305" providerId="LiveId" clId="{87155936-D8AA-4DFC-A2F4-67D2EB63B76A}" dt="2020-03-25T15:57:17.018" v="12639" actId="20577"/>
          <ac:spMkLst>
            <pc:docMk/>
            <pc:sldMk cId="4242044885" sldId="477"/>
            <ac:spMk id="53" creationId="{8EA8A516-EE8E-49B0-BE6E-FC61294E12C3}"/>
          </ac:spMkLst>
        </pc:spChg>
        <pc:grpChg chg="add mod">
          <ac:chgData name="MB Vialle" userId="f2c6431163e4e305" providerId="LiveId" clId="{87155936-D8AA-4DFC-A2F4-67D2EB63B76A}" dt="2020-03-25T15:43:24.889" v="11249" actId="164"/>
          <ac:grpSpMkLst>
            <pc:docMk/>
            <pc:sldMk cId="4242044885" sldId="477"/>
            <ac:grpSpMk id="3" creationId="{5FF300B2-BA47-4D89-893C-199A96130453}"/>
          </ac:grpSpMkLst>
        </pc:grpChg>
        <pc:grpChg chg="add mod">
          <ac:chgData name="MB Vialle" userId="f2c6431163e4e305" providerId="LiveId" clId="{87155936-D8AA-4DFC-A2F4-67D2EB63B76A}" dt="2020-03-25T15:50:12.674" v="11621" actId="164"/>
          <ac:grpSpMkLst>
            <pc:docMk/>
            <pc:sldMk cId="4242044885" sldId="477"/>
            <ac:grpSpMk id="7" creationId="{F2266125-4EE0-480E-8C86-4D7701512C95}"/>
          </ac:grpSpMkLst>
        </pc:grpChg>
        <pc:grpChg chg="del">
          <ac:chgData name="MB Vialle" userId="f2c6431163e4e305" providerId="LiveId" clId="{87155936-D8AA-4DFC-A2F4-67D2EB63B76A}" dt="2020-03-25T15:39:23.391" v="11224"/>
          <ac:grpSpMkLst>
            <pc:docMk/>
            <pc:sldMk cId="4242044885" sldId="477"/>
            <ac:grpSpMk id="8" creationId="{082AEB12-1EBF-4A57-9775-C4DA8029FD42}"/>
          </ac:grpSpMkLst>
        </pc:grpChg>
        <pc:grpChg chg="del">
          <ac:chgData name="MB Vialle" userId="f2c6431163e4e305" providerId="LiveId" clId="{87155936-D8AA-4DFC-A2F4-67D2EB63B76A}" dt="2020-03-25T15:39:25.576" v="11225"/>
          <ac:grpSpMkLst>
            <pc:docMk/>
            <pc:sldMk cId="4242044885" sldId="477"/>
            <ac:grpSpMk id="12" creationId="{842EEA16-E238-441E-B4A7-D64F0F506904}"/>
          </ac:grpSpMkLst>
        </pc:grpChg>
        <pc:picChg chg="add mod">
          <ac:chgData name="MB Vialle" userId="f2c6431163e4e305" providerId="LiveId" clId="{87155936-D8AA-4DFC-A2F4-67D2EB63B76A}" dt="2020-03-25T15:40:45.151" v="11227" actId="1076"/>
          <ac:picMkLst>
            <pc:docMk/>
            <pc:sldMk cId="4242044885" sldId="477"/>
            <ac:picMk id="22" creationId="{20ABB5FF-6060-4E1A-89C2-17FCBC2DA7CF}"/>
          </ac:picMkLst>
        </pc:picChg>
        <pc:picChg chg="add mod">
          <ac:chgData name="MB Vialle" userId="f2c6431163e4e305" providerId="LiveId" clId="{87155936-D8AA-4DFC-A2F4-67D2EB63B76A}" dt="2020-03-25T15:42:17.178" v="11244" actId="1076"/>
          <ac:picMkLst>
            <pc:docMk/>
            <pc:sldMk cId="4242044885" sldId="477"/>
            <ac:picMk id="24" creationId="{342CC499-CE0D-4437-9C7C-4904F715B19C}"/>
          </ac:picMkLst>
        </pc:picChg>
        <pc:picChg chg="del mod">
          <ac:chgData name="MB Vialle" userId="f2c6431163e4e305" providerId="LiveId" clId="{87155936-D8AA-4DFC-A2F4-67D2EB63B76A}" dt="2020-03-25T15:39:20.515" v="11223"/>
          <ac:picMkLst>
            <pc:docMk/>
            <pc:sldMk cId="4242044885" sldId="477"/>
            <ac:picMk id="27" creationId="{89777B19-23ED-4E74-9A8F-556ED8104B48}"/>
          </ac:picMkLst>
        </pc:picChg>
      </pc:sldChg>
      <pc:sldChg chg="addSp delSp modSp add mod modAnim">
        <pc:chgData name="MB Vialle" userId="f2c6431163e4e305" providerId="LiveId" clId="{87155936-D8AA-4DFC-A2F4-67D2EB63B76A}" dt="2020-03-25T16:17:08.704" v="13690" actId="20577"/>
        <pc:sldMkLst>
          <pc:docMk/>
          <pc:sldMk cId="1953872922" sldId="478"/>
        </pc:sldMkLst>
        <pc:spChg chg="mod">
          <ac:chgData name="MB Vialle" userId="f2c6431163e4e305" providerId="LiveId" clId="{87155936-D8AA-4DFC-A2F4-67D2EB63B76A}" dt="2020-03-25T15:59:34.378" v="12841" actId="20577"/>
          <ac:spMkLst>
            <pc:docMk/>
            <pc:sldMk cId="1953872922" sldId="478"/>
            <ac:spMk id="4" creationId="{AFB7E0AD-321E-4650-AC29-92B300E35869}"/>
          </ac:spMkLst>
        </pc:spChg>
        <pc:spChg chg="add mod">
          <ac:chgData name="MB Vialle" userId="f2c6431163e4e305" providerId="LiveId" clId="{87155936-D8AA-4DFC-A2F4-67D2EB63B76A}" dt="2020-03-25T16:03:19.072" v="12980" actId="164"/>
          <ac:spMkLst>
            <pc:docMk/>
            <pc:sldMk cId="1953872922" sldId="478"/>
            <ac:spMk id="8" creationId="{AFC87D88-F13D-46C2-9310-21B16982CB29}"/>
          </ac:spMkLst>
        </pc:spChg>
        <pc:spChg chg="add mod">
          <ac:chgData name="MB Vialle" userId="f2c6431163e4e305" providerId="LiveId" clId="{87155936-D8AA-4DFC-A2F4-67D2EB63B76A}" dt="2020-03-25T16:03:19.072" v="12980" actId="164"/>
          <ac:spMkLst>
            <pc:docMk/>
            <pc:sldMk cId="1953872922" sldId="478"/>
            <ac:spMk id="9" creationId="{65C18B91-5DBD-4B46-8453-F14ABBDB835A}"/>
          </ac:spMkLst>
        </pc:spChg>
        <pc:spChg chg="add mod">
          <ac:chgData name="MB Vialle" userId="f2c6431163e4e305" providerId="LiveId" clId="{87155936-D8AA-4DFC-A2F4-67D2EB63B76A}" dt="2020-03-25T16:03:19.072" v="12980" actId="164"/>
          <ac:spMkLst>
            <pc:docMk/>
            <pc:sldMk cId="1953872922" sldId="478"/>
            <ac:spMk id="10" creationId="{7A1DF417-8E7D-4862-8770-0FF14DB947D4}"/>
          </ac:spMkLst>
        </pc:spChg>
        <pc:spChg chg="add del mod">
          <ac:chgData name="MB Vialle" userId="f2c6431163e4e305" providerId="LiveId" clId="{87155936-D8AA-4DFC-A2F4-67D2EB63B76A}" dt="2020-03-25T16:10:05.706" v="12990"/>
          <ac:spMkLst>
            <pc:docMk/>
            <pc:sldMk cId="1953872922" sldId="478"/>
            <ac:spMk id="12" creationId="{63FEDB2B-F92F-49A4-B94F-4B81E515DE05}"/>
          </ac:spMkLst>
        </pc:spChg>
        <pc:spChg chg="add mod">
          <ac:chgData name="MB Vialle" userId="f2c6431163e4e305" providerId="LiveId" clId="{87155936-D8AA-4DFC-A2F4-67D2EB63B76A}" dt="2020-03-25T16:12:09.935" v="13200" actId="164"/>
          <ac:spMkLst>
            <pc:docMk/>
            <pc:sldMk cId="1953872922" sldId="478"/>
            <ac:spMk id="13" creationId="{7A90D716-E83A-4942-9CEE-3CA21C253459}"/>
          </ac:spMkLst>
        </pc:spChg>
        <pc:spChg chg="add mod">
          <ac:chgData name="MB Vialle" userId="f2c6431163e4e305" providerId="LiveId" clId="{87155936-D8AA-4DFC-A2F4-67D2EB63B76A}" dt="2020-03-25T16:12:09.935" v="13200" actId="164"/>
          <ac:spMkLst>
            <pc:docMk/>
            <pc:sldMk cId="1953872922" sldId="478"/>
            <ac:spMk id="14" creationId="{39D2C4A5-2720-4344-A715-78C09177D81E}"/>
          </ac:spMkLst>
        </pc:spChg>
        <pc:spChg chg="add mod">
          <ac:chgData name="MB Vialle" userId="f2c6431163e4e305" providerId="LiveId" clId="{87155936-D8AA-4DFC-A2F4-67D2EB63B76A}" dt="2020-03-25T16:14:50.695" v="13348" actId="164"/>
          <ac:spMkLst>
            <pc:docMk/>
            <pc:sldMk cId="1953872922" sldId="478"/>
            <ac:spMk id="16" creationId="{580A74C8-15CB-4042-9BE9-B707E0D3C69F}"/>
          </ac:spMkLst>
        </pc:spChg>
        <pc:spChg chg="del">
          <ac:chgData name="MB Vialle" userId="f2c6431163e4e305" providerId="LiveId" clId="{87155936-D8AA-4DFC-A2F4-67D2EB63B76A}" dt="2020-03-25T15:57:36.221" v="12643"/>
          <ac:spMkLst>
            <pc:docMk/>
            <pc:sldMk cId="1953872922" sldId="478"/>
            <ac:spMk id="23" creationId="{1101D94B-5D34-4F77-9993-17208D53CF0E}"/>
          </ac:spMkLst>
        </pc:spChg>
        <pc:spChg chg="del">
          <ac:chgData name="MB Vialle" userId="f2c6431163e4e305" providerId="LiveId" clId="{87155936-D8AA-4DFC-A2F4-67D2EB63B76A}" dt="2020-03-25T15:57:40.860" v="12645"/>
          <ac:spMkLst>
            <pc:docMk/>
            <pc:sldMk cId="1953872922" sldId="478"/>
            <ac:spMk id="25" creationId="{DFC26781-324D-45F3-BDB7-99BAA8BDEC86}"/>
          </ac:spMkLst>
        </pc:spChg>
        <pc:spChg chg="add mod">
          <ac:chgData name="MB Vialle" userId="f2c6431163e4e305" providerId="LiveId" clId="{87155936-D8AA-4DFC-A2F4-67D2EB63B76A}" dt="2020-03-25T16:12:09.935" v="13200" actId="164"/>
          <ac:spMkLst>
            <pc:docMk/>
            <pc:sldMk cId="1953872922" sldId="478"/>
            <ac:spMk id="41" creationId="{44536520-41AA-4EFE-B9E5-1191D8C9F24B}"/>
          </ac:spMkLst>
        </pc:spChg>
        <pc:spChg chg="add mod">
          <ac:chgData name="MB Vialle" userId="f2c6431163e4e305" providerId="LiveId" clId="{87155936-D8AA-4DFC-A2F4-67D2EB63B76A}" dt="2020-03-25T16:14:50.695" v="13348" actId="164"/>
          <ac:spMkLst>
            <pc:docMk/>
            <pc:sldMk cId="1953872922" sldId="478"/>
            <ac:spMk id="42" creationId="{4CDA6F85-FBFA-4126-9866-DF6A7C7AE128}"/>
          </ac:spMkLst>
        </pc:spChg>
        <pc:spChg chg="add mod">
          <ac:chgData name="MB Vialle" userId="f2c6431163e4e305" providerId="LiveId" clId="{87155936-D8AA-4DFC-A2F4-67D2EB63B76A}" dt="2020-03-25T16:14:50.695" v="13348" actId="164"/>
          <ac:spMkLst>
            <pc:docMk/>
            <pc:sldMk cId="1953872922" sldId="478"/>
            <ac:spMk id="43" creationId="{B4FA0FDD-ADD8-4D26-A427-02EC2A24D3A3}"/>
          </ac:spMkLst>
        </pc:spChg>
        <pc:spChg chg="add mod">
          <ac:chgData name="MB Vialle" userId="f2c6431163e4e305" providerId="LiveId" clId="{87155936-D8AA-4DFC-A2F4-67D2EB63B76A}" dt="2020-03-25T16:17:08.704" v="13690" actId="20577"/>
          <ac:spMkLst>
            <pc:docMk/>
            <pc:sldMk cId="1953872922" sldId="478"/>
            <ac:spMk id="44" creationId="{F42C8770-BB92-44F7-8D23-C58E4E3FBD69}"/>
          </ac:spMkLst>
        </pc:spChg>
        <pc:spChg chg="del">
          <ac:chgData name="MB Vialle" userId="f2c6431163e4e305" providerId="LiveId" clId="{87155936-D8AA-4DFC-A2F4-67D2EB63B76A}" dt="2020-03-25T15:57:29.433" v="12641"/>
          <ac:spMkLst>
            <pc:docMk/>
            <pc:sldMk cId="1953872922" sldId="478"/>
            <ac:spMk id="53" creationId="{8EA8A516-EE8E-49B0-BE6E-FC61294E12C3}"/>
          </ac:spMkLst>
        </pc:spChg>
        <pc:grpChg chg="del">
          <ac:chgData name="MB Vialle" userId="f2c6431163e4e305" providerId="LiveId" clId="{87155936-D8AA-4DFC-A2F4-67D2EB63B76A}" dt="2020-03-25T15:57:38.619" v="12644"/>
          <ac:grpSpMkLst>
            <pc:docMk/>
            <pc:sldMk cId="1953872922" sldId="478"/>
            <ac:grpSpMk id="3" creationId="{5FF300B2-BA47-4D89-893C-199A96130453}"/>
          </ac:grpSpMkLst>
        </pc:grpChg>
        <pc:grpChg chg="del">
          <ac:chgData name="MB Vialle" userId="f2c6431163e4e305" providerId="LiveId" clId="{87155936-D8AA-4DFC-A2F4-67D2EB63B76A}" dt="2020-03-25T15:57:46.241" v="12647"/>
          <ac:grpSpMkLst>
            <pc:docMk/>
            <pc:sldMk cId="1953872922" sldId="478"/>
            <ac:grpSpMk id="7" creationId="{F2266125-4EE0-480E-8C86-4D7701512C95}"/>
          </ac:grpSpMkLst>
        </pc:grpChg>
        <pc:grpChg chg="add mod">
          <ac:chgData name="MB Vialle" userId="f2c6431163e4e305" providerId="LiveId" clId="{87155936-D8AA-4DFC-A2F4-67D2EB63B76A}" dt="2020-03-25T16:03:19.072" v="12980" actId="164"/>
          <ac:grpSpMkLst>
            <pc:docMk/>
            <pc:sldMk cId="1953872922" sldId="478"/>
            <ac:grpSpMk id="11" creationId="{E032E7CB-5B40-439C-A274-6C2578889A11}"/>
          </ac:grpSpMkLst>
        </pc:grpChg>
        <pc:grpChg chg="add mod">
          <ac:chgData name="MB Vialle" userId="f2c6431163e4e305" providerId="LiveId" clId="{87155936-D8AA-4DFC-A2F4-67D2EB63B76A}" dt="2020-03-25T16:12:09.935" v="13200" actId="164"/>
          <ac:grpSpMkLst>
            <pc:docMk/>
            <pc:sldMk cId="1953872922" sldId="478"/>
            <ac:grpSpMk id="15" creationId="{26506CCE-9FE9-4233-84DF-5CF98BB3057C}"/>
          </ac:grpSpMkLst>
        </pc:grpChg>
        <pc:grpChg chg="add mod">
          <ac:chgData name="MB Vialle" userId="f2c6431163e4e305" providerId="LiveId" clId="{87155936-D8AA-4DFC-A2F4-67D2EB63B76A}" dt="2020-03-25T16:14:50.695" v="13348" actId="164"/>
          <ac:grpSpMkLst>
            <pc:docMk/>
            <pc:sldMk cId="1953872922" sldId="478"/>
            <ac:grpSpMk id="17" creationId="{A68C5C98-C9E5-490B-9545-93F6A9FEF03A}"/>
          </ac:grpSpMkLst>
        </pc:grpChg>
        <pc:grpChg chg="add mod">
          <ac:chgData name="MB Vialle" userId="f2c6431163e4e305" providerId="LiveId" clId="{87155936-D8AA-4DFC-A2F4-67D2EB63B76A}" dt="2020-03-25T16:00:08.484" v="12843" actId="1076"/>
          <ac:grpSpMkLst>
            <pc:docMk/>
            <pc:sldMk cId="1953872922" sldId="478"/>
            <ac:grpSpMk id="27" creationId="{352C6008-4F70-431E-B231-2188A2552577}"/>
          </ac:grpSpMkLst>
        </pc:grpChg>
        <pc:picChg chg="del">
          <ac:chgData name="MB Vialle" userId="f2c6431163e4e305" providerId="LiveId" clId="{87155936-D8AA-4DFC-A2F4-67D2EB63B76A}" dt="2020-03-25T15:57:33.793" v="12642"/>
          <ac:picMkLst>
            <pc:docMk/>
            <pc:sldMk cId="1953872922" sldId="478"/>
            <ac:picMk id="22" creationId="{20ABB5FF-6060-4E1A-89C2-17FCBC2DA7CF}"/>
          </ac:picMkLst>
        </pc:picChg>
        <pc:picChg chg="del">
          <ac:chgData name="MB Vialle" userId="f2c6431163e4e305" providerId="LiveId" clId="{87155936-D8AA-4DFC-A2F4-67D2EB63B76A}" dt="2020-03-25T15:57:42.678" v="12646"/>
          <ac:picMkLst>
            <pc:docMk/>
            <pc:sldMk cId="1953872922" sldId="478"/>
            <ac:picMk id="24" creationId="{342CC499-CE0D-4437-9C7C-4904F715B19C}"/>
          </ac:picMkLst>
        </pc:picChg>
      </pc:sldChg>
      <pc:sldChg chg="addSp delSp modSp add mod modAnim">
        <pc:chgData name="MB Vialle" userId="f2c6431163e4e305" providerId="LiveId" clId="{87155936-D8AA-4DFC-A2F4-67D2EB63B76A}" dt="2020-03-25T16:33:38.279" v="14958" actId="20577"/>
        <pc:sldMkLst>
          <pc:docMk/>
          <pc:sldMk cId="907551738" sldId="479"/>
        </pc:sldMkLst>
        <pc:spChg chg="add mod">
          <ac:chgData name="MB Vialle" userId="f2c6431163e4e305" providerId="LiveId" clId="{87155936-D8AA-4DFC-A2F4-67D2EB63B76A}" dt="2020-03-25T16:28:14.048" v="14470" actId="692"/>
          <ac:spMkLst>
            <pc:docMk/>
            <pc:sldMk cId="907551738" sldId="479"/>
            <ac:spMk id="3" creationId="{F94F5E56-72F4-4236-A782-A7745375AC3C}"/>
          </ac:spMkLst>
        </pc:spChg>
        <pc:spChg chg="mod">
          <ac:chgData name="MB Vialle" userId="f2c6431163e4e305" providerId="LiveId" clId="{87155936-D8AA-4DFC-A2F4-67D2EB63B76A}" dt="2020-03-25T16:19:09.040" v="13883" actId="20577"/>
          <ac:spMkLst>
            <pc:docMk/>
            <pc:sldMk cId="907551738" sldId="479"/>
            <ac:spMk id="4" creationId="{AFB7E0AD-321E-4650-AC29-92B300E35869}"/>
          </ac:spMkLst>
        </pc:spChg>
        <pc:spChg chg="add mod">
          <ac:chgData name="MB Vialle" userId="f2c6431163e4e305" providerId="LiveId" clId="{87155936-D8AA-4DFC-A2F4-67D2EB63B76A}" dt="2020-03-25T16:23:11.378" v="14171" actId="14100"/>
          <ac:spMkLst>
            <pc:docMk/>
            <pc:sldMk cId="907551738" sldId="479"/>
            <ac:spMk id="5" creationId="{6342520F-4D2F-4551-84D1-0D6A1EEC509F}"/>
          </ac:spMkLst>
        </pc:spChg>
        <pc:spChg chg="add mod">
          <ac:chgData name="MB Vialle" userId="f2c6431163e4e305" providerId="LiveId" clId="{87155936-D8AA-4DFC-A2F4-67D2EB63B76A}" dt="2020-03-25T16:30:10.138" v="14481" actId="164"/>
          <ac:spMkLst>
            <pc:docMk/>
            <pc:sldMk cId="907551738" sldId="479"/>
            <ac:spMk id="6" creationId="{62060E2B-7FFF-4E05-A12D-B13EC33A21ED}"/>
          </ac:spMkLst>
        </pc:spChg>
        <pc:spChg chg="add mod">
          <ac:chgData name="MB Vialle" userId="f2c6431163e4e305" providerId="LiveId" clId="{87155936-D8AA-4DFC-A2F4-67D2EB63B76A}" dt="2020-03-25T16:30:10.138" v="14481" actId="164"/>
          <ac:spMkLst>
            <pc:docMk/>
            <pc:sldMk cId="907551738" sldId="479"/>
            <ac:spMk id="7" creationId="{17EA25BF-8560-48BC-A8EB-F554E63A2553}"/>
          </ac:spMkLst>
        </pc:spChg>
        <pc:spChg chg="add mod">
          <ac:chgData name="MB Vialle" userId="f2c6431163e4e305" providerId="LiveId" clId="{87155936-D8AA-4DFC-A2F4-67D2EB63B76A}" dt="2020-03-25T16:30:51.488" v="14499" actId="692"/>
          <ac:spMkLst>
            <pc:docMk/>
            <pc:sldMk cId="907551738" sldId="479"/>
            <ac:spMk id="12" creationId="{1F53B632-C996-48D6-954C-97ED010F6BF4}"/>
          </ac:spMkLst>
        </pc:spChg>
        <pc:spChg chg="add mod">
          <ac:chgData name="MB Vialle" userId="f2c6431163e4e305" providerId="LiveId" clId="{87155936-D8AA-4DFC-A2F4-67D2EB63B76A}" dt="2020-03-25T16:30:10.138" v="14481" actId="164"/>
          <ac:spMkLst>
            <pc:docMk/>
            <pc:sldMk cId="907551738" sldId="479"/>
            <ac:spMk id="18" creationId="{A4D8ED63-B90D-4DA2-A4C6-956B335C63B1}"/>
          </ac:spMkLst>
        </pc:spChg>
        <pc:spChg chg="add mod">
          <ac:chgData name="MB Vialle" userId="f2c6431163e4e305" providerId="LiveId" clId="{87155936-D8AA-4DFC-A2F4-67D2EB63B76A}" dt="2020-03-25T16:30:10.138" v="14481" actId="164"/>
          <ac:spMkLst>
            <pc:docMk/>
            <pc:sldMk cId="907551738" sldId="479"/>
            <ac:spMk id="19" creationId="{70D60D44-473D-4220-BF05-070655BFDF0F}"/>
          </ac:spMkLst>
        </pc:spChg>
        <pc:spChg chg="add mod">
          <ac:chgData name="MB Vialle" userId="f2c6431163e4e305" providerId="LiveId" clId="{87155936-D8AA-4DFC-A2F4-67D2EB63B76A}" dt="2020-03-25T16:30:10.138" v="14481" actId="164"/>
          <ac:spMkLst>
            <pc:docMk/>
            <pc:sldMk cId="907551738" sldId="479"/>
            <ac:spMk id="23" creationId="{8E38A888-CDC4-4165-9AB7-D24949D285CC}"/>
          </ac:spMkLst>
        </pc:spChg>
        <pc:spChg chg="add mod">
          <ac:chgData name="MB Vialle" userId="f2c6431163e4e305" providerId="LiveId" clId="{87155936-D8AA-4DFC-A2F4-67D2EB63B76A}" dt="2020-03-25T16:30:10.138" v="14481" actId="164"/>
          <ac:spMkLst>
            <pc:docMk/>
            <pc:sldMk cId="907551738" sldId="479"/>
            <ac:spMk id="26" creationId="{8BEBF110-6F83-4270-9AEF-627C33C82DBE}"/>
          </ac:spMkLst>
        </pc:spChg>
        <pc:spChg chg="add mod">
          <ac:chgData name="MB Vialle" userId="f2c6431163e4e305" providerId="LiveId" clId="{87155936-D8AA-4DFC-A2F4-67D2EB63B76A}" dt="2020-03-25T16:30:10.138" v="14481" actId="164"/>
          <ac:spMkLst>
            <pc:docMk/>
            <pc:sldMk cId="907551738" sldId="479"/>
            <ac:spMk id="30" creationId="{6AD1457B-25C9-4A64-8CAA-102212BFE413}"/>
          </ac:spMkLst>
        </pc:spChg>
        <pc:spChg chg="add mod">
          <ac:chgData name="MB Vialle" userId="f2c6431163e4e305" providerId="LiveId" clId="{87155936-D8AA-4DFC-A2F4-67D2EB63B76A}" dt="2020-03-25T16:33:38.279" v="14958" actId="20577"/>
          <ac:spMkLst>
            <pc:docMk/>
            <pc:sldMk cId="907551738" sldId="479"/>
            <ac:spMk id="32" creationId="{622AA747-677A-4D54-9BFC-BEC19A45C291}"/>
          </ac:spMkLst>
        </pc:spChg>
        <pc:spChg chg="del">
          <ac:chgData name="MB Vialle" userId="f2c6431163e4e305" providerId="LiveId" clId="{87155936-D8AA-4DFC-A2F4-67D2EB63B76A}" dt="2020-03-25T16:17:24.508" v="13694"/>
          <ac:spMkLst>
            <pc:docMk/>
            <pc:sldMk cId="907551738" sldId="479"/>
            <ac:spMk id="41" creationId="{44536520-41AA-4EFE-B9E5-1191D8C9F24B}"/>
          </ac:spMkLst>
        </pc:spChg>
        <pc:spChg chg="del">
          <ac:chgData name="MB Vialle" userId="f2c6431163e4e305" providerId="LiveId" clId="{87155936-D8AA-4DFC-A2F4-67D2EB63B76A}" dt="2020-03-25T16:17:18.557" v="13692"/>
          <ac:spMkLst>
            <pc:docMk/>
            <pc:sldMk cId="907551738" sldId="479"/>
            <ac:spMk id="44" creationId="{F42C8770-BB92-44F7-8D23-C58E4E3FBD69}"/>
          </ac:spMkLst>
        </pc:spChg>
        <pc:grpChg chg="del">
          <ac:chgData name="MB Vialle" userId="f2c6431163e4e305" providerId="LiveId" clId="{87155936-D8AA-4DFC-A2F4-67D2EB63B76A}" dt="2020-03-25T16:17:32.151" v="13697"/>
          <ac:grpSpMkLst>
            <pc:docMk/>
            <pc:sldMk cId="907551738" sldId="479"/>
            <ac:grpSpMk id="11" creationId="{E032E7CB-5B40-439C-A274-6C2578889A11}"/>
          </ac:grpSpMkLst>
        </pc:grpChg>
        <pc:grpChg chg="del mod">
          <ac:chgData name="MB Vialle" userId="f2c6431163e4e305" providerId="LiveId" clId="{87155936-D8AA-4DFC-A2F4-67D2EB63B76A}" dt="2020-03-25T16:17:26.213" v="13695"/>
          <ac:grpSpMkLst>
            <pc:docMk/>
            <pc:sldMk cId="907551738" sldId="479"/>
            <ac:grpSpMk id="15" creationId="{26506CCE-9FE9-4233-84DF-5CF98BB3057C}"/>
          </ac:grpSpMkLst>
        </pc:grpChg>
        <pc:grpChg chg="del">
          <ac:chgData name="MB Vialle" userId="f2c6431163e4e305" providerId="LiveId" clId="{87155936-D8AA-4DFC-A2F4-67D2EB63B76A}" dt="2020-03-25T16:17:29.122" v="13696"/>
          <ac:grpSpMkLst>
            <pc:docMk/>
            <pc:sldMk cId="907551738" sldId="479"/>
            <ac:grpSpMk id="17" creationId="{A68C5C98-C9E5-490B-9545-93F6A9FEF03A}"/>
          </ac:grpSpMkLst>
        </pc:grpChg>
        <pc:grpChg chg="add mod">
          <ac:chgData name="MB Vialle" userId="f2c6431163e4e305" providerId="LiveId" clId="{87155936-D8AA-4DFC-A2F4-67D2EB63B76A}" dt="2020-03-25T16:30:38.036" v="14498" actId="1076"/>
          <ac:grpSpMkLst>
            <pc:docMk/>
            <pc:sldMk cId="907551738" sldId="479"/>
            <ac:grpSpMk id="21" creationId="{03D7525E-F0DD-4CC9-A27A-CFC46DDE8648}"/>
          </ac:grpSpMkLst>
        </pc:grpChg>
        <pc:grpChg chg="del">
          <ac:chgData name="MB Vialle" userId="f2c6431163e4e305" providerId="LiveId" clId="{87155936-D8AA-4DFC-A2F4-67D2EB63B76A}" dt="2020-03-25T16:17:21.200" v="13693"/>
          <ac:grpSpMkLst>
            <pc:docMk/>
            <pc:sldMk cId="907551738" sldId="479"/>
            <ac:grpSpMk id="27" creationId="{352C6008-4F70-431E-B231-2188A2552577}"/>
          </ac:grpSpMkLst>
        </pc:grpChg>
        <pc:picChg chg="add mod">
          <ac:chgData name="MB Vialle" userId="f2c6431163e4e305" providerId="LiveId" clId="{87155936-D8AA-4DFC-A2F4-67D2EB63B76A}" dt="2020-03-25T16:20:29.793" v="13887" actId="1076"/>
          <ac:picMkLst>
            <pc:docMk/>
            <pc:sldMk cId="907551738" sldId="479"/>
            <ac:picMk id="20" creationId="{56FCB707-BA6A-4673-9F03-0F266366F151}"/>
          </ac:picMkLst>
        </pc:picChg>
      </pc:sldChg>
      <pc:sldChg chg="addSp delSp modSp add mod modAnim">
        <pc:chgData name="MB Vialle" userId="f2c6431163e4e305" providerId="LiveId" clId="{87155936-D8AA-4DFC-A2F4-67D2EB63B76A}" dt="2020-03-25T17:50:30.187" v="16493" actId="20577"/>
        <pc:sldMkLst>
          <pc:docMk/>
          <pc:sldMk cId="3285883068" sldId="480"/>
        </pc:sldMkLst>
        <pc:spChg chg="mod">
          <ac:chgData name="MB Vialle" userId="f2c6431163e4e305" providerId="LiveId" clId="{87155936-D8AA-4DFC-A2F4-67D2EB63B76A}" dt="2020-03-25T17:22:28.421" v="15466" actId="1076"/>
          <ac:spMkLst>
            <pc:docMk/>
            <pc:sldMk cId="3285883068" sldId="480"/>
            <ac:spMk id="2" creationId="{249ED385-69D9-4CF6-8A75-F296E2637380}"/>
          </ac:spMkLst>
        </pc:spChg>
        <pc:spChg chg="del">
          <ac:chgData name="MB Vialle" userId="f2c6431163e4e305" providerId="LiveId" clId="{87155936-D8AA-4DFC-A2F4-67D2EB63B76A}" dt="2020-03-25T16:48:15.657" v="14962"/>
          <ac:spMkLst>
            <pc:docMk/>
            <pc:sldMk cId="3285883068" sldId="480"/>
            <ac:spMk id="3" creationId="{931343E1-B307-4A7B-A96A-E24ADF94F102}"/>
          </ac:spMkLst>
        </pc:spChg>
        <pc:spChg chg="add mod">
          <ac:chgData name="MB Vialle" userId="f2c6431163e4e305" providerId="LiveId" clId="{87155936-D8AA-4DFC-A2F4-67D2EB63B76A}" dt="2020-03-25T17:15:25.515" v="15218" actId="164"/>
          <ac:spMkLst>
            <pc:docMk/>
            <pc:sldMk cId="3285883068" sldId="480"/>
            <ac:spMk id="11" creationId="{96C71637-9308-43D6-912A-1EDCA6CF8227}"/>
          </ac:spMkLst>
        </pc:spChg>
        <pc:spChg chg="add mod">
          <ac:chgData name="MB Vialle" userId="f2c6431163e4e305" providerId="LiveId" clId="{87155936-D8AA-4DFC-A2F4-67D2EB63B76A}" dt="2020-03-25T17:15:25.515" v="15218" actId="164"/>
          <ac:spMkLst>
            <pc:docMk/>
            <pc:sldMk cId="3285883068" sldId="480"/>
            <ac:spMk id="12" creationId="{4F768956-4DC5-4BBE-93B8-10B0856BF3B1}"/>
          </ac:spMkLst>
        </pc:spChg>
        <pc:spChg chg="add mod">
          <ac:chgData name="MB Vialle" userId="f2c6431163e4e305" providerId="LiveId" clId="{87155936-D8AA-4DFC-A2F4-67D2EB63B76A}" dt="2020-03-25T17:15:25.515" v="15218" actId="164"/>
          <ac:spMkLst>
            <pc:docMk/>
            <pc:sldMk cId="3285883068" sldId="480"/>
            <ac:spMk id="13" creationId="{D8656650-29B6-4EDB-B38A-EFC99B8B1F29}"/>
          </ac:spMkLst>
        </pc:spChg>
        <pc:spChg chg="add mod">
          <ac:chgData name="MB Vialle" userId="f2c6431163e4e305" providerId="LiveId" clId="{87155936-D8AA-4DFC-A2F4-67D2EB63B76A}" dt="2020-03-25T17:15:25.515" v="15218" actId="164"/>
          <ac:spMkLst>
            <pc:docMk/>
            <pc:sldMk cId="3285883068" sldId="480"/>
            <ac:spMk id="14" creationId="{065390C0-3895-4D2A-ADB7-B51B812B17FF}"/>
          </ac:spMkLst>
        </pc:spChg>
        <pc:spChg chg="add mod">
          <ac:chgData name="MB Vialle" userId="f2c6431163e4e305" providerId="LiveId" clId="{87155936-D8AA-4DFC-A2F4-67D2EB63B76A}" dt="2020-03-25T17:15:25.515" v="15218" actId="164"/>
          <ac:spMkLst>
            <pc:docMk/>
            <pc:sldMk cId="3285883068" sldId="480"/>
            <ac:spMk id="15" creationId="{C2A1A4B9-A5F6-4BE6-BC4A-F0DEACC40E64}"/>
          </ac:spMkLst>
        </pc:spChg>
        <pc:spChg chg="add mod">
          <ac:chgData name="MB Vialle" userId="f2c6431163e4e305" providerId="LiveId" clId="{87155936-D8AA-4DFC-A2F4-67D2EB63B76A}" dt="2020-03-25T17:15:25.515" v="15218" actId="164"/>
          <ac:spMkLst>
            <pc:docMk/>
            <pc:sldMk cId="3285883068" sldId="480"/>
            <ac:spMk id="17" creationId="{7F082A16-6FA5-4C74-BD52-18E7037C24CE}"/>
          </ac:spMkLst>
        </pc:spChg>
        <pc:spChg chg="add mod">
          <ac:chgData name="MB Vialle" userId="f2c6431163e4e305" providerId="LiveId" clId="{87155936-D8AA-4DFC-A2F4-67D2EB63B76A}" dt="2020-03-25T17:19:09.026" v="15446" actId="164"/>
          <ac:spMkLst>
            <pc:docMk/>
            <pc:sldMk cId="3285883068" sldId="480"/>
            <ac:spMk id="19" creationId="{62A3E00A-18A9-44AA-B6DE-6B430C679B86}"/>
          </ac:spMkLst>
        </pc:spChg>
        <pc:spChg chg="add mod">
          <ac:chgData name="MB Vialle" userId="f2c6431163e4e305" providerId="LiveId" clId="{87155936-D8AA-4DFC-A2F4-67D2EB63B76A}" dt="2020-03-25T17:50:30.187" v="16493" actId="20577"/>
          <ac:spMkLst>
            <pc:docMk/>
            <pc:sldMk cId="3285883068" sldId="480"/>
            <ac:spMk id="20" creationId="{29203107-D784-4DFE-81E2-A8D98F641A45}"/>
          </ac:spMkLst>
        </pc:spChg>
        <pc:spChg chg="add mod">
          <ac:chgData name="MB Vialle" userId="f2c6431163e4e305" providerId="LiveId" clId="{87155936-D8AA-4DFC-A2F4-67D2EB63B76A}" dt="2020-03-25T17:30:07.858" v="15818" actId="164"/>
          <ac:spMkLst>
            <pc:docMk/>
            <pc:sldMk cId="3285883068" sldId="480"/>
            <ac:spMk id="29" creationId="{9F4E3D40-955A-4584-A00D-43740A1D8C89}"/>
          </ac:spMkLst>
        </pc:spChg>
        <pc:spChg chg="add mod">
          <ac:chgData name="MB Vialle" userId="f2c6431163e4e305" providerId="LiveId" clId="{87155936-D8AA-4DFC-A2F4-67D2EB63B76A}" dt="2020-03-25T17:30:07.858" v="15818" actId="164"/>
          <ac:spMkLst>
            <pc:docMk/>
            <pc:sldMk cId="3285883068" sldId="480"/>
            <ac:spMk id="30" creationId="{402C9C9B-650D-467F-867C-99625D6285FD}"/>
          </ac:spMkLst>
        </pc:spChg>
        <pc:spChg chg="add del mod">
          <ac:chgData name="MB Vialle" userId="f2c6431163e4e305" providerId="LiveId" clId="{87155936-D8AA-4DFC-A2F4-67D2EB63B76A}" dt="2020-03-25T17:28:03.298" v="15608"/>
          <ac:spMkLst>
            <pc:docMk/>
            <pc:sldMk cId="3285883068" sldId="480"/>
            <ac:spMk id="31" creationId="{C3D614CF-12CD-48A4-9594-9062A4ADA1BD}"/>
          </ac:spMkLst>
        </pc:spChg>
        <pc:spChg chg="add mod">
          <ac:chgData name="MB Vialle" userId="f2c6431163e4e305" providerId="LiveId" clId="{87155936-D8AA-4DFC-A2F4-67D2EB63B76A}" dt="2020-03-25T17:30:07.858" v="15818" actId="164"/>
          <ac:spMkLst>
            <pc:docMk/>
            <pc:sldMk cId="3285883068" sldId="480"/>
            <ac:spMk id="32" creationId="{F6830233-F16D-4F65-9912-B63F23062F10}"/>
          </ac:spMkLst>
        </pc:spChg>
        <pc:spChg chg="add mod">
          <ac:chgData name="MB Vialle" userId="f2c6431163e4e305" providerId="LiveId" clId="{87155936-D8AA-4DFC-A2F4-67D2EB63B76A}" dt="2020-03-25T17:30:07.858" v="15818" actId="164"/>
          <ac:spMkLst>
            <pc:docMk/>
            <pc:sldMk cId="3285883068" sldId="480"/>
            <ac:spMk id="33" creationId="{09F7A9FC-29B7-4A2D-B9A2-8771B68D135B}"/>
          </ac:spMkLst>
        </pc:spChg>
        <pc:grpChg chg="add mod">
          <ac:chgData name="MB Vialle" userId="f2c6431163e4e305" providerId="LiveId" clId="{87155936-D8AA-4DFC-A2F4-67D2EB63B76A}" dt="2020-03-25T17:15:25.515" v="15218" actId="164"/>
          <ac:grpSpMkLst>
            <pc:docMk/>
            <pc:sldMk cId="3285883068" sldId="480"/>
            <ac:grpSpMk id="18" creationId="{F8A71F82-3EBC-463E-B7BA-9F7F567E1C99}"/>
          </ac:grpSpMkLst>
        </pc:grpChg>
        <pc:grpChg chg="add mod">
          <ac:chgData name="MB Vialle" userId="f2c6431163e4e305" providerId="LiveId" clId="{87155936-D8AA-4DFC-A2F4-67D2EB63B76A}" dt="2020-03-25T17:19:09.026" v="15446" actId="164"/>
          <ac:grpSpMkLst>
            <pc:docMk/>
            <pc:sldMk cId="3285883068" sldId="480"/>
            <ac:grpSpMk id="21" creationId="{C0A08041-EE4D-4755-AAED-99ED79A5F4D6}"/>
          </ac:grpSpMkLst>
        </pc:grpChg>
        <pc:grpChg chg="add mod">
          <ac:chgData name="MB Vialle" userId="f2c6431163e4e305" providerId="LiveId" clId="{87155936-D8AA-4DFC-A2F4-67D2EB63B76A}" dt="2020-03-25T17:30:07.858" v="15818" actId="164"/>
          <ac:grpSpMkLst>
            <pc:docMk/>
            <pc:sldMk cId="3285883068" sldId="480"/>
            <ac:grpSpMk id="34" creationId="{CF1FEBA4-6D8D-460A-B9D5-70893303AD9A}"/>
          </ac:grpSpMkLst>
        </pc:grpChg>
        <pc:picChg chg="add del mod">
          <ac:chgData name="MB Vialle" userId="f2c6431163e4e305" providerId="LiveId" clId="{87155936-D8AA-4DFC-A2F4-67D2EB63B76A}" dt="2020-03-25T16:48:29.822" v="14970"/>
          <ac:picMkLst>
            <pc:docMk/>
            <pc:sldMk cId="3285883068" sldId="480"/>
            <ac:picMk id="5" creationId="{7AE34E3C-4B71-445A-BD38-F6B34C1CED90}"/>
          </ac:picMkLst>
        </pc:picChg>
        <pc:picChg chg="add del mod modCrop">
          <ac:chgData name="MB Vialle" userId="f2c6431163e4e305" providerId="LiveId" clId="{87155936-D8AA-4DFC-A2F4-67D2EB63B76A}" dt="2020-03-25T17:00:55.006" v="15153"/>
          <ac:picMkLst>
            <pc:docMk/>
            <pc:sldMk cId="3285883068" sldId="480"/>
            <ac:picMk id="7" creationId="{D241B44F-CF35-4541-86A4-7320133F5019}"/>
          </ac:picMkLst>
        </pc:picChg>
        <pc:picChg chg="add mod modCrop">
          <ac:chgData name="MB Vialle" userId="f2c6431163e4e305" providerId="LiveId" clId="{87155936-D8AA-4DFC-A2F4-67D2EB63B76A}" dt="2020-03-25T17:03:01.080" v="15183" actId="1076"/>
          <ac:picMkLst>
            <pc:docMk/>
            <pc:sldMk cId="3285883068" sldId="480"/>
            <ac:picMk id="9" creationId="{84885539-903C-44ED-831A-EF08664C0CC1}"/>
          </ac:picMkLst>
        </pc:picChg>
        <pc:picChg chg="add mod modCrop">
          <ac:chgData name="MB Vialle" userId="f2c6431163e4e305" providerId="LiveId" clId="{87155936-D8AA-4DFC-A2F4-67D2EB63B76A}" dt="2020-03-25T17:13:01.076" v="15189" actId="207"/>
          <ac:picMkLst>
            <pc:docMk/>
            <pc:sldMk cId="3285883068" sldId="480"/>
            <ac:picMk id="10" creationId="{AF0A58A5-B7FF-4727-B264-B2991CD72D51}"/>
          </ac:picMkLst>
        </pc:picChg>
        <pc:picChg chg="add del">
          <ac:chgData name="MB Vialle" userId="f2c6431163e4e305" providerId="LiveId" clId="{87155936-D8AA-4DFC-A2F4-67D2EB63B76A}" dt="2020-03-25T17:15:00.866" v="15215"/>
          <ac:picMkLst>
            <pc:docMk/>
            <pc:sldMk cId="3285883068" sldId="480"/>
            <ac:picMk id="16" creationId="{E6031B86-2B71-4946-BC1A-A17EABB5D102}"/>
          </ac:picMkLst>
        </pc:picChg>
        <pc:picChg chg="add mod modCrop">
          <ac:chgData name="MB Vialle" userId="f2c6431163e4e305" providerId="LiveId" clId="{87155936-D8AA-4DFC-A2F4-67D2EB63B76A}" dt="2020-03-25T17:30:07.858" v="15818" actId="164"/>
          <ac:picMkLst>
            <pc:docMk/>
            <pc:sldMk cId="3285883068" sldId="480"/>
            <ac:picMk id="23" creationId="{DFE5ECD7-C77E-4D69-BC04-099C4AEF0A7D}"/>
          </ac:picMkLst>
        </pc:picChg>
        <pc:picChg chg="add del mod modCrop">
          <ac:chgData name="MB Vialle" userId="f2c6431163e4e305" providerId="LiveId" clId="{87155936-D8AA-4DFC-A2F4-67D2EB63B76A}" dt="2020-03-25T17:24:25.055" v="15574"/>
          <ac:picMkLst>
            <pc:docMk/>
            <pc:sldMk cId="3285883068" sldId="480"/>
            <ac:picMk id="25" creationId="{98FFF128-FE71-45EE-8605-81C3A5EA5A58}"/>
          </ac:picMkLst>
        </pc:picChg>
        <pc:picChg chg="add mod modCrop">
          <ac:chgData name="MB Vialle" userId="f2c6431163e4e305" providerId="LiveId" clId="{87155936-D8AA-4DFC-A2F4-67D2EB63B76A}" dt="2020-03-25T17:30:07.858" v="15818" actId="164"/>
          <ac:picMkLst>
            <pc:docMk/>
            <pc:sldMk cId="3285883068" sldId="480"/>
            <ac:picMk id="27" creationId="{2F599AF7-C0E4-49F6-9580-A05ECCBF63FA}"/>
          </ac:picMkLst>
        </pc:picChg>
        <pc:picChg chg="add mod modCrop">
          <ac:chgData name="MB Vialle" userId="f2c6431163e4e305" providerId="LiveId" clId="{87155936-D8AA-4DFC-A2F4-67D2EB63B76A}" dt="2020-03-25T17:30:07.858" v="15818" actId="164"/>
          <ac:picMkLst>
            <pc:docMk/>
            <pc:sldMk cId="3285883068" sldId="480"/>
            <ac:picMk id="28" creationId="{7631B664-957D-4B62-80C9-83EA8AC52DB6}"/>
          </ac:picMkLst>
        </pc:picChg>
      </pc:sldChg>
      <pc:sldChg chg="modSp add ord">
        <pc:chgData name="MB Vialle" userId="f2c6431163e4e305" providerId="LiveId" clId="{87155936-D8AA-4DFC-A2F4-67D2EB63B76A}" dt="2020-03-25T16:49:28.284" v="15104" actId="20577"/>
        <pc:sldMkLst>
          <pc:docMk/>
          <pc:sldMk cId="3209474966" sldId="481"/>
        </pc:sldMkLst>
        <pc:spChg chg="mod">
          <ac:chgData name="MB Vialle" userId="f2c6431163e4e305" providerId="LiveId" clId="{87155936-D8AA-4DFC-A2F4-67D2EB63B76A}" dt="2020-03-25T16:49:28.284" v="15104" actId="20577"/>
          <ac:spMkLst>
            <pc:docMk/>
            <pc:sldMk cId="3209474966" sldId="481"/>
            <ac:spMk id="6" creationId="{53AE37CB-F3A8-4BBA-887A-736492B19961}"/>
          </ac:spMkLst>
        </pc:spChg>
      </pc:sldChg>
      <pc:sldChg chg="addSp delSp modSp add mod modAnim">
        <pc:chgData name="MB Vialle" userId="f2c6431163e4e305" providerId="LiveId" clId="{87155936-D8AA-4DFC-A2F4-67D2EB63B76A}" dt="2020-03-25T17:44:26.755" v="16257"/>
        <pc:sldMkLst>
          <pc:docMk/>
          <pc:sldMk cId="3464018185" sldId="482"/>
        </pc:sldMkLst>
        <pc:spChg chg="mod">
          <ac:chgData name="MB Vialle" userId="f2c6431163e4e305" providerId="LiveId" clId="{87155936-D8AA-4DFC-A2F4-67D2EB63B76A}" dt="2020-03-25T17:32:22.497" v="15827" actId="1076"/>
          <ac:spMkLst>
            <pc:docMk/>
            <pc:sldMk cId="3464018185" sldId="482"/>
            <ac:spMk id="2" creationId="{249ED385-69D9-4CF6-8A75-F296E2637380}"/>
          </ac:spMkLst>
        </pc:spChg>
        <pc:spChg chg="add mod">
          <ac:chgData name="MB Vialle" userId="f2c6431163e4e305" providerId="LiveId" clId="{87155936-D8AA-4DFC-A2F4-67D2EB63B76A}" dt="2020-03-25T17:42:00.309" v="16070" actId="164"/>
          <ac:spMkLst>
            <pc:docMk/>
            <pc:sldMk cId="3464018185" sldId="482"/>
            <ac:spMk id="7" creationId="{99A41448-0854-40EF-AF28-D7237CAF2AA5}"/>
          </ac:spMkLst>
        </pc:spChg>
        <pc:spChg chg="add mod">
          <ac:chgData name="MB Vialle" userId="f2c6431163e4e305" providerId="LiveId" clId="{87155936-D8AA-4DFC-A2F4-67D2EB63B76A}" dt="2020-03-25T17:42:00.309" v="16070" actId="164"/>
          <ac:spMkLst>
            <pc:docMk/>
            <pc:sldMk cId="3464018185" sldId="482"/>
            <ac:spMk id="35" creationId="{A7E20FAB-379D-4370-A7C1-1404974A5B1E}"/>
          </ac:spMkLst>
        </pc:spChg>
        <pc:spChg chg="add mod">
          <ac:chgData name="MB Vialle" userId="f2c6431163e4e305" providerId="LiveId" clId="{87155936-D8AA-4DFC-A2F4-67D2EB63B76A}" dt="2020-03-25T17:44:16.672" v="16249" actId="164"/>
          <ac:spMkLst>
            <pc:docMk/>
            <pc:sldMk cId="3464018185" sldId="482"/>
            <ac:spMk id="36" creationId="{569A7689-F683-4934-B385-C3E140D7215D}"/>
          </ac:spMkLst>
        </pc:spChg>
        <pc:spChg chg="add mod">
          <ac:chgData name="MB Vialle" userId="f2c6431163e4e305" providerId="LiveId" clId="{87155936-D8AA-4DFC-A2F4-67D2EB63B76A}" dt="2020-03-25T17:44:16.672" v="16249" actId="164"/>
          <ac:spMkLst>
            <pc:docMk/>
            <pc:sldMk cId="3464018185" sldId="482"/>
            <ac:spMk id="38" creationId="{D82F8512-2734-4C30-A930-F7D50E72B35E}"/>
          </ac:spMkLst>
        </pc:spChg>
        <pc:spChg chg="add mod">
          <ac:chgData name="MB Vialle" userId="f2c6431163e4e305" providerId="LiveId" clId="{87155936-D8AA-4DFC-A2F4-67D2EB63B76A}" dt="2020-03-25T17:44:16.672" v="16249" actId="164"/>
          <ac:spMkLst>
            <pc:docMk/>
            <pc:sldMk cId="3464018185" sldId="482"/>
            <ac:spMk id="39" creationId="{7B487C6F-E253-4BD9-B21F-CFE61C1D9159}"/>
          </ac:spMkLst>
        </pc:spChg>
        <pc:grpChg chg="del">
          <ac:chgData name="MB Vialle" userId="f2c6431163e4e305" providerId="LiveId" clId="{87155936-D8AA-4DFC-A2F4-67D2EB63B76A}" dt="2020-03-25T17:30:46.820" v="15825"/>
          <ac:grpSpMkLst>
            <pc:docMk/>
            <pc:sldMk cId="3464018185" sldId="482"/>
            <ac:grpSpMk id="18" creationId="{F8A71F82-3EBC-463E-B7BA-9F7F567E1C99}"/>
          </ac:grpSpMkLst>
        </pc:grpChg>
        <pc:grpChg chg="del">
          <ac:chgData name="MB Vialle" userId="f2c6431163e4e305" providerId="LiveId" clId="{87155936-D8AA-4DFC-A2F4-67D2EB63B76A}" dt="2020-03-25T17:30:49.462" v="15826"/>
          <ac:grpSpMkLst>
            <pc:docMk/>
            <pc:sldMk cId="3464018185" sldId="482"/>
            <ac:grpSpMk id="21" creationId="{C0A08041-EE4D-4755-AAED-99ED79A5F4D6}"/>
          </ac:grpSpMkLst>
        </pc:grpChg>
        <pc:grpChg chg="del">
          <ac:chgData name="MB Vialle" userId="f2c6431163e4e305" providerId="LiveId" clId="{87155936-D8AA-4DFC-A2F4-67D2EB63B76A}" dt="2020-03-25T17:30:40.630" v="15823"/>
          <ac:grpSpMkLst>
            <pc:docMk/>
            <pc:sldMk cId="3464018185" sldId="482"/>
            <ac:grpSpMk id="34" creationId="{CF1FEBA4-6D8D-460A-B9D5-70893303AD9A}"/>
          </ac:grpSpMkLst>
        </pc:grpChg>
        <pc:grpChg chg="add mod">
          <ac:chgData name="MB Vialle" userId="f2c6431163e4e305" providerId="LiveId" clId="{87155936-D8AA-4DFC-A2F4-67D2EB63B76A}" dt="2020-03-25T17:42:00.309" v="16070" actId="164"/>
          <ac:grpSpMkLst>
            <pc:docMk/>
            <pc:sldMk cId="3464018185" sldId="482"/>
            <ac:grpSpMk id="37" creationId="{FAD52C69-8DDD-4D75-8991-DFF98B54E40F}"/>
          </ac:grpSpMkLst>
        </pc:grpChg>
        <pc:grpChg chg="add mod">
          <ac:chgData name="MB Vialle" userId="f2c6431163e4e305" providerId="LiveId" clId="{87155936-D8AA-4DFC-A2F4-67D2EB63B76A}" dt="2020-03-25T17:44:16.672" v="16249" actId="164"/>
          <ac:grpSpMkLst>
            <pc:docMk/>
            <pc:sldMk cId="3464018185" sldId="482"/>
            <ac:grpSpMk id="40" creationId="{BC80E0FA-F775-4C35-8C97-842E50838E69}"/>
          </ac:grpSpMkLst>
        </pc:grpChg>
        <pc:picChg chg="add mod modCrop">
          <ac:chgData name="MB Vialle" userId="f2c6431163e4e305" providerId="LiveId" clId="{87155936-D8AA-4DFC-A2F4-67D2EB63B76A}" dt="2020-03-25T17:38:35.440" v="15851" actId="1076"/>
          <ac:picMkLst>
            <pc:docMk/>
            <pc:sldMk cId="3464018185" sldId="482"/>
            <ac:picMk id="4" creationId="{76575C13-3670-4B90-8F7D-E8E23CAF1BAE}"/>
          </ac:picMkLst>
        </pc:picChg>
        <pc:picChg chg="add mod modCrop">
          <ac:chgData name="MB Vialle" userId="f2c6431163e4e305" providerId="LiveId" clId="{87155936-D8AA-4DFC-A2F4-67D2EB63B76A}" dt="2020-03-25T17:42:31.738" v="16081" actId="14100"/>
          <ac:picMkLst>
            <pc:docMk/>
            <pc:sldMk cId="3464018185" sldId="482"/>
            <ac:picMk id="6" creationId="{E01D22BE-FA93-4067-9CA5-7F4953174F8B}"/>
          </ac:picMkLst>
        </pc:picChg>
        <pc:picChg chg="del">
          <ac:chgData name="MB Vialle" userId="f2c6431163e4e305" providerId="LiveId" clId="{87155936-D8AA-4DFC-A2F4-67D2EB63B76A}" dt="2020-03-25T17:30:38.131" v="15822"/>
          <ac:picMkLst>
            <pc:docMk/>
            <pc:sldMk cId="3464018185" sldId="482"/>
            <ac:picMk id="9" creationId="{84885539-903C-44ED-831A-EF08664C0CC1}"/>
          </ac:picMkLst>
        </pc:picChg>
        <pc:picChg chg="del">
          <ac:chgData name="MB Vialle" userId="f2c6431163e4e305" providerId="LiveId" clId="{87155936-D8AA-4DFC-A2F4-67D2EB63B76A}" dt="2020-03-25T17:30:42.518" v="15824"/>
          <ac:picMkLst>
            <pc:docMk/>
            <pc:sldMk cId="3464018185" sldId="482"/>
            <ac:picMk id="10" creationId="{AF0A58A5-B7FF-4727-B264-B2991CD72D51}"/>
          </ac:picMkLst>
        </pc:picChg>
        <pc:cxnChg chg="add mod">
          <ac:chgData name="MB Vialle" userId="f2c6431163e4e305" providerId="LiveId" clId="{87155936-D8AA-4DFC-A2F4-67D2EB63B76A}" dt="2020-03-25T17:42:00.309" v="16070" actId="164"/>
          <ac:cxnSpMkLst>
            <pc:docMk/>
            <pc:sldMk cId="3464018185" sldId="482"/>
            <ac:cxnSpMk id="16" creationId="{55B7559E-1E85-4BA6-9915-FBE1A30A2484}"/>
          </ac:cxnSpMkLst>
        </pc:cxnChg>
        <pc:cxnChg chg="add mod">
          <ac:chgData name="MB Vialle" userId="f2c6431163e4e305" providerId="LiveId" clId="{87155936-D8AA-4DFC-A2F4-67D2EB63B76A}" dt="2020-03-25T17:42:00.309" v="16070" actId="164"/>
          <ac:cxnSpMkLst>
            <pc:docMk/>
            <pc:sldMk cId="3464018185" sldId="482"/>
            <ac:cxnSpMk id="26" creationId="{73B81CC1-6629-4534-A26E-7391A4976B4B}"/>
          </ac:cxnSpMkLst>
        </pc:cxnChg>
        <pc:cxnChg chg="add mod">
          <ac:chgData name="MB Vialle" userId="f2c6431163e4e305" providerId="LiveId" clId="{87155936-D8AA-4DFC-A2F4-67D2EB63B76A}" dt="2020-03-25T17:42:00.309" v="16070" actId="164"/>
          <ac:cxnSpMkLst>
            <pc:docMk/>
            <pc:sldMk cId="3464018185" sldId="482"/>
            <ac:cxnSpMk id="31" creationId="{916CCB76-F6F7-47A7-A3BF-485CB30DFC3F}"/>
          </ac:cxnSpMkLst>
        </pc:cxnChg>
      </pc:sldChg>
      <pc:sldChg chg="add del ord">
        <pc:chgData name="MB Vialle" userId="f2c6431163e4e305" providerId="LiveId" clId="{87155936-D8AA-4DFC-A2F4-67D2EB63B76A}" dt="2020-03-25T17:44:43.326" v="16261" actId="2696"/>
        <pc:sldMkLst>
          <pc:docMk/>
          <pc:sldMk cId="75162358" sldId="483"/>
        </pc:sldMkLst>
      </pc:sldChg>
      <pc:sldChg chg="modSp add mod ord">
        <pc:chgData name="MB Vialle" userId="f2c6431163e4e305" providerId="LiveId" clId="{87155936-D8AA-4DFC-A2F4-67D2EB63B76A}" dt="2020-03-26T09:53:37.345" v="16495" actId="20577"/>
        <pc:sldMkLst>
          <pc:docMk/>
          <pc:sldMk cId="509631578" sldId="483"/>
        </pc:sldMkLst>
        <pc:spChg chg="mod">
          <ac:chgData name="MB Vialle" userId="f2c6431163e4e305" providerId="LiveId" clId="{87155936-D8AA-4DFC-A2F4-67D2EB63B76A}" dt="2020-03-25T17:46:17.117" v="16432" actId="20577"/>
          <ac:spMkLst>
            <pc:docMk/>
            <pc:sldMk cId="509631578" sldId="483"/>
            <ac:spMk id="6" creationId="{53AE37CB-F3A8-4BBA-887A-736492B19961}"/>
          </ac:spMkLst>
        </pc:spChg>
        <pc:spChg chg="mod">
          <ac:chgData name="MB Vialle" userId="f2c6431163e4e305" providerId="LiveId" clId="{87155936-D8AA-4DFC-A2F4-67D2EB63B76A}" dt="2020-03-26T09:53:37.345" v="16495" actId="20577"/>
          <ac:spMkLst>
            <pc:docMk/>
            <pc:sldMk cId="509631578" sldId="483"/>
            <ac:spMk id="13" creationId="{86AF631F-1FF0-409C-83DC-B8FA30D50E71}"/>
          </ac:spMkLst>
        </pc:spChg>
      </pc:sldChg>
      <pc:sldChg chg="addSp delSp modSp add mod modAnim">
        <pc:chgData name="MB Vialle" userId="f2c6431163e4e305" providerId="LiveId" clId="{87155936-D8AA-4DFC-A2F4-67D2EB63B76A}" dt="2020-03-26T10:53:34.523" v="16833" actId="1076"/>
        <pc:sldMkLst>
          <pc:docMk/>
          <pc:sldMk cId="260909492" sldId="484"/>
        </pc:sldMkLst>
        <pc:spChg chg="mod">
          <ac:chgData name="MB Vialle" userId="f2c6431163e4e305" providerId="LiveId" clId="{87155936-D8AA-4DFC-A2F4-67D2EB63B76A}" dt="2020-03-26T10:53:34.523" v="16833" actId="1076"/>
          <ac:spMkLst>
            <pc:docMk/>
            <pc:sldMk cId="260909492" sldId="484"/>
            <ac:spMk id="2" creationId="{41655C15-8163-4D2F-B0F2-E04292EB2941}"/>
          </ac:spMkLst>
        </pc:spChg>
        <pc:spChg chg="del">
          <ac:chgData name="MB Vialle" userId="f2c6431163e4e305" providerId="LiveId" clId="{87155936-D8AA-4DFC-A2F4-67D2EB63B76A}" dt="2020-03-26T09:57:21.007" v="16497"/>
          <ac:spMkLst>
            <pc:docMk/>
            <pc:sldMk cId="260909492" sldId="484"/>
            <ac:spMk id="3" creationId="{4F93A3CB-593E-45F5-8CAA-B7CFF858E06F}"/>
          </ac:spMkLst>
        </pc:spChg>
        <pc:spChg chg="add mod">
          <ac:chgData name="MB Vialle" userId="f2c6431163e4e305" providerId="LiveId" clId="{87155936-D8AA-4DFC-A2F4-67D2EB63B76A}" dt="2020-03-26T10:46:17.186" v="16578" actId="164"/>
          <ac:spMkLst>
            <pc:docMk/>
            <pc:sldMk cId="260909492" sldId="484"/>
            <ac:spMk id="6" creationId="{21265839-E3B3-4ECA-9084-E3D910868822}"/>
          </ac:spMkLst>
        </pc:spChg>
        <pc:spChg chg="add mod">
          <ac:chgData name="MB Vialle" userId="f2c6431163e4e305" providerId="LiveId" clId="{87155936-D8AA-4DFC-A2F4-67D2EB63B76A}" dt="2020-03-26T10:46:17.186" v="16578" actId="164"/>
          <ac:spMkLst>
            <pc:docMk/>
            <pc:sldMk cId="260909492" sldId="484"/>
            <ac:spMk id="7" creationId="{B8DBC673-DDF5-441C-A4BB-2EEFB7DCDFB9}"/>
          </ac:spMkLst>
        </pc:spChg>
        <pc:spChg chg="add mod">
          <ac:chgData name="MB Vialle" userId="f2c6431163e4e305" providerId="LiveId" clId="{87155936-D8AA-4DFC-A2F4-67D2EB63B76A}" dt="2020-03-26T10:52:53.543" v="16821" actId="692"/>
          <ac:spMkLst>
            <pc:docMk/>
            <pc:sldMk cId="260909492" sldId="484"/>
            <ac:spMk id="9" creationId="{ED999E8C-D336-4C49-AC5C-7ECC277E89B7}"/>
          </ac:spMkLst>
        </pc:spChg>
        <pc:spChg chg="add mod">
          <ac:chgData name="MB Vialle" userId="f2c6431163e4e305" providerId="LiveId" clId="{87155936-D8AA-4DFC-A2F4-67D2EB63B76A}" dt="2020-03-26T10:52:42.814" v="16813" actId="164"/>
          <ac:spMkLst>
            <pc:docMk/>
            <pc:sldMk cId="260909492" sldId="484"/>
            <ac:spMk id="10" creationId="{1E4F62EB-3726-43B6-84C1-752D434B3067}"/>
          </ac:spMkLst>
        </pc:spChg>
        <pc:spChg chg="add mod">
          <ac:chgData name="MB Vialle" userId="f2c6431163e4e305" providerId="LiveId" clId="{87155936-D8AA-4DFC-A2F4-67D2EB63B76A}" dt="2020-03-26T10:52:42.814" v="16813" actId="164"/>
          <ac:spMkLst>
            <pc:docMk/>
            <pc:sldMk cId="260909492" sldId="484"/>
            <ac:spMk id="11" creationId="{CE7594D3-E453-466D-9692-1231DA23F294}"/>
          </ac:spMkLst>
        </pc:spChg>
        <pc:grpChg chg="add mod">
          <ac:chgData name="MB Vialle" userId="f2c6431163e4e305" providerId="LiveId" clId="{87155936-D8AA-4DFC-A2F4-67D2EB63B76A}" dt="2020-03-26T10:51:09.193" v="16787" actId="1076"/>
          <ac:grpSpMkLst>
            <pc:docMk/>
            <pc:sldMk cId="260909492" sldId="484"/>
            <ac:grpSpMk id="8" creationId="{487456CE-F7A6-4DD0-98F6-2D11A7564CA4}"/>
          </ac:grpSpMkLst>
        </pc:grpChg>
        <pc:grpChg chg="add mod">
          <ac:chgData name="MB Vialle" userId="f2c6431163e4e305" providerId="LiveId" clId="{87155936-D8AA-4DFC-A2F4-67D2EB63B76A}" dt="2020-03-26T10:52:42.814" v="16813" actId="164"/>
          <ac:grpSpMkLst>
            <pc:docMk/>
            <pc:sldMk cId="260909492" sldId="484"/>
            <ac:grpSpMk id="12" creationId="{A96C041E-3CDB-44A6-9247-11CD7D297CDA}"/>
          </ac:grpSpMkLst>
        </pc:grpChg>
        <pc:picChg chg="add mod modCrop">
          <ac:chgData name="MB Vialle" userId="f2c6431163e4e305" providerId="LiveId" clId="{87155936-D8AA-4DFC-A2F4-67D2EB63B76A}" dt="2020-03-26T10:46:17.186" v="16578" actId="164"/>
          <ac:picMkLst>
            <pc:docMk/>
            <pc:sldMk cId="260909492" sldId="484"/>
            <ac:picMk id="5" creationId="{BAAF4DF2-ECE1-4B81-9C7E-79762BE4D12B}"/>
          </ac:picMkLst>
        </pc:picChg>
      </pc:sldChg>
      <pc:sldChg chg="addSp delSp modSp add mod">
        <pc:chgData name="MB Vialle" userId="f2c6431163e4e305" providerId="LiveId" clId="{87155936-D8AA-4DFC-A2F4-67D2EB63B76A}" dt="2020-03-26T10:55:59.940" v="16839" actId="1076"/>
        <pc:sldMkLst>
          <pc:docMk/>
          <pc:sldMk cId="3860258472" sldId="485"/>
        </pc:sldMkLst>
        <pc:spChg chg="del">
          <ac:chgData name="MB Vialle" userId="f2c6431163e4e305" providerId="LiveId" clId="{87155936-D8AA-4DFC-A2F4-67D2EB63B76A}" dt="2020-03-26T10:53:29.828" v="16832"/>
          <ac:spMkLst>
            <pc:docMk/>
            <pc:sldMk cId="3860258472" sldId="485"/>
            <ac:spMk id="2" creationId="{2E13CC4A-DAD4-4CC8-85A2-CEB8E5423914}"/>
          </ac:spMkLst>
        </pc:spChg>
        <pc:spChg chg="del">
          <ac:chgData name="MB Vialle" userId="f2c6431163e4e305" providerId="LiveId" clId="{87155936-D8AA-4DFC-A2F4-67D2EB63B76A}" dt="2020-03-26T10:53:26.092" v="16831"/>
          <ac:spMkLst>
            <pc:docMk/>
            <pc:sldMk cId="3860258472" sldId="485"/>
            <ac:spMk id="3" creationId="{B37C8856-6D88-4E2C-9F83-043FA0FE9A80}"/>
          </ac:spMkLst>
        </pc:spChg>
        <pc:spChg chg="add">
          <ac:chgData name="MB Vialle" userId="f2c6431163e4e305" providerId="LiveId" clId="{87155936-D8AA-4DFC-A2F4-67D2EB63B76A}" dt="2020-03-26T10:53:39.793" v="16834"/>
          <ac:spMkLst>
            <pc:docMk/>
            <pc:sldMk cId="3860258472" sldId="485"/>
            <ac:spMk id="4" creationId="{DE23112B-E515-4011-B347-2872214D738B}"/>
          </ac:spMkLst>
        </pc:spChg>
        <pc:spChg chg="add mod">
          <ac:chgData name="MB Vialle" userId="f2c6431163e4e305" providerId="LiveId" clId="{87155936-D8AA-4DFC-A2F4-67D2EB63B76A}" dt="2020-03-26T10:54:48.324" v="16837" actId="14100"/>
          <ac:spMkLst>
            <pc:docMk/>
            <pc:sldMk cId="3860258472" sldId="485"/>
            <ac:spMk id="6" creationId="{4F2D96E8-D4E9-4A97-BE5D-94C39FB60BA5}"/>
          </ac:spMkLst>
        </pc:spChg>
        <pc:picChg chg="add mod">
          <ac:chgData name="MB Vialle" userId="f2c6431163e4e305" providerId="LiveId" clId="{87155936-D8AA-4DFC-A2F4-67D2EB63B76A}" dt="2020-03-26T10:54:44.354" v="16836" actId="1076"/>
          <ac:picMkLst>
            <pc:docMk/>
            <pc:sldMk cId="3860258472" sldId="485"/>
            <ac:picMk id="5" creationId="{7D650568-E7F1-4642-830A-571B29957A64}"/>
          </ac:picMkLst>
        </pc:picChg>
        <pc:picChg chg="add mod">
          <ac:chgData name="MB Vialle" userId="f2c6431163e4e305" providerId="LiveId" clId="{87155936-D8AA-4DFC-A2F4-67D2EB63B76A}" dt="2020-03-26T10:55:59.940" v="16839" actId="1076"/>
          <ac:picMkLst>
            <pc:docMk/>
            <pc:sldMk cId="3860258472" sldId="485"/>
            <ac:picMk id="1026" creationId="{E8369917-7F22-4A31-850E-B16EBC38892E}"/>
          </ac:picMkLst>
        </pc:picChg>
      </pc:sldChg>
      <pc:sldChg chg="addSp delSp modSp add mod modAnim">
        <pc:chgData name="MB Vialle" userId="f2c6431163e4e305" providerId="LiveId" clId="{87155936-D8AA-4DFC-A2F4-67D2EB63B76A}" dt="2020-03-26T11:24:47.763" v="17323"/>
        <pc:sldMkLst>
          <pc:docMk/>
          <pc:sldMk cId="2905376469" sldId="486"/>
        </pc:sldMkLst>
        <pc:spChg chg="mod">
          <ac:chgData name="MB Vialle" userId="f2c6431163e4e305" providerId="LiveId" clId="{87155936-D8AA-4DFC-A2F4-67D2EB63B76A}" dt="2020-03-26T10:57:24.224" v="16865" actId="1076"/>
          <ac:spMkLst>
            <pc:docMk/>
            <pc:sldMk cId="2905376469" sldId="486"/>
            <ac:spMk id="4" creationId="{DE23112B-E515-4011-B347-2872214D738B}"/>
          </ac:spMkLst>
        </pc:spChg>
        <pc:spChg chg="del mod">
          <ac:chgData name="MB Vialle" userId="f2c6431163e4e305" providerId="LiveId" clId="{87155936-D8AA-4DFC-A2F4-67D2EB63B76A}" dt="2020-03-26T10:56:17.654" v="16846"/>
          <ac:spMkLst>
            <pc:docMk/>
            <pc:sldMk cId="2905376469" sldId="486"/>
            <ac:spMk id="6" creationId="{4F2D96E8-D4E9-4A97-BE5D-94C39FB60BA5}"/>
          </ac:spMkLst>
        </pc:spChg>
        <pc:spChg chg="add mod">
          <ac:chgData name="MB Vialle" userId="f2c6431163e4e305" providerId="LiveId" clId="{87155936-D8AA-4DFC-A2F4-67D2EB63B76A}" dt="2020-03-26T10:57:57.748" v="16872" actId="1076"/>
          <ac:spMkLst>
            <pc:docMk/>
            <pc:sldMk cId="2905376469" sldId="486"/>
            <ac:spMk id="7" creationId="{B6DBACE7-C98B-4DFE-9111-B8B223E19828}"/>
          </ac:spMkLst>
        </pc:spChg>
        <pc:spChg chg="add mod">
          <ac:chgData name="MB Vialle" userId="f2c6431163e4e305" providerId="LiveId" clId="{87155936-D8AA-4DFC-A2F4-67D2EB63B76A}" dt="2020-03-26T10:59:06.979" v="16912" actId="122"/>
          <ac:spMkLst>
            <pc:docMk/>
            <pc:sldMk cId="2905376469" sldId="486"/>
            <ac:spMk id="8" creationId="{714D6B42-5A4A-4744-AA87-29EE580D23C3}"/>
          </ac:spMkLst>
        </pc:spChg>
        <pc:spChg chg="add del mod">
          <ac:chgData name="MB Vialle" userId="f2c6431163e4e305" providerId="LiveId" clId="{87155936-D8AA-4DFC-A2F4-67D2EB63B76A}" dt="2020-03-26T11:12:33.772" v="17042"/>
          <ac:spMkLst>
            <pc:docMk/>
            <pc:sldMk cId="2905376469" sldId="486"/>
            <ac:spMk id="22" creationId="{09905C64-4DAC-45E0-952B-E94300C0E7F2}"/>
          </ac:spMkLst>
        </pc:spChg>
        <pc:spChg chg="add del mod">
          <ac:chgData name="MB Vialle" userId="f2c6431163e4e305" providerId="LiveId" clId="{87155936-D8AA-4DFC-A2F4-67D2EB63B76A}" dt="2020-03-26T11:24:35.496" v="17320"/>
          <ac:spMkLst>
            <pc:docMk/>
            <pc:sldMk cId="2905376469" sldId="486"/>
            <ac:spMk id="24" creationId="{68EC2EBD-F1EA-4717-9CAB-E0F1D228EBFB}"/>
          </ac:spMkLst>
        </pc:spChg>
        <pc:spChg chg="add del mod">
          <ac:chgData name="MB Vialle" userId="f2c6431163e4e305" providerId="LiveId" clId="{87155936-D8AA-4DFC-A2F4-67D2EB63B76A}" dt="2020-03-26T11:13:00.652" v="17044"/>
          <ac:spMkLst>
            <pc:docMk/>
            <pc:sldMk cId="2905376469" sldId="486"/>
            <ac:spMk id="25" creationId="{2373786C-35BB-4FD8-B019-8E60FFD17EF9}"/>
          </ac:spMkLst>
        </pc:spChg>
        <pc:spChg chg="add del mod">
          <ac:chgData name="MB Vialle" userId="f2c6431163e4e305" providerId="LiveId" clId="{87155936-D8AA-4DFC-A2F4-67D2EB63B76A}" dt="2020-03-26T11:24:38.323" v="17321"/>
          <ac:spMkLst>
            <pc:docMk/>
            <pc:sldMk cId="2905376469" sldId="486"/>
            <ac:spMk id="26" creationId="{A8E462DA-A233-493A-8E9E-18A510920C5B}"/>
          </ac:spMkLst>
        </pc:spChg>
        <pc:spChg chg="add del mod">
          <ac:chgData name="MB Vialle" userId="f2c6431163e4e305" providerId="LiveId" clId="{87155936-D8AA-4DFC-A2F4-67D2EB63B76A}" dt="2020-03-26T11:24:47.763" v="17323"/>
          <ac:spMkLst>
            <pc:docMk/>
            <pc:sldMk cId="2905376469" sldId="486"/>
            <ac:spMk id="27" creationId="{4078F779-14C2-4318-AB19-7F082BDACB6D}"/>
          </ac:spMkLst>
        </pc:spChg>
        <pc:spChg chg="add del mod">
          <ac:chgData name="MB Vialle" userId="f2c6431163e4e305" providerId="LiveId" clId="{87155936-D8AA-4DFC-A2F4-67D2EB63B76A}" dt="2020-03-26T11:24:41.889" v="17322"/>
          <ac:spMkLst>
            <pc:docMk/>
            <pc:sldMk cId="2905376469" sldId="486"/>
            <ac:spMk id="28" creationId="{2102294B-A4F2-4CA5-85A3-6309C1655C00}"/>
          </ac:spMkLst>
        </pc:spChg>
        <pc:spChg chg="add mod">
          <ac:chgData name="MB Vialle" userId="f2c6431163e4e305" providerId="LiveId" clId="{87155936-D8AA-4DFC-A2F4-67D2EB63B76A}" dt="2020-03-26T11:19:41.564" v="17277" actId="164"/>
          <ac:spMkLst>
            <pc:docMk/>
            <pc:sldMk cId="2905376469" sldId="486"/>
            <ac:spMk id="29" creationId="{8FECC045-F37E-450A-B783-A8FDBF8ECA43}"/>
          </ac:spMkLst>
        </pc:spChg>
        <pc:grpChg chg="add mod">
          <ac:chgData name="MB Vialle" userId="f2c6431163e4e305" providerId="LiveId" clId="{87155936-D8AA-4DFC-A2F4-67D2EB63B76A}" dt="2020-03-26T11:01:05.181" v="16939" actId="164"/>
          <ac:grpSpMkLst>
            <pc:docMk/>
            <pc:sldMk cId="2905376469" sldId="486"/>
            <ac:grpSpMk id="9" creationId="{74DB9E3A-4789-40E7-8670-0053E8C3C52A}"/>
          </ac:grpSpMkLst>
        </pc:grpChg>
        <pc:grpChg chg="add mod">
          <ac:chgData name="MB Vialle" userId="f2c6431163e4e305" providerId="LiveId" clId="{87155936-D8AA-4DFC-A2F4-67D2EB63B76A}" dt="2020-03-26T11:10:16.051" v="17029" actId="14100"/>
          <ac:grpSpMkLst>
            <pc:docMk/>
            <pc:sldMk cId="2905376469" sldId="486"/>
            <ac:grpSpMk id="12" creationId="{6ECFEFB2-E45E-4645-AB3B-357409FE6A98}"/>
          </ac:grpSpMkLst>
        </pc:grpChg>
        <pc:grpChg chg="add mod">
          <ac:chgData name="MB Vialle" userId="f2c6431163e4e305" providerId="LiveId" clId="{87155936-D8AA-4DFC-A2F4-67D2EB63B76A}" dt="2020-03-26T11:22:33.028" v="17305" actId="1076"/>
          <ac:grpSpMkLst>
            <pc:docMk/>
            <pc:sldMk cId="2905376469" sldId="486"/>
            <ac:grpSpMk id="16" creationId="{6E6F8688-D19A-442B-95A6-D7D7248A448E}"/>
          </ac:grpSpMkLst>
        </pc:grpChg>
        <pc:grpChg chg="add mod">
          <ac:chgData name="MB Vialle" userId="f2c6431163e4e305" providerId="LiveId" clId="{87155936-D8AA-4DFC-A2F4-67D2EB63B76A}" dt="2020-03-26T11:22:31.249" v="17304" actId="1076"/>
          <ac:grpSpMkLst>
            <pc:docMk/>
            <pc:sldMk cId="2905376469" sldId="486"/>
            <ac:grpSpMk id="18" creationId="{5C82D426-1242-4B45-B6DF-01F237823E38}"/>
          </ac:grpSpMkLst>
        </pc:grpChg>
        <pc:grpChg chg="add mod">
          <ac:chgData name="MB Vialle" userId="f2c6431163e4e305" providerId="LiveId" clId="{87155936-D8AA-4DFC-A2F4-67D2EB63B76A}" dt="2020-03-26T11:19:41.564" v="17277" actId="164"/>
          <ac:grpSpMkLst>
            <pc:docMk/>
            <pc:sldMk cId="2905376469" sldId="486"/>
            <ac:grpSpMk id="32" creationId="{535A2EED-3855-43BA-846E-A8D7EC228D27}"/>
          </ac:grpSpMkLst>
        </pc:grpChg>
        <pc:grpChg chg="add mod">
          <ac:chgData name="MB Vialle" userId="f2c6431163e4e305" providerId="LiveId" clId="{87155936-D8AA-4DFC-A2F4-67D2EB63B76A}" dt="2020-03-26T11:23:24.032" v="17306" actId="164"/>
          <ac:grpSpMkLst>
            <pc:docMk/>
            <pc:sldMk cId="2905376469" sldId="486"/>
            <ac:grpSpMk id="44" creationId="{CE8655B6-0CF9-4584-A9C1-2993D88C8A9F}"/>
          </ac:grpSpMkLst>
        </pc:grpChg>
        <pc:picChg chg="add mod">
          <ac:chgData name="MB Vialle" userId="f2c6431163e4e305" providerId="LiveId" clId="{87155936-D8AA-4DFC-A2F4-67D2EB63B76A}" dt="2020-03-26T10:59:07.980" v="16913" actId="1076"/>
          <ac:picMkLst>
            <pc:docMk/>
            <pc:sldMk cId="2905376469" sldId="486"/>
            <ac:picMk id="3" creationId="{8F01EEDA-AF60-4D64-BA7C-EA96D77E3080}"/>
          </ac:picMkLst>
        </pc:picChg>
        <pc:picChg chg="mod">
          <ac:chgData name="MB Vialle" userId="f2c6431163e4e305" providerId="LiveId" clId="{87155936-D8AA-4DFC-A2F4-67D2EB63B76A}" dt="2020-03-26T11:05:33.588" v="16993" actId="164"/>
          <ac:picMkLst>
            <pc:docMk/>
            <pc:sldMk cId="2905376469" sldId="486"/>
            <ac:picMk id="5" creationId="{7D650568-E7F1-4642-830A-571B29957A64}"/>
          </ac:picMkLst>
        </pc:picChg>
        <pc:picChg chg="add mod">
          <ac:chgData name="MB Vialle" userId="f2c6431163e4e305" providerId="LiveId" clId="{87155936-D8AA-4DFC-A2F4-67D2EB63B76A}" dt="2020-03-26T11:01:05.181" v="16939" actId="164"/>
          <ac:picMkLst>
            <pc:docMk/>
            <pc:sldMk cId="2905376469" sldId="486"/>
            <ac:picMk id="10" creationId="{93C0C878-DB86-4E63-B64D-2992D8D690FD}"/>
          </ac:picMkLst>
        </pc:picChg>
        <pc:picChg chg="add mod">
          <ac:chgData name="MB Vialle" userId="f2c6431163e4e305" providerId="LiveId" clId="{87155936-D8AA-4DFC-A2F4-67D2EB63B76A}" dt="2020-03-26T11:01:05.181" v="16939" actId="164"/>
          <ac:picMkLst>
            <pc:docMk/>
            <pc:sldMk cId="2905376469" sldId="486"/>
            <ac:picMk id="11" creationId="{4197A551-A0C4-49E9-BC6F-0603F76B43C9}"/>
          </ac:picMkLst>
        </pc:picChg>
        <pc:picChg chg="add mod">
          <ac:chgData name="MB Vialle" userId="f2c6431163e4e305" providerId="LiveId" clId="{87155936-D8AA-4DFC-A2F4-67D2EB63B76A}" dt="2020-03-26T11:01:53.423" v="16950" actId="1076"/>
          <ac:picMkLst>
            <pc:docMk/>
            <pc:sldMk cId="2905376469" sldId="486"/>
            <ac:picMk id="13" creationId="{0909B382-97AB-4D31-9BD0-969C98D0E151}"/>
          </ac:picMkLst>
        </pc:picChg>
        <pc:picChg chg="add mod">
          <ac:chgData name="MB Vialle" userId="f2c6431163e4e305" providerId="LiveId" clId="{87155936-D8AA-4DFC-A2F4-67D2EB63B76A}" dt="2020-03-26T11:04:19.847" v="16974" actId="164"/>
          <ac:picMkLst>
            <pc:docMk/>
            <pc:sldMk cId="2905376469" sldId="486"/>
            <ac:picMk id="14" creationId="{8A1CB338-6A69-4E6C-8925-AC3F251A08DB}"/>
          </ac:picMkLst>
        </pc:picChg>
        <pc:picChg chg="add mod">
          <ac:chgData name="MB Vialle" userId="f2c6431163e4e305" providerId="LiveId" clId="{87155936-D8AA-4DFC-A2F4-67D2EB63B76A}" dt="2020-03-26T11:04:19.847" v="16974" actId="164"/>
          <ac:picMkLst>
            <pc:docMk/>
            <pc:sldMk cId="2905376469" sldId="486"/>
            <ac:picMk id="15" creationId="{DC21533A-A133-47E4-A171-5991EBA0FCBD}"/>
          </ac:picMkLst>
        </pc:picChg>
        <pc:picChg chg="add mod">
          <ac:chgData name="MB Vialle" userId="f2c6431163e4e305" providerId="LiveId" clId="{87155936-D8AA-4DFC-A2F4-67D2EB63B76A}" dt="2020-03-26T11:05:33.588" v="16993" actId="164"/>
          <ac:picMkLst>
            <pc:docMk/>
            <pc:sldMk cId="2905376469" sldId="486"/>
            <ac:picMk id="17" creationId="{1B68D6EF-0E99-41C2-8B41-F16D80688575}"/>
          </ac:picMkLst>
        </pc:picChg>
        <pc:picChg chg="add mod">
          <ac:chgData name="MB Vialle" userId="f2c6431163e4e305" providerId="LiveId" clId="{87155936-D8AA-4DFC-A2F4-67D2EB63B76A}" dt="2020-03-26T11:10:27.680" v="17032" actId="1076"/>
          <ac:picMkLst>
            <pc:docMk/>
            <pc:sldMk cId="2905376469" sldId="486"/>
            <ac:picMk id="19" creationId="{16325FB2-1DB0-4E9A-9507-82884A39CC1E}"/>
          </ac:picMkLst>
        </pc:picChg>
        <pc:picChg chg="add mod">
          <ac:chgData name="MB Vialle" userId="f2c6431163e4e305" providerId="LiveId" clId="{87155936-D8AA-4DFC-A2F4-67D2EB63B76A}" dt="2020-03-26T11:09:25.871" v="17017" actId="164"/>
          <ac:picMkLst>
            <pc:docMk/>
            <pc:sldMk cId="2905376469" sldId="486"/>
            <ac:picMk id="20" creationId="{F8E55F87-E34A-4B8E-A1EF-7E24CCCA1258}"/>
          </ac:picMkLst>
        </pc:picChg>
        <pc:picChg chg="add mod">
          <ac:chgData name="MB Vialle" userId="f2c6431163e4e305" providerId="LiveId" clId="{87155936-D8AA-4DFC-A2F4-67D2EB63B76A}" dt="2020-03-26T11:09:25.871" v="17017" actId="164"/>
          <ac:picMkLst>
            <pc:docMk/>
            <pc:sldMk cId="2905376469" sldId="486"/>
            <ac:picMk id="21" creationId="{7EB3FE43-5465-4D2F-8E7A-CCE6CB0D3FDC}"/>
          </ac:picMkLst>
        </pc:picChg>
        <pc:picChg chg="add mod">
          <ac:chgData name="MB Vialle" userId="f2c6431163e4e305" providerId="LiveId" clId="{87155936-D8AA-4DFC-A2F4-67D2EB63B76A}" dt="2020-03-26T11:11:59.078" v="17040" actId="1076"/>
          <ac:picMkLst>
            <pc:docMk/>
            <pc:sldMk cId="2905376469" sldId="486"/>
            <ac:picMk id="23" creationId="{5E669DEA-0632-425D-9BBE-52665C514A3D}"/>
          </ac:picMkLst>
        </pc:picChg>
        <pc:picChg chg="del mod">
          <ac:chgData name="MB Vialle" userId="f2c6431163e4e305" providerId="LiveId" clId="{87155936-D8AA-4DFC-A2F4-67D2EB63B76A}" dt="2020-03-26T10:56:28.931" v="16851"/>
          <ac:picMkLst>
            <pc:docMk/>
            <pc:sldMk cId="2905376469" sldId="486"/>
            <ac:picMk id="1026" creationId="{E8369917-7F22-4A31-850E-B16EBC38892E}"/>
          </ac:picMkLst>
        </pc:picChg>
        <pc:cxnChg chg="add mod">
          <ac:chgData name="MB Vialle" userId="f2c6431163e4e305" providerId="LiveId" clId="{87155936-D8AA-4DFC-A2F4-67D2EB63B76A}" dt="2020-03-26T11:19:41.564" v="17277" actId="164"/>
          <ac:cxnSpMkLst>
            <pc:docMk/>
            <pc:sldMk cId="2905376469" sldId="486"/>
            <ac:cxnSpMk id="31" creationId="{EB0D0514-409A-4F7C-9A86-39A1C360B5DE}"/>
          </ac:cxnSpMkLst>
        </pc:cxnChg>
        <pc:cxnChg chg="add mod">
          <ac:chgData name="MB Vialle" userId="f2c6431163e4e305" providerId="LiveId" clId="{87155936-D8AA-4DFC-A2F4-67D2EB63B76A}" dt="2020-03-26T11:23:24.032" v="17306" actId="164"/>
          <ac:cxnSpMkLst>
            <pc:docMk/>
            <pc:sldMk cId="2905376469" sldId="486"/>
            <ac:cxnSpMk id="34" creationId="{E3CA64D9-49F6-4D02-B6C6-47F57E75D907}"/>
          </ac:cxnSpMkLst>
        </pc:cxnChg>
        <pc:cxnChg chg="add mod">
          <ac:chgData name="MB Vialle" userId="f2c6431163e4e305" providerId="LiveId" clId="{87155936-D8AA-4DFC-A2F4-67D2EB63B76A}" dt="2020-03-26T11:23:24.032" v="17306" actId="164"/>
          <ac:cxnSpMkLst>
            <pc:docMk/>
            <pc:sldMk cId="2905376469" sldId="486"/>
            <ac:cxnSpMk id="36" creationId="{F3A270FE-D02C-4056-A27E-4FA8992B0B75}"/>
          </ac:cxnSpMkLst>
        </pc:cxnChg>
        <pc:cxnChg chg="add mod">
          <ac:chgData name="MB Vialle" userId="f2c6431163e4e305" providerId="LiveId" clId="{87155936-D8AA-4DFC-A2F4-67D2EB63B76A}" dt="2020-03-26T11:23:24.032" v="17306" actId="164"/>
          <ac:cxnSpMkLst>
            <pc:docMk/>
            <pc:sldMk cId="2905376469" sldId="486"/>
            <ac:cxnSpMk id="38" creationId="{38D02B23-4950-43CC-BC29-9E958C1B73E6}"/>
          </ac:cxnSpMkLst>
        </pc:cxnChg>
        <pc:cxnChg chg="add mod">
          <ac:chgData name="MB Vialle" userId="f2c6431163e4e305" providerId="LiveId" clId="{87155936-D8AA-4DFC-A2F4-67D2EB63B76A}" dt="2020-03-26T11:23:24.032" v="17306" actId="164"/>
          <ac:cxnSpMkLst>
            <pc:docMk/>
            <pc:sldMk cId="2905376469" sldId="486"/>
            <ac:cxnSpMk id="41" creationId="{40AC1CCC-749F-4EA6-A9CD-AF379E93DE92}"/>
          </ac:cxnSpMkLst>
        </pc:cxnChg>
        <pc:cxnChg chg="add mod">
          <ac:chgData name="MB Vialle" userId="f2c6431163e4e305" providerId="LiveId" clId="{87155936-D8AA-4DFC-A2F4-67D2EB63B76A}" dt="2020-03-26T11:23:24.032" v="17306" actId="164"/>
          <ac:cxnSpMkLst>
            <pc:docMk/>
            <pc:sldMk cId="2905376469" sldId="486"/>
            <ac:cxnSpMk id="43" creationId="{BE7BC8FD-EF42-48FB-92E6-940CBEBE085A}"/>
          </ac:cxnSpMkLst>
        </pc:cxnChg>
      </pc:sldChg>
      <pc:sldChg chg="addSp delSp modSp add mod modAnim">
        <pc:chgData name="MB Vialle" userId="f2c6431163e4e305" providerId="LiveId" clId="{87155936-D8AA-4DFC-A2F4-67D2EB63B76A}" dt="2020-03-26T11:47:05.987" v="17862"/>
        <pc:sldMkLst>
          <pc:docMk/>
          <pc:sldMk cId="3009644444" sldId="487"/>
        </pc:sldMkLst>
        <pc:spChg chg="add mod">
          <ac:chgData name="MB Vialle" userId="f2c6431163e4e305" providerId="LiveId" clId="{87155936-D8AA-4DFC-A2F4-67D2EB63B76A}" dt="2020-03-26T11:30:23.818" v="17524" actId="164"/>
          <ac:spMkLst>
            <pc:docMk/>
            <pc:sldMk cId="3009644444" sldId="487"/>
            <ac:spMk id="6" creationId="{684D6E54-7AEA-4947-BE32-CD0177A3E0F0}"/>
          </ac:spMkLst>
        </pc:spChg>
        <pc:spChg chg="mod">
          <ac:chgData name="MB Vialle" userId="f2c6431163e4e305" providerId="LiveId" clId="{87155936-D8AA-4DFC-A2F4-67D2EB63B76A}" dt="2020-03-26T11:33:11.897" v="17535" actId="164"/>
          <ac:spMkLst>
            <pc:docMk/>
            <pc:sldMk cId="3009644444" sldId="487"/>
            <ac:spMk id="7" creationId="{B6DBACE7-C98B-4DFE-9111-B8B223E19828}"/>
          </ac:spMkLst>
        </pc:spChg>
        <pc:spChg chg="mod">
          <ac:chgData name="MB Vialle" userId="f2c6431163e4e305" providerId="LiveId" clId="{87155936-D8AA-4DFC-A2F4-67D2EB63B76A}" dt="2020-03-26T11:33:11.897" v="17535" actId="164"/>
          <ac:spMkLst>
            <pc:docMk/>
            <pc:sldMk cId="3009644444" sldId="487"/>
            <ac:spMk id="8" creationId="{714D6B42-5A4A-4744-AA87-29EE580D23C3}"/>
          </ac:spMkLst>
        </pc:spChg>
        <pc:spChg chg="mod">
          <ac:chgData name="MB Vialle" userId="f2c6431163e4e305" providerId="LiveId" clId="{87155936-D8AA-4DFC-A2F4-67D2EB63B76A}" dt="2020-03-26T11:25:24.070" v="17324" actId="164"/>
          <ac:spMkLst>
            <pc:docMk/>
            <pc:sldMk cId="3009644444" sldId="487"/>
            <ac:spMk id="24" creationId="{68EC2EBD-F1EA-4717-9CAB-E0F1D228EBFB}"/>
          </ac:spMkLst>
        </pc:spChg>
        <pc:spChg chg="mod">
          <ac:chgData name="MB Vialle" userId="f2c6431163e4e305" providerId="LiveId" clId="{87155936-D8AA-4DFC-A2F4-67D2EB63B76A}" dt="2020-03-26T11:25:24.070" v="17324" actId="164"/>
          <ac:spMkLst>
            <pc:docMk/>
            <pc:sldMk cId="3009644444" sldId="487"/>
            <ac:spMk id="26" creationId="{A8E462DA-A233-493A-8E9E-18A510920C5B}"/>
          </ac:spMkLst>
        </pc:spChg>
        <pc:spChg chg="mod">
          <ac:chgData name="MB Vialle" userId="f2c6431163e4e305" providerId="LiveId" clId="{87155936-D8AA-4DFC-A2F4-67D2EB63B76A}" dt="2020-03-26T11:25:24.070" v="17324" actId="164"/>
          <ac:spMkLst>
            <pc:docMk/>
            <pc:sldMk cId="3009644444" sldId="487"/>
            <ac:spMk id="27" creationId="{4078F779-14C2-4318-AB19-7F082BDACB6D}"/>
          </ac:spMkLst>
        </pc:spChg>
        <pc:spChg chg="mod">
          <ac:chgData name="MB Vialle" userId="f2c6431163e4e305" providerId="LiveId" clId="{87155936-D8AA-4DFC-A2F4-67D2EB63B76A}" dt="2020-03-26T11:25:24.070" v="17324" actId="164"/>
          <ac:spMkLst>
            <pc:docMk/>
            <pc:sldMk cId="3009644444" sldId="487"/>
            <ac:spMk id="28" creationId="{2102294B-A4F2-4CA5-85A3-6309C1655C00}"/>
          </ac:spMkLst>
        </pc:spChg>
        <pc:spChg chg="add mod">
          <ac:chgData name="MB Vialle" userId="f2c6431163e4e305" providerId="LiveId" clId="{87155936-D8AA-4DFC-A2F4-67D2EB63B76A}" dt="2020-03-26T11:30:23.818" v="17524" actId="164"/>
          <ac:spMkLst>
            <pc:docMk/>
            <pc:sldMk cId="3009644444" sldId="487"/>
            <ac:spMk id="30" creationId="{C41C9339-3E28-43E6-BE5B-61D7A93F00B3}"/>
          </ac:spMkLst>
        </pc:spChg>
        <pc:spChg chg="add mod">
          <ac:chgData name="MB Vialle" userId="f2c6431163e4e305" providerId="LiveId" clId="{87155936-D8AA-4DFC-A2F4-67D2EB63B76A}" dt="2020-03-26T11:30:23.818" v="17524" actId="164"/>
          <ac:spMkLst>
            <pc:docMk/>
            <pc:sldMk cId="3009644444" sldId="487"/>
            <ac:spMk id="40" creationId="{91CB9A33-9BF9-4E69-98BF-DDC05D768DA8}"/>
          </ac:spMkLst>
        </pc:spChg>
        <pc:spChg chg="add mod">
          <ac:chgData name="MB Vialle" userId="f2c6431163e4e305" providerId="LiveId" clId="{87155936-D8AA-4DFC-A2F4-67D2EB63B76A}" dt="2020-03-26T11:36:06.180" v="17577" actId="164"/>
          <ac:spMkLst>
            <pc:docMk/>
            <pc:sldMk cId="3009644444" sldId="487"/>
            <ac:spMk id="42" creationId="{78232A05-659F-475B-8E74-32E7288E15A0}"/>
          </ac:spMkLst>
        </pc:spChg>
        <pc:spChg chg="add mod">
          <ac:chgData name="MB Vialle" userId="f2c6431163e4e305" providerId="LiveId" clId="{87155936-D8AA-4DFC-A2F4-67D2EB63B76A}" dt="2020-03-26T11:36:06.180" v="17577" actId="164"/>
          <ac:spMkLst>
            <pc:docMk/>
            <pc:sldMk cId="3009644444" sldId="487"/>
            <ac:spMk id="45" creationId="{11A636E5-1A5D-4DB5-BDAB-29572743952B}"/>
          </ac:spMkLst>
        </pc:spChg>
        <pc:spChg chg="add mod">
          <ac:chgData name="MB Vialle" userId="f2c6431163e4e305" providerId="LiveId" clId="{87155936-D8AA-4DFC-A2F4-67D2EB63B76A}" dt="2020-03-26T11:41:21.585" v="17594" actId="164"/>
          <ac:spMkLst>
            <pc:docMk/>
            <pc:sldMk cId="3009644444" sldId="487"/>
            <ac:spMk id="47" creationId="{9E705ED1-1463-4022-A13A-7A87854874F4}"/>
          </ac:spMkLst>
        </pc:spChg>
        <pc:spChg chg="add mod">
          <ac:chgData name="MB Vialle" userId="f2c6431163e4e305" providerId="LiveId" clId="{87155936-D8AA-4DFC-A2F4-67D2EB63B76A}" dt="2020-03-26T11:41:21.585" v="17594" actId="164"/>
          <ac:spMkLst>
            <pc:docMk/>
            <pc:sldMk cId="3009644444" sldId="487"/>
            <ac:spMk id="48" creationId="{3DF70138-6420-4DD5-BC9B-F1679C06A45A}"/>
          </ac:spMkLst>
        </pc:spChg>
        <pc:spChg chg="add mod">
          <ac:chgData name="MB Vialle" userId="f2c6431163e4e305" providerId="LiveId" clId="{87155936-D8AA-4DFC-A2F4-67D2EB63B76A}" dt="2020-03-26T11:41:21.585" v="17594" actId="164"/>
          <ac:spMkLst>
            <pc:docMk/>
            <pc:sldMk cId="3009644444" sldId="487"/>
            <ac:spMk id="49" creationId="{ACE38CB6-8F64-4E15-9921-7374694C02C4}"/>
          </ac:spMkLst>
        </pc:spChg>
        <pc:spChg chg="add mod">
          <ac:chgData name="MB Vialle" userId="f2c6431163e4e305" providerId="LiveId" clId="{87155936-D8AA-4DFC-A2F4-67D2EB63B76A}" dt="2020-03-26T11:39:10.462" v="17584" actId="11529"/>
          <ac:spMkLst>
            <pc:docMk/>
            <pc:sldMk cId="3009644444" sldId="487"/>
            <ac:spMk id="50" creationId="{3C7880D2-2D35-4F71-8639-E9BAC9BCB7A2}"/>
          </ac:spMkLst>
        </pc:spChg>
        <pc:spChg chg="add mod">
          <ac:chgData name="MB Vialle" userId="f2c6431163e4e305" providerId="LiveId" clId="{87155936-D8AA-4DFC-A2F4-67D2EB63B76A}" dt="2020-03-26T11:41:21.585" v="17594" actId="164"/>
          <ac:spMkLst>
            <pc:docMk/>
            <pc:sldMk cId="3009644444" sldId="487"/>
            <ac:spMk id="51" creationId="{BD5BD965-06C3-4420-82A9-E77F70016FE5}"/>
          </ac:spMkLst>
        </pc:spChg>
        <pc:spChg chg="add mod">
          <ac:chgData name="MB Vialle" userId="f2c6431163e4e305" providerId="LiveId" clId="{87155936-D8AA-4DFC-A2F4-67D2EB63B76A}" dt="2020-03-26T11:43:51.202" v="17739" actId="164"/>
          <ac:spMkLst>
            <pc:docMk/>
            <pc:sldMk cId="3009644444" sldId="487"/>
            <ac:spMk id="53" creationId="{0B24B2C0-A19B-4BF2-8F15-DA51F8B45DEF}"/>
          </ac:spMkLst>
        </pc:spChg>
        <pc:spChg chg="add mod">
          <ac:chgData name="MB Vialle" userId="f2c6431163e4e305" providerId="LiveId" clId="{87155936-D8AA-4DFC-A2F4-67D2EB63B76A}" dt="2020-03-26T11:43:51.202" v="17739" actId="164"/>
          <ac:spMkLst>
            <pc:docMk/>
            <pc:sldMk cId="3009644444" sldId="487"/>
            <ac:spMk id="54" creationId="{8D04EE4C-FFA5-4EF4-8571-FAA68E3D9722}"/>
          </ac:spMkLst>
        </pc:spChg>
        <pc:spChg chg="add mod">
          <ac:chgData name="MB Vialle" userId="f2c6431163e4e305" providerId="LiveId" clId="{87155936-D8AA-4DFC-A2F4-67D2EB63B76A}" dt="2020-03-26T11:46:36.507" v="17854" actId="164"/>
          <ac:spMkLst>
            <pc:docMk/>
            <pc:sldMk cId="3009644444" sldId="487"/>
            <ac:spMk id="57" creationId="{E56257BA-3898-4FFA-8B54-BAF6C91A15BF}"/>
          </ac:spMkLst>
        </pc:spChg>
        <pc:spChg chg="add mod">
          <ac:chgData name="MB Vialle" userId="f2c6431163e4e305" providerId="LiveId" clId="{87155936-D8AA-4DFC-A2F4-67D2EB63B76A}" dt="2020-03-26T11:46:36.507" v="17854" actId="164"/>
          <ac:spMkLst>
            <pc:docMk/>
            <pc:sldMk cId="3009644444" sldId="487"/>
            <ac:spMk id="58" creationId="{4D81C491-9C19-40DA-B7C2-53E6DACEC548}"/>
          </ac:spMkLst>
        </pc:spChg>
        <pc:grpChg chg="add mod">
          <ac:chgData name="MB Vialle" userId="f2c6431163e4e305" providerId="LiveId" clId="{87155936-D8AA-4DFC-A2F4-67D2EB63B76A}" dt="2020-03-26T11:30:39.473" v="17525" actId="164"/>
          <ac:grpSpMkLst>
            <pc:docMk/>
            <pc:sldMk cId="3009644444" sldId="487"/>
            <ac:grpSpMk id="2" creationId="{192D7EC3-C222-41CA-A3EE-FCB54CFD4543}"/>
          </ac:grpSpMkLst>
        </pc:grpChg>
        <pc:grpChg chg="add mod">
          <ac:chgData name="MB Vialle" userId="f2c6431163e4e305" providerId="LiveId" clId="{87155936-D8AA-4DFC-A2F4-67D2EB63B76A}" dt="2020-03-26T11:30:39.473" v="17525" actId="164"/>
          <ac:grpSpMkLst>
            <pc:docMk/>
            <pc:sldMk cId="3009644444" sldId="487"/>
            <ac:grpSpMk id="33" creationId="{8562714F-55E7-479F-8944-F2914EE71898}"/>
          </ac:grpSpMkLst>
        </pc:grpChg>
        <pc:grpChg chg="add mod">
          <ac:chgData name="MB Vialle" userId="f2c6431163e4e305" providerId="LiveId" clId="{87155936-D8AA-4DFC-A2F4-67D2EB63B76A}" dt="2020-03-26T11:30:39.473" v="17525" actId="164"/>
          <ac:grpSpMkLst>
            <pc:docMk/>
            <pc:sldMk cId="3009644444" sldId="487"/>
            <ac:grpSpMk id="35" creationId="{B0BB6DD2-9FB1-489C-B81D-CAB9E4D73990}"/>
          </ac:grpSpMkLst>
        </pc:grpChg>
        <pc:grpChg chg="add mod">
          <ac:chgData name="MB Vialle" userId="f2c6431163e4e305" providerId="LiveId" clId="{87155936-D8AA-4DFC-A2F4-67D2EB63B76A}" dt="2020-03-26T11:33:11.897" v="17535" actId="164"/>
          <ac:grpSpMkLst>
            <pc:docMk/>
            <pc:sldMk cId="3009644444" sldId="487"/>
            <ac:grpSpMk id="37" creationId="{3757F32B-3967-49CE-98CA-17F8C595F149}"/>
          </ac:grpSpMkLst>
        </pc:grpChg>
        <pc:grpChg chg="del">
          <ac:chgData name="MB Vialle" userId="f2c6431163e4e305" providerId="LiveId" clId="{87155936-D8AA-4DFC-A2F4-67D2EB63B76A}" dt="2020-03-26T11:24:23.879" v="17318"/>
          <ac:grpSpMkLst>
            <pc:docMk/>
            <pc:sldMk cId="3009644444" sldId="487"/>
            <ac:grpSpMk id="44" creationId="{CE8655B6-0CF9-4584-A9C1-2993D88C8A9F}"/>
          </ac:grpSpMkLst>
        </pc:grpChg>
        <pc:grpChg chg="add mod">
          <ac:chgData name="MB Vialle" userId="f2c6431163e4e305" providerId="LiveId" clId="{87155936-D8AA-4DFC-A2F4-67D2EB63B76A}" dt="2020-03-26T11:36:13.727" v="17578" actId="1076"/>
          <ac:grpSpMkLst>
            <pc:docMk/>
            <pc:sldMk cId="3009644444" sldId="487"/>
            <ac:grpSpMk id="46" creationId="{011F355B-EB67-4B42-91C2-6DCAE1F297BB}"/>
          </ac:grpSpMkLst>
        </pc:grpChg>
        <pc:grpChg chg="add mod">
          <ac:chgData name="MB Vialle" userId="f2c6431163e4e305" providerId="LiveId" clId="{87155936-D8AA-4DFC-A2F4-67D2EB63B76A}" dt="2020-03-26T11:43:51.202" v="17739" actId="164"/>
          <ac:grpSpMkLst>
            <pc:docMk/>
            <pc:sldMk cId="3009644444" sldId="487"/>
            <ac:grpSpMk id="52" creationId="{E2D89E36-A361-42CE-B59D-B098A100002E}"/>
          </ac:grpSpMkLst>
        </pc:grpChg>
        <pc:grpChg chg="add mod">
          <ac:chgData name="MB Vialle" userId="f2c6431163e4e305" providerId="LiveId" clId="{87155936-D8AA-4DFC-A2F4-67D2EB63B76A}" dt="2020-03-26T11:43:51.202" v="17739" actId="164"/>
          <ac:grpSpMkLst>
            <pc:docMk/>
            <pc:sldMk cId="3009644444" sldId="487"/>
            <ac:grpSpMk id="56" creationId="{153A4FE4-E794-45AE-A926-9504853579BA}"/>
          </ac:grpSpMkLst>
        </pc:grpChg>
        <pc:grpChg chg="add mod">
          <ac:chgData name="MB Vialle" userId="f2c6431163e4e305" providerId="LiveId" clId="{87155936-D8AA-4DFC-A2F4-67D2EB63B76A}" dt="2020-03-26T11:46:36.507" v="17854" actId="164"/>
          <ac:grpSpMkLst>
            <pc:docMk/>
            <pc:sldMk cId="3009644444" sldId="487"/>
            <ac:grpSpMk id="59" creationId="{F6AC4296-220C-4536-914B-86AC47A184EC}"/>
          </ac:grpSpMkLst>
        </pc:grpChg>
        <pc:cxnChg chg="add mod">
          <ac:chgData name="MB Vialle" userId="f2c6431163e4e305" providerId="LiveId" clId="{87155936-D8AA-4DFC-A2F4-67D2EB63B76A}" dt="2020-03-26T11:30:23.818" v="17524" actId="164"/>
          <ac:cxnSpMkLst>
            <pc:docMk/>
            <pc:sldMk cId="3009644444" sldId="487"/>
            <ac:cxnSpMk id="25" creationId="{F2F0C39E-FEEC-4653-BEFD-A9CCCE02B027}"/>
          </ac:cxnSpMkLst>
        </pc:cxnChg>
        <pc:cxnChg chg="add mod">
          <ac:chgData name="MB Vialle" userId="f2c6431163e4e305" providerId="LiveId" clId="{87155936-D8AA-4DFC-A2F4-67D2EB63B76A}" dt="2020-03-26T11:30:23.818" v="17524" actId="164"/>
          <ac:cxnSpMkLst>
            <pc:docMk/>
            <pc:sldMk cId="3009644444" sldId="487"/>
            <ac:cxnSpMk id="39" creationId="{92E81B9B-17F0-4D5F-A903-968BCC619024}"/>
          </ac:cxnSpMkLst>
        </pc:cxnChg>
        <pc:cxnChg chg="add mod">
          <ac:chgData name="MB Vialle" userId="f2c6431163e4e305" providerId="LiveId" clId="{87155936-D8AA-4DFC-A2F4-67D2EB63B76A}" dt="2020-03-26T11:43:51.202" v="17739" actId="164"/>
          <ac:cxnSpMkLst>
            <pc:docMk/>
            <pc:sldMk cId="3009644444" sldId="487"/>
            <ac:cxnSpMk id="55" creationId="{C6E2C268-308E-4795-B9EA-3BE3D118EE08}"/>
          </ac:cxnSpMkLst>
        </pc:cxnChg>
      </pc:sldChg>
      <pc:sldChg chg="addSp delSp modSp add mod modAnim">
        <pc:chgData name="MB Vialle" userId="f2c6431163e4e305" providerId="LiveId" clId="{87155936-D8AA-4DFC-A2F4-67D2EB63B76A}" dt="2020-03-26T11:56:49.770" v="18343" actId="164"/>
        <pc:sldMkLst>
          <pc:docMk/>
          <pc:sldMk cId="801988188" sldId="488"/>
        </pc:sldMkLst>
        <pc:spChg chg="del">
          <ac:chgData name="MB Vialle" userId="f2c6431163e4e305" providerId="LiveId" clId="{87155936-D8AA-4DFC-A2F4-67D2EB63B76A}" dt="2020-03-26T11:49:40.668" v="17869"/>
          <ac:spMkLst>
            <pc:docMk/>
            <pc:sldMk cId="801988188" sldId="488"/>
            <ac:spMk id="2" creationId="{68867408-4157-49D3-A5E5-134E24A1F641}"/>
          </ac:spMkLst>
        </pc:spChg>
        <pc:spChg chg="del">
          <ac:chgData name="MB Vialle" userId="f2c6431163e4e305" providerId="LiveId" clId="{87155936-D8AA-4DFC-A2F4-67D2EB63B76A}" dt="2020-03-26T11:49:19.229" v="17867"/>
          <ac:spMkLst>
            <pc:docMk/>
            <pc:sldMk cId="801988188" sldId="488"/>
            <ac:spMk id="3" creationId="{23AFFB21-968F-4F67-ACDD-472DC4656D52}"/>
          </ac:spMkLst>
        </pc:spChg>
        <pc:spChg chg="add">
          <ac:chgData name="MB Vialle" userId="f2c6431163e4e305" providerId="LiveId" clId="{87155936-D8AA-4DFC-A2F4-67D2EB63B76A}" dt="2020-03-26T11:49:36.689" v="17868"/>
          <ac:spMkLst>
            <pc:docMk/>
            <pc:sldMk cId="801988188" sldId="488"/>
            <ac:spMk id="6" creationId="{EBA39E0D-A3E4-4BAD-9A68-D9A23A52430A}"/>
          </ac:spMkLst>
        </pc:spChg>
        <pc:spChg chg="add mod">
          <ac:chgData name="MB Vialle" userId="f2c6431163e4e305" providerId="LiveId" clId="{87155936-D8AA-4DFC-A2F4-67D2EB63B76A}" dt="2020-03-26T11:52:42.656" v="18142" actId="164"/>
          <ac:spMkLst>
            <pc:docMk/>
            <pc:sldMk cId="801988188" sldId="488"/>
            <ac:spMk id="7" creationId="{8BF2B66F-E5F4-40F0-8A9E-D97C167CAA6E}"/>
          </ac:spMkLst>
        </pc:spChg>
        <pc:spChg chg="add mod">
          <ac:chgData name="MB Vialle" userId="f2c6431163e4e305" providerId="LiveId" clId="{87155936-D8AA-4DFC-A2F4-67D2EB63B76A}" dt="2020-03-26T11:52:42.656" v="18142" actId="164"/>
          <ac:spMkLst>
            <pc:docMk/>
            <pc:sldMk cId="801988188" sldId="488"/>
            <ac:spMk id="10" creationId="{C6D4B619-552F-4D78-8370-67DD865E9F7E}"/>
          </ac:spMkLst>
        </pc:spChg>
        <pc:spChg chg="add mod">
          <ac:chgData name="MB Vialle" userId="f2c6431163e4e305" providerId="LiveId" clId="{87155936-D8AA-4DFC-A2F4-67D2EB63B76A}" dt="2020-03-26T11:56:49.770" v="18343" actId="164"/>
          <ac:spMkLst>
            <pc:docMk/>
            <pc:sldMk cId="801988188" sldId="488"/>
            <ac:spMk id="14" creationId="{148AADE7-F8F8-4882-9493-0DDBD6B7B837}"/>
          </ac:spMkLst>
        </pc:spChg>
        <pc:spChg chg="add mod">
          <ac:chgData name="MB Vialle" userId="f2c6431163e4e305" providerId="LiveId" clId="{87155936-D8AA-4DFC-A2F4-67D2EB63B76A}" dt="2020-03-26T11:56:49.770" v="18343" actId="164"/>
          <ac:spMkLst>
            <pc:docMk/>
            <pc:sldMk cId="801988188" sldId="488"/>
            <ac:spMk id="17" creationId="{724D9199-920C-40AA-998A-08B82E18D31D}"/>
          </ac:spMkLst>
        </pc:spChg>
        <pc:grpChg chg="add mod">
          <ac:chgData name="MB Vialle" userId="f2c6431163e4e305" providerId="LiveId" clId="{87155936-D8AA-4DFC-A2F4-67D2EB63B76A}" dt="2020-03-26T11:52:51.111" v="18143" actId="14100"/>
          <ac:grpSpMkLst>
            <pc:docMk/>
            <pc:sldMk cId="801988188" sldId="488"/>
            <ac:grpSpMk id="11" creationId="{317F59BC-35A5-403D-8BB6-91DFA386B832}"/>
          </ac:grpSpMkLst>
        </pc:grpChg>
        <pc:grpChg chg="add mod">
          <ac:chgData name="MB Vialle" userId="f2c6431163e4e305" providerId="LiveId" clId="{87155936-D8AA-4DFC-A2F4-67D2EB63B76A}" dt="2020-03-26T11:56:49.770" v="18343" actId="164"/>
          <ac:grpSpMkLst>
            <pc:docMk/>
            <pc:sldMk cId="801988188" sldId="488"/>
            <ac:grpSpMk id="18" creationId="{7FB41DD9-691C-4D72-A8D3-B1CAAD0ADB4F}"/>
          </ac:grpSpMkLst>
        </pc:grpChg>
        <pc:picChg chg="add mod">
          <ac:chgData name="MB Vialle" userId="f2c6431163e4e305" providerId="LiveId" clId="{87155936-D8AA-4DFC-A2F4-67D2EB63B76A}" dt="2020-03-26T11:49:47.406" v="17872" actId="1076"/>
          <ac:picMkLst>
            <pc:docMk/>
            <pc:sldMk cId="801988188" sldId="488"/>
            <ac:picMk id="5" creationId="{8B30E359-169C-4BED-AE20-449B8C63C6F6}"/>
          </ac:picMkLst>
        </pc:picChg>
        <pc:picChg chg="add mod">
          <ac:chgData name="MB Vialle" userId="f2c6431163e4e305" providerId="LiveId" clId="{87155936-D8AA-4DFC-A2F4-67D2EB63B76A}" dt="2020-03-26T11:54:34.699" v="18160" actId="14100"/>
          <ac:picMkLst>
            <pc:docMk/>
            <pc:sldMk cId="801988188" sldId="488"/>
            <ac:picMk id="13" creationId="{19F8B5F3-CFFD-4EAC-9D36-1DD32B18F651}"/>
          </ac:picMkLst>
        </pc:picChg>
        <pc:cxnChg chg="add mod">
          <ac:chgData name="MB Vialle" userId="f2c6431163e4e305" providerId="LiveId" clId="{87155936-D8AA-4DFC-A2F4-67D2EB63B76A}" dt="2020-03-26T11:52:42.656" v="18142" actId="164"/>
          <ac:cxnSpMkLst>
            <pc:docMk/>
            <pc:sldMk cId="801988188" sldId="488"/>
            <ac:cxnSpMk id="9" creationId="{4BC528D1-D4CD-40DB-AE57-D34E73271173}"/>
          </ac:cxnSpMkLst>
        </pc:cxnChg>
        <pc:cxnChg chg="add mod">
          <ac:chgData name="MB Vialle" userId="f2c6431163e4e305" providerId="LiveId" clId="{87155936-D8AA-4DFC-A2F4-67D2EB63B76A}" dt="2020-03-26T11:56:49.770" v="18343" actId="164"/>
          <ac:cxnSpMkLst>
            <pc:docMk/>
            <pc:sldMk cId="801988188" sldId="488"/>
            <ac:cxnSpMk id="16" creationId="{23304D4B-4816-4CFC-BAC9-5F887823263F}"/>
          </ac:cxnSpMkLst>
        </pc:cxnChg>
      </pc:sldChg>
      <pc:sldChg chg="delSp modSp add mod ord modAnim">
        <pc:chgData name="MB Vialle" userId="f2c6431163e4e305" providerId="LiveId" clId="{87155936-D8AA-4DFC-A2F4-67D2EB63B76A}" dt="2020-03-26T13:07:59.955" v="18699" actId="20577"/>
        <pc:sldMkLst>
          <pc:docMk/>
          <pc:sldMk cId="3331162443" sldId="489"/>
        </pc:sldMkLst>
        <pc:spChg chg="mod">
          <ac:chgData name="MB Vialle" userId="f2c6431163e4e305" providerId="LiveId" clId="{87155936-D8AA-4DFC-A2F4-67D2EB63B76A}" dt="2020-03-26T13:07:59.955" v="18699" actId="20577"/>
          <ac:spMkLst>
            <pc:docMk/>
            <pc:sldMk cId="3331162443" sldId="489"/>
            <ac:spMk id="6" creationId="{53AE37CB-F3A8-4BBA-887A-736492B19961}"/>
          </ac:spMkLst>
        </pc:spChg>
        <pc:spChg chg="mod">
          <ac:chgData name="MB Vialle" userId="f2c6431163e4e305" providerId="LiveId" clId="{87155936-D8AA-4DFC-A2F4-67D2EB63B76A}" dt="2020-03-26T11:58:14.778" v="18475" actId="20577"/>
          <ac:spMkLst>
            <pc:docMk/>
            <pc:sldMk cId="3331162443" sldId="489"/>
            <ac:spMk id="9" creationId="{D59D1E23-7AE0-44DD-B7C9-8F552FB40660}"/>
          </ac:spMkLst>
        </pc:spChg>
        <pc:spChg chg="del">
          <ac:chgData name="MB Vialle" userId="f2c6431163e4e305" providerId="LiveId" clId="{87155936-D8AA-4DFC-A2F4-67D2EB63B76A}" dt="2020-03-26T11:58:18.994" v="18476"/>
          <ac:spMkLst>
            <pc:docMk/>
            <pc:sldMk cId="3331162443" sldId="489"/>
            <ac:spMk id="13" creationId="{86AF631F-1FF0-409C-83DC-B8FA30D50E71}"/>
          </ac:spMkLst>
        </pc:spChg>
      </pc:sldChg>
      <pc:sldChg chg="addSp delSp modSp add mod modAnim">
        <pc:chgData name="MB Vialle" userId="f2c6431163e4e305" providerId="LiveId" clId="{87155936-D8AA-4DFC-A2F4-67D2EB63B76A}" dt="2020-03-26T14:18:22.867" v="21144" actId="27636"/>
        <pc:sldMkLst>
          <pc:docMk/>
          <pc:sldMk cId="3482123344" sldId="490"/>
        </pc:sldMkLst>
        <pc:spChg chg="mod">
          <ac:chgData name="MB Vialle" userId="f2c6431163e4e305" providerId="LiveId" clId="{87155936-D8AA-4DFC-A2F4-67D2EB63B76A}" dt="2020-03-26T14:18:22.867" v="21144" actId="27636"/>
          <ac:spMkLst>
            <pc:docMk/>
            <pc:sldMk cId="3482123344" sldId="490"/>
            <ac:spMk id="2" creationId="{B478D833-9798-411E-9CA9-D1138812EF0F}"/>
          </ac:spMkLst>
        </pc:spChg>
        <pc:spChg chg="del">
          <ac:chgData name="MB Vialle" userId="f2c6431163e4e305" providerId="LiveId" clId="{87155936-D8AA-4DFC-A2F4-67D2EB63B76A}" dt="2020-03-26T13:08:12.377" v="18701"/>
          <ac:spMkLst>
            <pc:docMk/>
            <pc:sldMk cId="3482123344" sldId="490"/>
            <ac:spMk id="3" creationId="{5C7A6EB5-8790-49F0-9CB3-27F5B081EC6A}"/>
          </ac:spMkLst>
        </pc:spChg>
        <pc:spChg chg="add mod">
          <ac:chgData name="MB Vialle" userId="f2c6431163e4e305" providerId="LiveId" clId="{87155936-D8AA-4DFC-A2F4-67D2EB63B76A}" dt="2020-03-26T13:11:30.976" v="18800" actId="164"/>
          <ac:spMkLst>
            <pc:docMk/>
            <pc:sldMk cId="3482123344" sldId="490"/>
            <ac:spMk id="5" creationId="{D4A1F48F-D2E4-4F02-AE6C-862D9489BCA9}"/>
          </ac:spMkLst>
        </pc:spChg>
        <pc:spChg chg="add mod">
          <ac:chgData name="MB Vialle" userId="f2c6431163e4e305" providerId="LiveId" clId="{87155936-D8AA-4DFC-A2F4-67D2EB63B76A}" dt="2020-03-26T13:11:30.976" v="18800" actId="164"/>
          <ac:spMkLst>
            <pc:docMk/>
            <pc:sldMk cId="3482123344" sldId="490"/>
            <ac:spMk id="6" creationId="{396F66E2-B515-4D3E-BE3C-E69A2A35F77F}"/>
          </ac:spMkLst>
        </pc:spChg>
        <pc:spChg chg="add del mod">
          <ac:chgData name="MB Vialle" userId="f2c6431163e4e305" providerId="LiveId" clId="{87155936-D8AA-4DFC-A2F4-67D2EB63B76A}" dt="2020-03-26T13:12:07.332" v="18807"/>
          <ac:spMkLst>
            <pc:docMk/>
            <pc:sldMk cId="3482123344" sldId="490"/>
            <ac:spMk id="8" creationId="{A4F57009-B8ED-47E3-81E7-AAAADEEE0771}"/>
          </ac:spMkLst>
        </pc:spChg>
        <pc:spChg chg="add mod">
          <ac:chgData name="MB Vialle" userId="f2c6431163e4e305" providerId="LiveId" clId="{87155936-D8AA-4DFC-A2F4-67D2EB63B76A}" dt="2020-03-26T13:13:20.507" v="18819" actId="692"/>
          <ac:spMkLst>
            <pc:docMk/>
            <pc:sldMk cId="3482123344" sldId="490"/>
            <ac:spMk id="9" creationId="{8751B7ED-A24B-44A8-815C-77882A346412}"/>
          </ac:spMkLst>
        </pc:spChg>
        <pc:spChg chg="add mod">
          <ac:chgData name="MB Vialle" userId="f2c6431163e4e305" providerId="LiveId" clId="{87155936-D8AA-4DFC-A2F4-67D2EB63B76A}" dt="2020-03-26T13:13:20.507" v="18819" actId="692"/>
          <ac:spMkLst>
            <pc:docMk/>
            <pc:sldMk cId="3482123344" sldId="490"/>
            <ac:spMk id="10" creationId="{B40FBF4F-088E-41F4-8A60-EADFE52829FA}"/>
          </ac:spMkLst>
        </pc:spChg>
        <pc:spChg chg="add mod">
          <ac:chgData name="MB Vialle" userId="f2c6431163e4e305" providerId="LiveId" clId="{87155936-D8AA-4DFC-A2F4-67D2EB63B76A}" dt="2020-03-26T13:13:20.507" v="18819" actId="692"/>
          <ac:spMkLst>
            <pc:docMk/>
            <pc:sldMk cId="3482123344" sldId="490"/>
            <ac:spMk id="11" creationId="{38249FCE-BC96-4ACF-BF17-8ACB824F52DA}"/>
          </ac:spMkLst>
        </pc:spChg>
        <pc:spChg chg="add mod">
          <ac:chgData name="MB Vialle" userId="f2c6431163e4e305" providerId="LiveId" clId="{87155936-D8AA-4DFC-A2F4-67D2EB63B76A}" dt="2020-03-26T13:17:17.010" v="18935" actId="164"/>
          <ac:spMkLst>
            <pc:docMk/>
            <pc:sldMk cId="3482123344" sldId="490"/>
            <ac:spMk id="13" creationId="{A292791E-FE03-4876-B041-985AF9AB43F5}"/>
          </ac:spMkLst>
        </pc:spChg>
        <pc:spChg chg="add mod">
          <ac:chgData name="MB Vialle" userId="f2c6431163e4e305" providerId="LiveId" clId="{87155936-D8AA-4DFC-A2F4-67D2EB63B76A}" dt="2020-03-26T13:21:34.010" v="19188" actId="113"/>
          <ac:spMkLst>
            <pc:docMk/>
            <pc:sldMk cId="3482123344" sldId="490"/>
            <ac:spMk id="14" creationId="{655205D8-97A3-4A9C-962F-0A3E20EA54E5}"/>
          </ac:spMkLst>
        </pc:spChg>
        <pc:spChg chg="add mod">
          <ac:chgData name="MB Vialle" userId="f2c6431163e4e305" providerId="LiveId" clId="{87155936-D8AA-4DFC-A2F4-67D2EB63B76A}" dt="2020-03-26T13:22:37.333" v="19197" actId="164"/>
          <ac:spMkLst>
            <pc:docMk/>
            <pc:sldMk cId="3482123344" sldId="490"/>
            <ac:spMk id="16" creationId="{BA410B4B-D405-4233-A783-73AF308CDC57}"/>
          </ac:spMkLst>
        </pc:spChg>
        <pc:spChg chg="add mod">
          <ac:chgData name="MB Vialle" userId="f2c6431163e4e305" providerId="LiveId" clId="{87155936-D8AA-4DFC-A2F4-67D2EB63B76A}" dt="2020-03-26T13:22:37.333" v="19197" actId="164"/>
          <ac:spMkLst>
            <pc:docMk/>
            <pc:sldMk cId="3482123344" sldId="490"/>
            <ac:spMk id="17" creationId="{8F3FC7D1-5409-491F-AA14-0FB33141261E}"/>
          </ac:spMkLst>
        </pc:spChg>
        <pc:spChg chg="add mod">
          <ac:chgData name="MB Vialle" userId="f2c6431163e4e305" providerId="LiveId" clId="{87155936-D8AA-4DFC-A2F4-67D2EB63B76A}" dt="2020-03-26T13:22:37.333" v="19197" actId="164"/>
          <ac:spMkLst>
            <pc:docMk/>
            <pc:sldMk cId="3482123344" sldId="490"/>
            <ac:spMk id="18" creationId="{D095982E-4C64-4698-A859-5BA37C06181A}"/>
          </ac:spMkLst>
        </pc:spChg>
        <pc:spChg chg="add mod">
          <ac:chgData name="MB Vialle" userId="f2c6431163e4e305" providerId="LiveId" clId="{87155936-D8AA-4DFC-A2F4-67D2EB63B76A}" dt="2020-03-26T13:18:47.006" v="18956" actId="1076"/>
          <ac:spMkLst>
            <pc:docMk/>
            <pc:sldMk cId="3482123344" sldId="490"/>
            <ac:spMk id="19" creationId="{C0E0C62F-C805-44F5-8385-030AFE8E286B}"/>
          </ac:spMkLst>
        </pc:spChg>
        <pc:spChg chg="add mod">
          <ac:chgData name="MB Vialle" userId="f2c6431163e4e305" providerId="LiveId" clId="{87155936-D8AA-4DFC-A2F4-67D2EB63B76A}" dt="2020-03-26T13:22:37.333" v="19197" actId="164"/>
          <ac:spMkLst>
            <pc:docMk/>
            <pc:sldMk cId="3482123344" sldId="490"/>
            <ac:spMk id="25" creationId="{6472DA33-85A6-4849-A6CA-D79D24E3788F}"/>
          </ac:spMkLst>
        </pc:spChg>
        <pc:spChg chg="add mod">
          <ac:chgData name="MB Vialle" userId="f2c6431163e4e305" providerId="LiveId" clId="{87155936-D8AA-4DFC-A2F4-67D2EB63B76A}" dt="2020-03-26T13:22:37.333" v="19197" actId="164"/>
          <ac:spMkLst>
            <pc:docMk/>
            <pc:sldMk cId="3482123344" sldId="490"/>
            <ac:spMk id="26" creationId="{AC167198-50CE-4672-8E3D-7467954CCE3E}"/>
          </ac:spMkLst>
        </pc:spChg>
        <pc:spChg chg="add del mod">
          <ac:chgData name="MB Vialle" userId="f2c6431163e4e305" providerId="LiveId" clId="{87155936-D8AA-4DFC-A2F4-67D2EB63B76A}" dt="2020-03-26T13:23:59.609" v="19219"/>
          <ac:spMkLst>
            <pc:docMk/>
            <pc:sldMk cId="3482123344" sldId="490"/>
            <ac:spMk id="28" creationId="{563A8E39-CBD9-4410-924A-78488D085568}"/>
          </ac:spMkLst>
        </pc:spChg>
        <pc:spChg chg="add mod">
          <ac:chgData name="MB Vialle" userId="f2c6431163e4e305" providerId="LiveId" clId="{87155936-D8AA-4DFC-A2F4-67D2EB63B76A}" dt="2020-03-26T13:28:30.130" v="19421" actId="164"/>
          <ac:spMkLst>
            <pc:docMk/>
            <pc:sldMk cId="3482123344" sldId="490"/>
            <ac:spMk id="29" creationId="{099DB2C3-2500-4993-AF1F-2FA081C72E34}"/>
          </ac:spMkLst>
        </pc:spChg>
        <pc:spChg chg="add mod">
          <ac:chgData name="MB Vialle" userId="f2c6431163e4e305" providerId="LiveId" clId="{87155936-D8AA-4DFC-A2F4-67D2EB63B76A}" dt="2020-03-26T13:28:30.130" v="19421" actId="164"/>
          <ac:spMkLst>
            <pc:docMk/>
            <pc:sldMk cId="3482123344" sldId="490"/>
            <ac:spMk id="30" creationId="{A9E80A36-1A71-4018-AC05-2D504D23472F}"/>
          </ac:spMkLst>
        </pc:spChg>
        <pc:grpChg chg="add mod">
          <ac:chgData name="MB Vialle" userId="f2c6431163e4e305" providerId="LiveId" clId="{87155936-D8AA-4DFC-A2F4-67D2EB63B76A}" dt="2020-03-26T13:11:37.585" v="18802" actId="1076"/>
          <ac:grpSpMkLst>
            <pc:docMk/>
            <pc:sldMk cId="3482123344" sldId="490"/>
            <ac:grpSpMk id="7" creationId="{5D1F4A3F-2A3A-473D-B5D2-D8BE6E495ED0}"/>
          </ac:grpSpMkLst>
        </pc:grpChg>
        <pc:grpChg chg="add mod">
          <ac:chgData name="MB Vialle" userId="f2c6431163e4e305" providerId="LiveId" clId="{87155936-D8AA-4DFC-A2F4-67D2EB63B76A}" dt="2020-03-26T13:17:17.010" v="18935" actId="164"/>
          <ac:grpSpMkLst>
            <pc:docMk/>
            <pc:sldMk cId="3482123344" sldId="490"/>
            <ac:grpSpMk id="12" creationId="{8D827CC5-E385-4377-93A7-1B63B9D2D62E}"/>
          </ac:grpSpMkLst>
        </pc:grpChg>
        <pc:grpChg chg="add mod">
          <ac:chgData name="MB Vialle" userId="f2c6431163e4e305" providerId="LiveId" clId="{87155936-D8AA-4DFC-A2F4-67D2EB63B76A}" dt="2020-03-26T13:17:17.010" v="18935" actId="164"/>
          <ac:grpSpMkLst>
            <pc:docMk/>
            <pc:sldMk cId="3482123344" sldId="490"/>
            <ac:grpSpMk id="15" creationId="{001BC165-3A1E-45A8-BA3D-EAFA161E539C}"/>
          </ac:grpSpMkLst>
        </pc:grpChg>
        <pc:grpChg chg="add mod">
          <ac:chgData name="MB Vialle" userId="f2c6431163e4e305" providerId="LiveId" clId="{87155936-D8AA-4DFC-A2F4-67D2EB63B76A}" dt="2020-03-26T13:22:37.333" v="19197" actId="164"/>
          <ac:grpSpMkLst>
            <pc:docMk/>
            <pc:sldMk cId="3482123344" sldId="490"/>
            <ac:grpSpMk id="27" creationId="{DA6C5050-2DB3-46C8-B119-CED543D05C0D}"/>
          </ac:grpSpMkLst>
        </pc:grpChg>
        <pc:grpChg chg="add mod">
          <ac:chgData name="MB Vialle" userId="f2c6431163e4e305" providerId="LiveId" clId="{87155936-D8AA-4DFC-A2F4-67D2EB63B76A}" dt="2020-03-26T13:28:30.130" v="19421" actId="164"/>
          <ac:grpSpMkLst>
            <pc:docMk/>
            <pc:sldMk cId="3482123344" sldId="490"/>
            <ac:grpSpMk id="37" creationId="{56C8C4DC-C8A6-4B72-94A4-B8DD86933883}"/>
          </ac:grpSpMkLst>
        </pc:grpChg>
        <pc:picChg chg="add mod">
          <ac:chgData name="MB Vialle" userId="f2c6431163e4e305" providerId="LiveId" clId="{87155936-D8AA-4DFC-A2F4-67D2EB63B76A}" dt="2020-03-26T13:11:30.976" v="18800" actId="164"/>
          <ac:picMkLst>
            <pc:docMk/>
            <pc:sldMk cId="3482123344" sldId="490"/>
            <ac:picMk id="4" creationId="{A44C224C-904F-4F8F-8465-0CE14FB84021}"/>
          </ac:picMkLst>
        </pc:picChg>
        <pc:cxnChg chg="add mod">
          <ac:chgData name="MB Vialle" userId="f2c6431163e4e305" providerId="LiveId" clId="{87155936-D8AA-4DFC-A2F4-67D2EB63B76A}" dt="2020-03-26T13:22:37.333" v="19197" actId="164"/>
          <ac:cxnSpMkLst>
            <pc:docMk/>
            <pc:sldMk cId="3482123344" sldId="490"/>
            <ac:cxnSpMk id="21" creationId="{E027F0A3-9807-46F3-8B65-B79AF2A1036B}"/>
          </ac:cxnSpMkLst>
        </pc:cxnChg>
        <pc:cxnChg chg="add mod">
          <ac:chgData name="MB Vialle" userId="f2c6431163e4e305" providerId="LiveId" clId="{87155936-D8AA-4DFC-A2F4-67D2EB63B76A}" dt="2020-03-26T13:22:37.333" v="19197" actId="164"/>
          <ac:cxnSpMkLst>
            <pc:docMk/>
            <pc:sldMk cId="3482123344" sldId="490"/>
            <ac:cxnSpMk id="22" creationId="{E6733BDB-ABB4-42C4-AEBC-37187E07D046}"/>
          </ac:cxnSpMkLst>
        </pc:cxnChg>
        <pc:cxnChg chg="add mod">
          <ac:chgData name="MB Vialle" userId="f2c6431163e4e305" providerId="LiveId" clId="{87155936-D8AA-4DFC-A2F4-67D2EB63B76A}" dt="2020-03-26T13:28:30.130" v="19421" actId="164"/>
          <ac:cxnSpMkLst>
            <pc:docMk/>
            <pc:sldMk cId="3482123344" sldId="490"/>
            <ac:cxnSpMk id="32" creationId="{06820B4A-EC8A-4CE1-B12D-7065C5E2C5DF}"/>
          </ac:cxnSpMkLst>
        </pc:cxnChg>
        <pc:cxnChg chg="add mod">
          <ac:chgData name="MB Vialle" userId="f2c6431163e4e305" providerId="LiveId" clId="{87155936-D8AA-4DFC-A2F4-67D2EB63B76A}" dt="2020-03-26T13:28:30.130" v="19421" actId="164"/>
          <ac:cxnSpMkLst>
            <pc:docMk/>
            <pc:sldMk cId="3482123344" sldId="490"/>
            <ac:cxnSpMk id="33" creationId="{FD46153C-72F3-4DB4-9DE0-ABAF00457ECA}"/>
          </ac:cxnSpMkLst>
        </pc:cxnChg>
      </pc:sldChg>
      <pc:sldChg chg="add del">
        <pc:chgData name="MB Vialle" userId="f2c6431163e4e305" providerId="LiveId" clId="{87155936-D8AA-4DFC-A2F4-67D2EB63B76A}" dt="2020-03-26T12:09:09.891" v="18678" actId="2696"/>
        <pc:sldMkLst>
          <pc:docMk/>
          <pc:sldMk cId="4132431494" sldId="490"/>
        </pc:sldMkLst>
      </pc:sldChg>
      <pc:sldChg chg="addSp delSp modSp add mod modAnim">
        <pc:chgData name="MB Vialle" userId="f2c6431163e4e305" providerId="LiveId" clId="{87155936-D8AA-4DFC-A2F4-67D2EB63B76A}" dt="2020-03-26T14:18:09.129" v="21142" actId="27636"/>
        <pc:sldMkLst>
          <pc:docMk/>
          <pc:sldMk cId="367236355" sldId="491"/>
        </pc:sldMkLst>
        <pc:spChg chg="mod">
          <ac:chgData name="MB Vialle" userId="f2c6431163e4e305" providerId="LiveId" clId="{87155936-D8AA-4DFC-A2F4-67D2EB63B76A}" dt="2020-03-26T14:18:09.129" v="21142" actId="27636"/>
          <ac:spMkLst>
            <pc:docMk/>
            <pc:sldMk cId="367236355" sldId="491"/>
            <ac:spMk id="2" creationId="{B478D833-9798-411E-9CA9-D1138812EF0F}"/>
          </ac:spMkLst>
        </pc:spChg>
        <pc:spChg chg="add mod">
          <ac:chgData name="MB Vialle" userId="f2c6431163e4e305" providerId="LiveId" clId="{87155936-D8AA-4DFC-A2F4-67D2EB63B76A}" dt="2020-03-26T13:32:54.524" v="19610" actId="164"/>
          <ac:spMkLst>
            <pc:docMk/>
            <pc:sldMk cId="367236355" sldId="491"/>
            <ac:spMk id="3" creationId="{155CF368-1394-4C3D-8874-C259E44EE6EC}"/>
          </ac:spMkLst>
        </pc:spChg>
        <pc:spChg chg="add mod">
          <ac:chgData name="MB Vialle" userId="f2c6431163e4e305" providerId="LiveId" clId="{87155936-D8AA-4DFC-A2F4-67D2EB63B76A}" dt="2020-03-26T13:32:54.524" v="19610" actId="164"/>
          <ac:spMkLst>
            <pc:docMk/>
            <pc:sldMk cId="367236355" sldId="491"/>
            <ac:spMk id="8" creationId="{689B8990-A702-4237-BB50-77505A1B375F}"/>
          </ac:spMkLst>
        </pc:spChg>
        <pc:spChg chg="del">
          <ac:chgData name="MB Vialle" userId="f2c6431163e4e305" providerId="LiveId" clId="{87155936-D8AA-4DFC-A2F4-67D2EB63B76A}" dt="2020-03-26T13:30:23.814" v="19434"/>
          <ac:spMkLst>
            <pc:docMk/>
            <pc:sldMk cId="367236355" sldId="491"/>
            <ac:spMk id="19" creationId="{C0E0C62F-C805-44F5-8385-030AFE8E286B}"/>
          </ac:spMkLst>
        </pc:spChg>
        <pc:spChg chg="add mod">
          <ac:chgData name="MB Vialle" userId="f2c6431163e4e305" providerId="LiveId" clId="{87155936-D8AA-4DFC-A2F4-67D2EB63B76A}" dt="2020-03-26T13:51:18.278" v="20475" actId="164"/>
          <ac:spMkLst>
            <pc:docMk/>
            <pc:sldMk cId="367236355" sldId="491"/>
            <ac:spMk id="23" creationId="{AF857E3D-C555-4662-B506-2DD700674463}"/>
          </ac:spMkLst>
        </pc:spChg>
        <pc:spChg chg="add mod">
          <ac:chgData name="MB Vialle" userId="f2c6431163e4e305" providerId="LiveId" clId="{87155936-D8AA-4DFC-A2F4-67D2EB63B76A}" dt="2020-03-26T13:32:54.524" v="19610" actId="164"/>
          <ac:spMkLst>
            <pc:docMk/>
            <pc:sldMk cId="367236355" sldId="491"/>
            <ac:spMk id="31" creationId="{EB471CB5-16F3-4DC9-A4BD-401B862D85D1}"/>
          </ac:spMkLst>
        </pc:spChg>
        <pc:spChg chg="add mod">
          <ac:chgData name="MB Vialle" userId="f2c6431163e4e305" providerId="LiveId" clId="{87155936-D8AA-4DFC-A2F4-67D2EB63B76A}" dt="2020-03-26T13:51:18.278" v="20475" actId="164"/>
          <ac:spMkLst>
            <pc:docMk/>
            <pc:sldMk cId="367236355" sldId="491"/>
            <ac:spMk id="53" creationId="{5048F3EB-D145-438E-A844-E24A8FA0EA9B}"/>
          </ac:spMkLst>
        </pc:spChg>
        <pc:spChg chg="add mod">
          <ac:chgData name="MB Vialle" userId="f2c6431163e4e305" providerId="LiveId" clId="{87155936-D8AA-4DFC-A2F4-67D2EB63B76A}" dt="2020-03-26T13:51:18.278" v="20475" actId="164"/>
          <ac:spMkLst>
            <pc:docMk/>
            <pc:sldMk cId="367236355" sldId="491"/>
            <ac:spMk id="54" creationId="{42A06773-690F-4A63-8E01-6463C96D8162}"/>
          </ac:spMkLst>
        </pc:spChg>
        <pc:spChg chg="add mod">
          <ac:chgData name="MB Vialle" userId="f2c6431163e4e305" providerId="LiveId" clId="{87155936-D8AA-4DFC-A2F4-67D2EB63B76A}" dt="2020-03-26T13:52:02.134" v="20481" actId="164"/>
          <ac:spMkLst>
            <pc:docMk/>
            <pc:sldMk cId="367236355" sldId="491"/>
            <ac:spMk id="55" creationId="{94202413-100F-4B35-894C-B4170F812965}"/>
          </ac:spMkLst>
        </pc:spChg>
        <pc:spChg chg="add mod">
          <ac:chgData name="MB Vialle" userId="f2c6431163e4e305" providerId="LiveId" clId="{87155936-D8AA-4DFC-A2F4-67D2EB63B76A}" dt="2020-03-26T13:51:18.278" v="20475" actId="164"/>
          <ac:spMkLst>
            <pc:docMk/>
            <pc:sldMk cId="367236355" sldId="491"/>
            <ac:spMk id="56" creationId="{9051892D-60E0-4121-847E-6231796A0346}"/>
          </ac:spMkLst>
        </pc:spChg>
        <pc:spChg chg="add mod ord">
          <ac:chgData name="MB Vialle" userId="f2c6431163e4e305" providerId="LiveId" clId="{87155936-D8AA-4DFC-A2F4-67D2EB63B76A}" dt="2020-03-26T13:52:13.738" v="20483" actId="1076"/>
          <ac:spMkLst>
            <pc:docMk/>
            <pc:sldMk cId="367236355" sldId="491"/>
            <ac:spMk id="57" creationId="{7EF01BF1-3DD1-4211-81A8-65430E67AA9A}"/>
          </ac:spMkLst>
        </pc:spChg>
        <pc:spChg chg="add mod">
          <ac:chgData name="MB Vialle" userId="f2c6431163e4e305" providerId="LiveId" clId="{87155936-D8AA-4DFC-A2F4-67D2EB63B76A}" dt="2020-03-26T13:51:18.278" v="20475" actId="164"/>
          <ac:spMkLst>
            <pc:docMk/>
            <pc:sldMk cId="367236355" sldId="491"/>
            <ac:spMk id="58" creationId="{0ADAC0D1-B752-4B8E-B364-10F4B1FD7E41}"/>
          </ac:spMkLst>
        </pc:spChg>
        <pc:spChg chg="add mod">
          <ac:chgData name="MB Vialle" userId="f2c6431163e4e305" providerId="LiveId" clId="{87155936-D8AA-4DFC-A2F4-67D2EB63B76A}" dt="2020-03-26T13:51:18.278" v="20475" actId="164"/>
          <ac:spMkLst>
            <pc:docMk/>
            <pc:sldMk cId="367236355" sldId="491"/>
            <ac:spMk id="59" creationId="{92B6DC88-B61F-4FDE-BBFF-66EA146832B7}"/>
          </ac:spMkLst>
        </pc:spChg>
        <pc:spChg chg="add mod">
          <ac:chgData name="MB Vialle" userId="f2c6431163e4e305" providerId="LiveId" clId="{87155936-D8AA-4DFC-A2F4-67D2EB63B76A}" dt="2020-03-26T13:57:51.450" v="20717" actId="164"/>
          <ac:spMkLst>
            <pc:docMk/>
            <pc:sldMk cId="367236355" sldId="491"/>
            <ac:spMk id="62" creationId="{2EE5276B-5CAE-46CF-89BE-549CECDF12D6}"/>
          </ac:spMkLst>
        </pc:spChg>
        <pc:spChg chg="add mod">
          <ac:chgData name="MB Vialle" userId="f2c6431163e4e305" providerId="LiveId" clId="{87155936-D8AA-4DFC-A2F4-67D2EB63B76A}" dt="2020-03-26T13:57:51.450" v="20717" actId="164"/>
          <ac:spMkLst>
            <pc:docMk/>
            <pc:sldMk cId="367236355" sldId="491"/>
            <ac:spMk id="63" creationId="{4DFF8C5D-C96A-4D60-B1E8-43B90A35A7C5}"/>
          </ac:spMkLst>
        </pc:spChg>
        <pc:spChg chg="add mod">
          <ac:chgData name="MB Vialle" userId="f2c6431163e4e305" providerId="LiveId" clId="{87155936-D8AA-4DFC-A2F4-67D2EB63B76A}" dt="2020-03-26T13:58:13.137" v="20726" actId="164"/>
          <ac:spMkLst>
            <pc:docMk/>
            <pc:sldMk cId="367236355" sldId="491"/>
            <ac:spMk id="29696" creationId="{0C330EAB-334D-4A54-9486-6C2440F93C56}"/>
          </ac:spMkLst>
        </pc:spChg>
        <pc:spChg chg="add mod">
          <ac:chgData name="MB Vialle" userId="f2c6431163e4e305" providerId="LiveId" clId="{87155936-D8AA-4DFC-A2F4-67D2EB63B76A}" dt="2020-03-26T13:58:13.137" v="20726" actId="164"/>
          <ac:spMkLst>
            <pc:docMk/>
            <pc:sldMk cId="367236355" sldId="491"/>
            <ac:spMk id="29697" creationId="{D9CD7F2F-BDA4-47DC-9AD6-DA07DC3AD68C}"/>
          </ac:spMkLst>
        </pc:spChg>
        <pc:grpChg chg="del">
          <ac:chgData name="MB Vialle" userId="f2c6431163e4e305" providerId="LiveId" clId="{87155936-D8AA-4DFC-A2F4-67D2EB63B76A}" dt="2020-03-26T13:30:11.753" v="19430"/>
          <ac:grpSpMkLst>
            <pc:docMk/>
            <pc:sldMk cId="367236355" sldId="491"/>
            <ac:grpSpMk id="7" creationId="{5D1F4A3F-2A3A-473D-B5D2-D8BE6E495ED0}"/>
          </ac:grpSpMkLst>
        </pc:grpChg>
        <pc:grpChg chg="del">
          <ac:chgData name="MB Vialle" userId="f2c6431163e4e305" providerId="LiveId" clId="{87155936-D8AA-4DFC-A2F4-67D2EB63B76A}" dt="2020-03-26T13:30:14.245" v="19431"/>
          <ac:grpSpMkLst>
            <pc:docMk/>
            <pc:sldMk cId="367236355" sldId="491"/>
            <ac:grpSpMk id="15" creationId="{001BC165-3A1E-45A8-BA3D-EAFA161E539C}"/>
          </ac:grpSpMkLst>
        </pc:grpChg>
        <pc:grpChg chg="add mod ord">
          <ac:chgData name="MB Vialle" userId="f2c6431163e4e305" providerId="LiveId" clId="{87155936-D8AA-4DFC-A2F4-67D2EB63B76A}" dt="2020-03-26T13:50:04.352" v="20469" actId="166"/>
          <ac:grpSpMkLst>
            <pc:docMk/>
            <pc:sldMk cId="367236355" sldId="491"/>
            <ac:grpSpMk id="20" creationId="{7E6C376B-F8F1-4F71-B98D-2AC883E3FC23}"/>
          </ac:grpSpMkLst>
        </pc:grpChg>
        <pc:grpChg chg="del">
          <ac:chgData name="MB Vialle" userId="f2c6431163e4e305" providerId="LiveId" clId="{87155936-D8AA-4DFC-A2F4-67D2EB63B76A}" dt="2020-03-26T13:30:17.154" v="19432"/>
          <ac:grpSpMkLst>
            <pc:docMk/>
            <pc:sldMk cId="367236355" sldId="491"/>
            <ac:grpSpMk id="27" creationId="{DA6C5050-2DB3-46C8-B119-CED543D05C0D}"/>
          </ac:grpSpMkLst>
        </pc:grpChg>
        <pc:grpChg chg="del">
          <ac:chgData name="MB Vialle" userId="f2c6431163e4e305" providerId="LiveId" clId="{87155936-D8AA-4DFC-A2F4-67D2EB63B76A}" dt="2020-03-26T13:30:20.784" v="19433"/>
          <ac:grpSpMkLst>
            <pc:docMk/>
            <pc:sldMk cId="367236355" sldId="491"/>
            <ac:grpSpMk id="37" creationId="{56C8C4DC-C8A6-4B72-94A4-B8DD86933883}"/>
          </ac:grpSpMkLst>
        </pc:grpChg>
        <pc:grpChg chg="add mod">
          <ac:chgData name="MB Vialle" userId="f2c6431163e4e305" providerId="LiveId" clId="{87155936-D8AA-4DFC-A2F4-67D2EB63B76A}" dt="2020-03-26T13:52:02.134" v="20481" actId="164"/>
          <ac:grpSpMkLst>
            <pc:docMk/>
            <pc:sldMk cId="367236355" sldId="491"/>
            <ac:grpSpMk id="60" creationId="{4F7CAE13-B8F8-49C5-924D-CFEBFE442B9D}"/>
          </ac:grpSpMkLst>
        </pc:grpChg>
        <pc:grpChg chg="add mod">
          <ac:chgData name="MB Vialle" userId="f2c6431163e4e305" providerId="LiveId" clId="{87155936-D8AA-4DFC-A2F4-67D2EB63B76A}" dt="2020-03-26T13:52:02.134" v="20481" actId="164"/>
          <ac:grpSpMkLst>
            <pc:docMk/>
            <pc:sldMk cId="367236355" sldId="491"/>
            <ac:grpSpMk id="61" creationId="{3605CB16-A619-40F5-AD87-D49CF0BB5DCE}"/>
          </ac:grpSpMkLst>
        </pc:grpChg>
        <pc:grpChg chg="add mod">
          <ac:chgData name="MB Vialle" userId="f2c6431163e4e305" providerId="LiveId" clId="{87155936-D8AA-4DFC-A2F4-67D2EB63B76A}" dt="2020-03-26T13:57:51.450" v="20717" actId="164"/>
          <ac:grpSpMkLst>
            <pc:docMk/>
            <pc:sldMk cId="367236355" sldId="491"/>
            <ac:grpSpMk id="29699" creationId="{26FBCF25-37F0-47B2-9171-18D5A5702F14}"/>
          </ac:grpSpMkLst>
        </pc:grpChg>
        <pc:grpChg chg="add mod">
          <ac:chgData name="MB Vialle" userId="f2c6431163e4e305" providerId="LiveId" clId="{87155936-D8AA-4DFC-A2F4-67D2EB63B76A}" dt="2020-03-26T13:58:13.137" v="20726" actId="164"/>
          <ac:grpSpMkLst>
            <pc:docMk/>
            <pc:sldMk cId="367236355" sldId="491"/>
            <ac:grpSpMk id="29700" creationId="{368A1756-7A0B-45BE-BD47-6558A3DCF097}"/>
          </ac:grpSpMkLst>
        </pc:grpChg>
        <pc:picChg chg="add mod">
          <ac:chgData name="MB Vialle" userId="f2c6431163e4e305" providerId="LiveId" clId="{87155936-D8AA-4DFC-A2F4-67D2EB63B76A}" dt="2020-03-26T13:58:13.137" v="20726" actId="164"/>
          <ac:picMkLst>
            <pc:docMk/>
            <pc:sldMk cId="367236355" sldId="491"/>
            <ac:picMk id="29698" creationId="{A9BF8274-6E86-4518-B004-F336FC50921A}"/>
          </ac:picMkLst>
        </pc:picChg>
        <pc:cxnChg chg="add del mod">
          <ac:chgData name="MB Vialle" userId="f2c6431163e4e305" providerId="LiveId" clId="{87155936-D8AA-4DFC-A2F4-67D2EB63B76A}" dt="2020-03-26T13:36:56.938" v="19637"/>
          <ac:cxnSpMkLst>
            <pc:docMk/>
            <pc:sldMk cId="367236355" sldId="491"/>
            <ac:cxnSpMk id="28" creationId="{514A80F0-4E12-4672-8D2A-1D535836688D}"/>
          </ac:cxnSpMkLst>
        </pc:cxnChg>
        <pc:cxnChg chg="add mod">
          <ac:chgData name="MB Vialle" userId="f2c6431163e4e305" providerId="LiveId" clId="{87155936-D8AA-4DFC-A2F4-67D2EB63B76A}" dt="2020-03-26T13:51:18.278" v="20475" actId="164"/>
          <ac:cxnSpMkLst>
            <pc:docMk/>
            <pc:sldMk cId="367236355" sldId="491"/>
            <ac:cxnSpMk id="36" creationId="{0D9EC09A-D548-420F-AA9A-E67A44B73991}"/>
          </ac:cxnSpMkLst>
        </pc:cxnChg>
        <pc:cxnChg chg="add mod">
          <ac:chgData name="MB Vialle" userId="f2c6431163e4e305" providerId="LiveId" clId="{87155936-D8AA-4DFC-A2F4-67D2EB63B76A}" dt="2020-03-26T13:51:18.278" v="20475" actId="164"/>
          <ac:cxnSpMkLst>
            <pc:docMk/>
            <pc:sldMk cId="367236355" sldId="491"/>
            <ac:cxnSpMk id="42" creationId="{CD2F5BA3-1B2F-4A6F-881C-399B87603FF4}"/>
          </ac:cxnSpMkLst>
        </pc:cxnChg>
        <pc:cxnChg chg="add mod">
          <ac:chgData name="MB Vialle" userId="f2c6431163e4e305" providerId="LiveId" clId="{87155936-D8AA-4DFC-A2F4-67D2EB63B76A}" dt="2020-03-26T13:51:18.278" v="20475" actId="164"/>
          <ac:cxnSpMkLst>
            <pc:docMk/>
            <pc:sldMk cId="367236355" sldId="491"/>
            <ac:cxnSpMk id="46" creationId="{47752BC1-D9EC-47CD-B05B-85F2383FC55C}"/>
          </ac:cxnSpMkLst>
        </pc:cxnChg>
        <pc:cxnChg chg="add mod">
          <ac:chgData name="MB Vialle" userId="f2c6431163e4e305" providerId="LiveId" clId="{87155936-D8AA-4DFC-A2F4-67D2EB63B76A}" dt="2020-03-26T13:51:18.278" v="20475" actId="164"/>
          <ac:cxnSpMkLst>
            <pc:docMk/>
            <pc:sldMk cId="367236355" sldId="491"/>
            <ac:cxnSpMk id="51" creationId="{1962D1A1-EDF8-4DA0-BDD5-6541DAEAA05D}"/>
          </ac:cxnSpMkLst>
        </pc:cxnChg>
      </pc:sldChg>
      <pc:sldChg chg="addSp delSp modSp add mod modAnim">
        <pc:chgData name="MB Vialle" userId="f2c6431163e4e305" providerId="LiveId" clId="{87155936-D8AA-4DFC-A2F4-67D2EB63B76A}" dt="2020-03-26T14:18:38.364" v="21147" actId="1076"/>
        <pc:sldMkLst>
          <pc:docMk/>
          <pc:sldMk cId="1840148248" sldId="492"/>
        </pc:sldMkLst>
        <pc:spChg chg="mod">
          <ac:chgData name="MB Vialle" userId="f2c6431163e4e305" providerId="LiveId" clId="{87155936-D8AA-4DFC-A2F4-67D2EB63B76A}" dt="2020-03-26T14:18:38.364" v="21147" actId="1076"/>
          <ac:spMkLst>
            <pc:docMk/>
            <pc:sldMk cId="1840148248" sldId="492"/>
            <ac:spMk id="2" creationId="{B478D833-9798-411E-9CA9-D1138812EF0F}"/>
          </ac:spMkLst>
        </pc:spChg>
        <pc:spChg chg="add mod">
          <ac:chgData name="MB Vialle" userId="f2c6431163e4e305" providerId="LiveId" clId="{87155936-D8AA-4DFC-A2F4-67D2EB63B76A}" dt="2020-03-26T14:02:29.435" v="20752" actId="164"/>
          <ac:spMkLst>
            <pc:docMk/>
            <pc:sldMk cId="1840148248" sldId="492"/>
            <ac:spMk id="5" creationId="{C6BD0AA7-2AD3-420D-8C9A-C391CD52B188}"/>
          </ac:spMkLst>
        </pc:spChg>
        <pc:spChg chg="add mod">
          <ac:chgData name="MB Vialle" userId="f2c6431163e4e305" providerId="LiveId" clId="{87155936-D8AA-4DFC-A2F4-67D2EB63B76A}" dt="2020-03-26T14:04:28.248" v="20783" actId="164"/>
          <ac:spMkLst>
            <pc:docMk/>
            <pc:sldMk cId="1840148248" sldId="492"/>
            <ac:spMk id="10" creationId="{9548DDEE-DC24-47F3-A4D5-9C3AB99870A6}"/>
          </ac:spMkLst>
        </pc:spChg>
        <pc:spChg chg="add mod">
          <ac:chgData name="MB Vialle" userId="f2c6431163e4e305" providerId="LiveId" clId="{87155936-D8AA-4DFC-A2F4-67D2EB63B76A}" dt="2020-03-26T14:07:37.943" v="20862" actId="164"/>
          <ac:spMkLst>
            <pc:docMk/>
            <pc:sldMk cId="1840148248" sldId="492"/>
            <ac:spMk id="12" creationId="{8DC72E94-AF1E-46A1-AADC-DE6839F69899}"/>
          </ac:spMkLst>
        </pc:spChg>
        <pc:spChg chg="add mod">
          <ac:chgData name="MB Vialle" userId="f2c6431163e4e305" providerId="LiveId" clId="{87155936-D8AA-4DFC-A2F4-67D2EB63B76A}" dt="2020-03-26T14:07:37.943" v="20862" actId="164"/>
          <ac:spMkLst>
            <pc:docMk/>
            <pc:sldMk cId="1840148248" sldId="492"/>
            <ac:spMk id="13" creationId="{E828A584-7387-4349-AB7D-2850513F5ADC}"/>
          </ac:spMkLst>
        </pc:spChg>
        <pc:spChg chg="add mod">
          <ac:chgData name="MB Vialle" userId="f2c6431163e4e305" providerId="LiveId" clId="{87155936-D8AA-4DFC-A2F4-67D2EB63B76A}" dt="2020-03-26T14:14:31.857" v="21018" actId="1076"/>
          <ac:spMkLst>
            <pc:docMk/>
            <pc:sldMk cId="1840148248" sldId="492"/>
            <ac:spMk id="14" creationId="{B877A07A-1488-4549-B146-CEE6EEE5885B}"/>
          </ac:spMkLst>
        </pc:spChg>
        <pc:spChg chg="add mod">
          <ac:chgData name="MB Vialle" userId="f2c6431163e4e305" providerId="LiveId" clId="{87155936-D8AA-4DFC-A2F4-67D2EB63B76A}" dt="2020-03-26T14:16:13.835" v="21038" actId="164"/>
          <ac:spMkLst>
            <pc:docMk/>
            <pc:sldMk cId="1840148248" sldId="492"/>
            <ac:spMk id="18" creationId="{8E4E7A62-1BE8-4DE6-B2D9-552E0504DB04}"/>
          </ac:spMkLst>
        </pc:spChg>
        <pc:spChg chg="add mod">
          <ac:chgData name="MB Vialle" userId="f2c6431163e4e305" providerId="LiveId" clId="{87155936-D8AA-4DFC-A2F4-67D2EB63B76A}" dt="2020-03-26T14:16:13.835" v="21038" actId="164"/>
          <ac:spMkLst>
            <pc:docMk/>
            <pc:sldMk cId="1840148248" sldId="492"/>
            <ac:spMk id="19" creationId="{5B14CF03-4578-4B40-AB7F-90399378BC8B}"/>
          </ac:spMkLst>
        </pc:spChg>
        <pc:spChg chg="add mod">
          <ac:chgData name="MB Vialle" userId="f2c6431163e4e305" providerId="LiveId" clId="{87155936-D8AA-4DFC-A2F4-67D2EB63B76A}" dt="2020-03-26T14:16:13.835" v="21038" actId="164"/>
          <ac:spMkLst>
            <pc:docMk/>
            <pc:sldMk cId="1840148248" sldId="492"/>
            <ac:spMk id="43" creationId="{10A6CA22-1E4A-4E36-AD49-5000FF9FF09A}"/>
          </ac:spMkLst>
        </pc:spChg>
        <pc:spChg chg="add mod">
          <ac:chgData name="MB Vialle" userId="f2c6431163e4e305" providerId="LiveId" clId="{87155936-D8AA-4DFC-A2F4-67D2EB63B76A}" dt="2020-03-26T14:16:13.835" v="21038" actId="164"/>
          <ac:spMkLst>
            <pc:docMk/>
            <pc:sldMk cId="1840148248" sldId="492"/>
            <ac:spMk id="44" creationId="{515C56EE-2656-434D-8D22-3AC31E08712C}"/>
          </ac:spMkLst>
        </pc:spChg>
        <pc:spChg chg="del mod">
          <ac:chgData name="MB Vialle" userId="f2c6431163e4e305" providerId="LiveId" clId="{87155936-D8AA-4DFC-A2F4-67D2EB63B76A}" dt="2020-03-26T13:59:09.236" v="20738"/>
          <ac:spMkLst>
            <pc:docMk/>
            <pc:sldMk cId="1840148248" sldId="492"/>
            <ac:spMk id="62" creationId="{2EE5276B-5CAE-46CF-89BE-549CECDF12D6}"/>
          </ac:spMkLst>
        </pc:spChg>
        <pc:spChg chg="del">
          <ac:chgData name="MB Vialle" userId="f2c6431163e4e305" providerId="LiveId" clId="{87155936-D8AA-4DFC-A2F4-67D2EB63B76A}" dt="2020-03-26T13:59:03.591" v="20736"/>
          <ac:spMkLst>
            <pc:docMk/>
            <pc:sldMk cId="1840148248" sldId="492"/>
            <ac:spMk id="63" creationId="{4DFF8C5D-C96A-4D60-B1E8-43B90A35A7C5}"/>
          </ac:spMkLst>
        </pc:spChg>
        <pc:grpChg chg="add mod">
          <ac:chgData name="MB Vialle" userId="f2c6431163e4e305" providerId="LiveId" clId="{87155936-D8AA-4DFC-A2F4-67D2EB63B76A}" dt="2020-03-26T14:04:28.248" v="20783" actId="164"/>
          <ac:grpSpMkLst>
            <pc:docMk/>
            <pc:sldMk cId="1840148248" sldId="492"/>
            <ac:grpSpMk id="6" creationId="{DCAE041A-A51F-424B-8177-F59DC60BBCA3}"/>
          </ac:grpSpMkLst>
        </pc:grpChg>
        <pc:grpChg chg="add mod">
          <ac:chgData name="MB Vialle" userId="f2c6431163e4e305" providerId="LiveId" clId="{87155936-D8AA-4DFC-A2F4-67D2EB63B76A}" dt="2020-03-26T14:07:37.943" v="20862" actId="164"/>
          <ac:grpSpMkLst>
            <pc:docMk/>
            <pc:sldMk cId="1840148248" sldId="492"/>
            <ac:grpSpMk id="11" creationId="{E4D70AFD-0105-4FCA-BFED-1CE275081EF1}"/>
          </ac:grpSpMkLst>
        </pc:grpChg>
        <pc:grpChg chg="add mod">
          <ac:chgData name="MB Vialle" userId="f2c6431163e4e305" providerId="LiveId" clId="{87155936-D8AA-4DFC-A2F4-67D2EB63B76A}" dt="2020-03-26T14:07:37.943" v="20862" actId="164"/>
          <ac:grpSpMkLst>
            <pc:docMk/>
            <pc:sldMk cId="1840148248" sldId="492"/>
            <ac:grpSpMk id="15" creationId="{49C01206-4F8C-4EF2-BB7C-848A307C24F1}"/>
          </ac:grpSpMkLst>
        </pc:grpChg>
        <pc:grpChg chg="add mod">
          <ac:chgData name="MB Vialle" userId="f2c6431163e4e305" providerId="LiveId" clId="{87155936-D8AA-4DFC-A2F4-67D2EB63B76A}" dt="2020-03-26T14:16:13.835" v="21038" actId="164"/>
          <ac:grpSpMkLst>
            <pc:docMk/>
            <pc:sldMk cId="1840148248" sldId="492"/>
            <ac:grpSpMk id="21" creationId="{7F2C399A-08CC-489D-AF7F-4F674B25DC33}"/>
          </ac:grpSpMkLst>
        </pc:grpChg>
        <pc:grpChg chg="mod">
          <ac:chgData name="MB Vialle" userId="f2c6431163e4e305" providerId="LiveId" clId="{87155936-D8AA-4DFC-A2F4-67D2EB63B76A}" dt="2020-03-26T14:07:29.100" v="20861" actId="1076"/>
          <ac:grpSpMkLst>
            <pc:docMk/>
            <pc:sldMk cId="1840148248" sldId="492"/>
            <ac:grpSpMk id="61" creationId="{3605CB16-A619-40F5-AD87-D49CF0BB5DCE}"/>
          </ac:grpSpMkLst>
        </pc:grpChg>
        <pc:grpChg chg="del mod">
          <ac:chgData name="MB Vialle" userId="f2c6431163e4e305" providerId="LiveId" clId="{87155936-D8AA-4DFC-A2F4-67D2EB63B76A}" dt="2020-03-26T13:59:03.591" v="20736"/>
          <ac:grpSpMkLst>
            <pc:docMk/>
            <pc:sldMk cId="1840148248" sldId="492"/>
            <ac:grpSpMk id="29699" creationId="{26FBCF25-37F0-47B2-9171-18D5A5702F14}"/>
          </ac:grpSpMkLst>
        </pc:grpChg>
        <pc:grpChg chg="del">
          <ac:chgData name="MB Vialle" userId="f2c6431163e4e305" providerId="LiveId" clId="{87155936-D8AA-4DFC-A2F4-67D2EB63B76A}" dt="2020-03-26T13:59:06.071" v="20737"/>
          <ac:grpSpMkLst>
            <pc:docMk/>
            <pc:sldMk cId="1840148248" sldId="492"/>
            <ac:grpSpMk id="29700" creationId="{368A1756-7A0B-45BE-BD47-6558A3DCF097}"/>
          </ac:grpSpMkLst>
        </pc:grpChg>
        <pc:picChg chg="add mod">
          <ac:chgData name="MB Vialle" userId="f2c6431163e4e305" providerId="LiveId" clId="{87155936-D8AA-4DFC-A2F4-67D2EB63B76A}" dt="2020-03-26T14:02:29.435" v="20752" actId="164"/>
          <ac:picMkLst>
            <pc:docMk/>
            <pc:sldMk cId="1840148248" sldId="492"/>
            <ac:picMk id="4" creationId="{77811551-9FCE-4E6E-8B58-B8E6CE48CD5A}"/>
          </ac:picMkLst>
        </pc:picChg>
        <pc:picChg chg="add mod">
          <ac:chgData name="MB Vialle" userId="f2c6431163e4e305" providerId="LiveId" clId="{87155936-D8AA-4DFC-A2F4-67D2EB63B76A}" dt="2020-03-26T14:04:28.248" v="20783" actId="164"/>
          <ac:picMkLst>
            <pc:docMk/>
            <pc:sldMk cId="1840148248" sldId="492"/>
            <ac:picMk id="9" creationId="{A94CC04E-9DDE-4FA5-B2D2-947A2F02B942}"/>
          </ac:picMkLst>
        </pc:picChg>
        <pc:picChg chg="add mod">
          <ac:chgData name="MB Vialle" userId="f2c6431163e4e305" providerId="LiveId" clId="{87155936-D8AA-4DFC-A2F4-67D2EB63B76A}" dt="2020-03-26T14:16:13.835" v="21038" actId="164"/>
          <ac:picMkLst>
            <pc:docMk/>
            <pc:sldMk cId="1840148248" sldId="492"/>
            <ac:picMk id="17" creationId="{36D7E5BE-EC4A-4494-8A60-09B6A3D1897B}"/>
          </ac:picMkLst>
        </pc:picChg>
      </pc:sldChg>
      <pc:sldChg chg="modSp add ord">
        <pc:chgData name="MB Vialle" userId="f2c6431163e4e305" providerId="LiveId" clId="{87155936-D8AA-4DFC-A2F4-67D2EB63B76A}" dt="2020-03-26T14:17:21.730" v="21136" actId="20577"/>
        <pc:sldMkLst>
          <pc:docMk/>
          <pc:sldMk cId="2351640441" sldId="493"/>
        </pc:sldMkLst>
        <pc:spChg chg="mod">
          <ac:chgData name="MB Vialle" userId="f2c6431163e4e305" providerId="LiveId" clId="{87155936-D8AA-4DFC-A2F4-67D2EB63B76A}" dt="2020-03-26T14:17:21.730" v="21136" actId="20577"/>
          <ac:spMkLst>
            <pc:docMk/>
            <pc:sldMk cId="2351640441" sldId="493"/>
            <ac:spMk id="6" creationId="{53AE37CB-F3A8-4BBA-887A-736492B19961}"/>
          </ac:spMkLst>
        </pc:spChg>
      </pc:sldChg>
      <pc:sldChg chg="addSp delSp modSp add mod modAnim">
        <pc:chgData name="MB Vialle" userId="f2c6431163e4e305" providerId="LiveId" clId="{87155936-D8AA-4DFC-A2F4-67D2EB63B76A}" dt="2020-03-26T14:38:49.899" v="21951"/>
        <pc:sldMkLst>
          <pc:docMk/>
          <pc:sldMk cId="516284330" sldId="494"/>
        </pc:sldMkLst>
        <pc:spChg chg="mod">
          <ac:chgData name="MB Vialle" userId="f2c6431163e4e305" providerId="LiveId" clId="{87155936-D8AA-4DFC-A2F4-67D2EB63B76A}" dt="2020-03-26T14:23:19.895" v="21239" actId="1076"/>
          <ac:spMkLst>
            <pc:docMk/>
            <pc:sldMk cId="516284330" sldId="494"/>
            <ac:spMk id="2" creationId="{62834C89-B597-4EC1-B088-F63A9761548A}"/>
          </ac:spMkLst>
        </pc:spChg>
        <pc:spChg chg="del">
          <ac:chgData name="MB Vialle" userId="f2c6431163e4e305" providerId="LiveId" clId="{87155936-D8AA-4DFC-A2F4-67D2EB63B76A}" dt="2020-03-26T14:17:35.802" v="21138"/>
          <ac:spMkLst>
            <pc:docMk/>
            <pc:sldMk cId="516284330" sldId="494"/>
            <ac:spMk id="3" creationId="{0BE4295D-7D99-4171-9336-1358C133AEBB}"/>
          </ac:spMkLst>
        </pc:spChg>
        <pc:spChg chg="add mod">
          <ac:chgData name="MB Vialle" userId="f2c6431163e4e305" providerId="LiveId" clId="{87155936-D8AA-4DFC-A2F4-67D2EB63B76A}" dt="2020-03-26T14:27:12.008" v="21446" actId="164"/>
          <ac:spMkLst>
            <pc:docMk/>
            <pc:sldMk cId="516284330" sldId="494"/>
            <ac:spMk id="6" creationId="{879D70E1-CC63-4478-A1EF-51552A00D8A0}"/>
          </ac:spMkLst>
        </pc:spChg>
        <pc:spChg chg="add mod">
          <ac:chgData name="MB Vialle" userId="f2c6431163e4e305" providerId="LiveId" clId="{87155936-D8AA-4DFC-A2F4-67D2EB63B76A}" dt="2020-03-26T14:27:12.008" v="21446" actId="164"/>
          <ac:spMkLst>
            <pc:docMk/>
            <pc:sldMk cId="516284330" sldId="494"/>
            <ac:spMk id="7" creationId="{D50E159D-F1AC-46EB-845F-0B3DB936CAA2}"/>
          </ac:spMkLst>
        </pc:spChg>
        <pc:spChg chg="add mod">
          <ac:chgData name="MB Vialle" userId="f2c6431163e4e305" providerId="LiveId" clId="{87155936-D8AA-4DFC-A2F4-67D2EB63B76A}" dt="2020-03-26T14:26:15.631" v="21443" actId="1076"/>
          <ac:spMkLst>
            <pc:docMk/>
            <pc:sldMk cId="516284330" sldId="494"/>
            <ac:spMk id="8" creationId="{6F6769BC-38EE-4B1F-A683-468E13A1AF77}"/>
          </ac:spMkLst>
        </pc:spChg>
        <pc:spChg chg="add mod">
          <ac:chgData name="MB Vialle" userId="f2c6431163e4e305" providerId="LiveId" clId="{87155936-D8AA-4DFC-A2F4-67D2EB63B76A}" dt="2020-03-26T14:27:55.989" v="21459" actId="207"/>
          <ac:spMkLst>
            <pc:docMk/>
            <pc:sldMk cId="516284330" sldId="494"/>
            <ac:spMk id="10" creationId="{811FCF0F-A3A4-43EC-A0C6-F3B489C8A6CA}"/>
          </ac:spMkLst>
        </pc:spChg>
        <pc:spChg chg="add mod">
          <ac:chgData name="MB Vialle" userId="f2c6431163e4e305" providerId="LiveId" clId="{87155936-D8AA-4DFC-A2F4-67D2EB63B76A}" dt="2020-03-26T14:30:43.510" v="21550" actId="164"/>
          <ac:spMkLst>
            <pc:docMk/>
            <pc:sldMk cId="516284330" sldId="494"/>
            <ac:spMk id="11" creationId="{69FE0387-0E04-4B2F-8EBF-FE2EB1724C03}"/>
          </ac:spMkLst>
        </pc:spChg>
        <pc:spChg chg="add mod">
          <ac:chgData name="MB Vialle" userId="f2c6431163e4e305" providerId="LiveId" clId="{87155936-D8AA-4DFC-A2F4-67D2EB63B76A}" dt="2020-03-26T14:30:43.510" v="21550" actId="164"/>
          <ac:spMkLst>
            <pc:docMk/>
            <pc:sldMk cId="516284330" sldId="494"/>
            <ac:spMk id="12" creationId="{86D689D1-1317-4E9E-8826-86E08286F9CC}"/>
          </ac:spMkLst>
        </pc:spChg>
        <pc:spChg chg="add mod">
          <ac:chgData name="MB Vialle" userId="f2c6431163e4e305" providerId="LiveId" clId="{87155936-D8AA-4DFC-A2F4-67D2EB63B76A}" dt="2020-03-26T14:30:32.989" v="21549" actId="164"/>
          <ac:spMkLst>
            <pc:docMk/>
            <pc:sldMk cId="516284330" sldId="494"/>
            <ac:spMk id="13" creationId="{4FFF5AC7-2940-43D1-94DB-FB5C1F3658A1}"/>
          </ac:spMkLst>
        </pc:spChg>
        <pc:spChg chg="add del mod">
          <ac:chgData name="MB Vialle" userId="f2c6431163e4e305" providerId="LiveId" clId="{87155936-D8AA-4DFC-A2F4-67D2EB63B76A}" dt="2020-03-26T14:29:34.633" v="21474"/>
          <ac:spMkLst>
            <pc:docMk/>
            <pc:sldMk cId="516284330" sldId="494"/>
            <ac:spMk id="14" creationId="{2151A45D-0B1A-492D-AA30-A2CD6F2FDD55}"/>
          </ac:spMkLst>
        </pc:spChg>
        <pc:spChg chg="add mod">
          <ac:chgData name="MB Vialle" userId="f2c6431163e4e305" providerId="LiveId" clId="{87155936-D8AA-4DFC-A2F4-67D2EB63B76A}" dt="2020-03-26T14:33:40.874" v="21649" actId="20577"/>
          <ac:spMkLst>
            <pc:docMk/>
            <pc:sldMk cId="516284330" sldId="494"/>
            <ac:spMk id="15" creationId="{3C886031-27E1-470A-9D4C-450AB90DC4C1}"/>
          </ac:spMkLst>
        </pc:spChg>
        <pc:spChg chg="add mod">
          <ac:chgData name="MB Vialle" userId="f2c6431163e4e305" providerId="LiveId" clId="{87155936-D8AA-4DFC-A2F4-67D2EB63B76A}" dt="2020-03-26T14:34:38.479" v="21712" actId="164"/>
          <ac:spMkLst>
            <pc:docMk/>
            <pc:sldMk cId="516284330" sldId="494"/>
            <ac:spMk id="18" creationId="{62D87B2F-D3B1-4F73-8F47-C30AC101EE76}"/>
          </ac:spMkLst>
        </pc:spChg>
        <pc:spChg chg="add mod">
          <ac:chgData name="MB Vialle" userId="f2c6431163e4e305" providerId="LiveId" clId="{87155936-D8AA-4DFC-A2F4-67D2EB63B76A}" dt="2020-03-26T14:34:38.479" v="21712" actId="164"/>
          <ac:spMkLst>
            <pc:docMk/>
            <pc:sldMk cId="516284330" sldId="494"/>
            <ac:spMk id="19" creationId="{079B0EDB-F79C-4AF9-B049-0E39E4CD3247}"/>
          </ac:spMkLst>
        </pc:spChg>
        <pc:spChg chg="add mod">
          <ac:chgData name="MB Vialle" userId="f2c6431163e4e305" providerId="LiveId" clId="{87155936-D8AA-4DFC-A2F4-67D2EB63B76A}" dt="2020-03-26T14:34:38.479" v="21712" actId="164"/>
          <ac:spMkLst>
            <pc:docMk/>
            <pc:sldMk cId="516284330" sldId="494"/>
            <ac:spMk id="20" creationId="{AD363DCC-9073-4C04-AE45-E36B148D5292}"/>
          </ac:spMkLst>
        </pc:spChg>
        <pc:spChg chg="add mod">
          <ac:chgData name="MB Vialle" userId="f2c6431163e4e305" providerId="LiveId" clId="{87155936-D8AA-4DFC-A2F4-67D2EB63B76A}" dt="2020-03-26T14:34:38.479" v="21712" actId="164"/>
          <ac:spMkLst>
            <pc:docMk/>
            <pc:sldMk cId="516284330" sldId="494"/>
            <ac:spMk id="21" creationId="{386E1FEF-B787-4502-A7BD-87493010F73D}"/>
          </ac:spMkLst>
        </pc:spChg>
        <pc:spChg chg="add mod">
          <ac:chgData name="MB Vialle" userId="f2c6431163e4e305" providerId="LiveId" clId="{87155936-D8AA-4DFC-A2F4-67D2EB63B76A}" dt="2020-03-26T14:34:38.479" v="21712" actId="164"/>
          <ac:spMkLst>
            <pc:docMk/>
            <pc:sldMk cId="516284330" sldId="494"/>
            <ac:spMk id="22" creationId="{1EB64564-242F-45CF-82F9-80EE1B7369DE}"/>
          </ac:spMkLst>
        </pc:spChg>
        <pc:spChg chg="add mod">
          <ac:chgData name="MB Vialle" userId="f2c6431163e4e305" providerId="LiveId" clId="{87155936-D8AA-4DFC-A2F4-67D2EB63B76A}" dt="2020-03-26T14:34:38.479" v="21712" actId="164"/>
          <ac:spMkLst>
            <pc:docMk/>
            <pc:sldMk cId="516284330" sldId="494"/>
            <ac:spMk id="23" creationId="{6EEABC5A-B86B-4E81-90A6-5E69CECFDDDA}"/>
          </ac:spMkLst>
        </pc:spChg>
        <pc:spChg chg="add mod">
          <ac:chgData name="MB Vialle" userId="f2c6431163e4e305" providerId="LiveId" clId="{87155936-D8AA-4DFC-A2F4-67D2EB63B76A}" dt="2020-03-26T14:38:36.794" v="21943" actId="164"/>
          <ac:spMkLst>
            <pc:docMk/>
            <pc:sldMk cId="516284330" sldId="494"/>
            <ac:spMk id="25" creationId="{0D72063F-DEF0-408A-9CB1-9F779607C979}"/>
          </ac:spMkLst>
        </pc:spChg>
        <pc:spChg chg="add mod">
          <ac:chgData name="MB Vialle" userId="f2c6431163e4e305" providerId="LiveId" clId="{87155936-D8AA-4DFC-A2F4-67D2EB63B76A}" dt="2020-03-26T14:38:36.794" v="21943" actId="164"/>
          <ac:spMkLst>
            <pc:docMk/>
            <pc:sldMk cId="516284330" sldId="494"/>
            <ac:spMk id="26" creationId="{EEE931C2-DC33-497E-8200-497DFE9DA319}"/>
          </ac:spMkLst>
        </pc:spChg>
        <pc:grpChg chg="add mod">
          <ac:chgData name="MB Vialle" userId="f2c6431163e4e305" providerId="LiveId" clId="{87155936-D8AA-4DFC-A2F4-67D2EB63B76A}" dt="2020-03-26T14:27:12.008" v="21446" actId="164"/>
          <ac:grpSpMkLst>
            <pc:docMk/>
            <pc:sldMk cId="516284330" sldId="494"/>
            <ac:grpSpMk id="9" creationId="{EAE4280A-349F-40CD-9A27-941677A32412}"/>
          </ac:grpSpMkLst>
        </pc:grpChg>
        <pc:grpChg chg="add mod">
          <ac:chgData name="MB Vialle" userId="f2c6431163e4e305" providerId="LiveId" clId="{87155936-D8AA-4DFC-A2F4-67D2EB63B76A}" dt="2020-03-26T14:30:43.510" v="21550" actId="164"/>
          <ac:grpSpMkLst>
            <pc:docMk/>
            <pc:sldMk cId="516284330" sldId="494"/>
            <ac:grpSpMk id="16" creationId="{57A6CEDB-7698-43F3-9EBE-77746D5CFBA4}"/>
          </ac:grpSpMkLst>
        </pc:grpChg>
        <pc:grpChg chg="add mod">
          <ac:chgData name="MB Vialle" userId="f2c6431163e4e305" providerId="LiveId" clId="{87155936-D8AA-4DFC-A2F4-67D2EB63B76A}" dt="2020-03-26T14:30:43.510" v="21550" actId="164"/>
          <ac:grpSpMkLst>
            <pc:docMk/>
            <pc:sldMk cId="516284330" sldId="494"/>
            <ac:grpSpMk id="17" creationId="{28643FAB-9AFD-4ACE-8874-5A3B5540136B}"/>
          </ac:grpSpMkLst>
        </pc:grpChg>
        <pc:grpChg chg="add mod">
          <ac:chgData name="MB Vialle" userId="f2c6431163e4e305" providerId="LiveId" clId="{87155936-D8AA-4DFC-A2F4-67D2EB63B76A}" dt="2020-03-26T14:34:38.479" v="21712" actId="164"/>
          <ac:grpSpMkLst>
            <pc:docMk/>
            <pc:sldMk cId="516284330" sldId="494"/>
            <ac:grpSpMk id="24" creationId="{C55E5ED1-C929-4BE4-817A-7B8DE58B566D}"/>
          </ac:grpSpMkLst>
        </pc:grpChg>
        <pc:grpChg chg="add mod">
          <ac:chgData name="MB Vialle" userId="f2c6431163e4e305" providerId="LiveId" clId="{87155936-D8AA-4DFC-A2F4-67D2EB63B76A}" dt="2020-03-26T14:38:36.794" v="21943" actId="164"/>
          <ac:grpSpMkLst>
            <pc:docMk/>
            <pc:sldMk cId="516284330" sldId="494"/>
            <ac:grpSpMk id="27" creationId="{7D6002E0-54D1-4E02-AA1D-BA07B6D8523E}"/>
          </ac:grpSpMkLst>
        </pc:grpChg>
        <pc:picChg chg="add mod modCrop">
          <ac:chgData name="MB Vialle" userId="f2c6431163e4e305" providerId="LiveId" clId="{87155936-D8AA-4DFC-A2F4-67D2EB63B76A}" dt="2020-03-26T14:25:11.796" v="21427" actId="1076"/>
          <ac:picMkLst>
            <pc:docMk/>
            <pc:sldMk cId="516284330" sldId="494"/>
            <ac:picMk id="5" creationId="{E25E6752-699B-449C-B328-DE9EC35463F9}"/>
          </ac:picMkLst>
        </pc:picChg>
      </pc:sldChg>
      <pc:sldChg chg="addSp delSp modSp add mod modAnim">
        <pc:chgData name="MB Vialle" userId="f2c6431163e4e305" providerId="LiveId" clId="{87155936-D8AA-4DFC-A2F4-67D2EB63B76A}" dt="2020-03-26T14:51:51.223" v="22593"/>
        <pc:sldMkLst>
          <pc:docMk/>
          <pc:sldMk cId="2379919480" sldId="495"/>
        </pc:sldMkLst>
        <pc:spChg chg="del">
          <ac:chgData name="MB Vialle" userId="f2c6431163e4e305" providerId="LiveId" clId="{87155936-D8AA-4DFC-A2F4-67D2EB63B76A}" dt="2020-03-26T14:39:43.898" v="21954"/>
          <ac:spMkLst>
            <pc:docMk/>
            <pc:sldMk cId="2379919480" sldId="495"/>
            <ac:spMk id="2" creationId="{D8A71ACA-943F-40FE-B036-4624D2173BDF}"/>
          </ac:spMkLst>
        </pc:spChg>
        <pc:spChg chg="del">
          <ac:chgData name="MB Vialle" userId="f2c6431163e4e305" providerId="LiveId" clId="{87155936-D8AA-4DFC-A2F4-67D2EB63B76A}" dt="2020-03-26T14:39:40.701" v="21953"/>
          <ac:spMkLst>
            <pc:docMk/>
            <pc:sldMk cId="2379919480" sldId="495"/>
            <ac:spMk id="3" creationId="{C7BE6CA3-0A11-475D-83C6-31953FE0B5AE}"/>
          </ac:spMkLst>
        </pc:spChg>
        <pc:spChg chg="add">
          <ac:chgData name="MB Vialle" userId="f2c6431163e4e305" providerId="LiveId" clId="{87155936-D8AA-4DFC-A2F4-67D2EB63B76A}" dt="2020-03-26T14:39:50.265" v="21955"/>
          <ac:spMkLst>
            <pc:docMk/>
            <pc:sldMk cId="2379919480" sldId="495"/>
            <ac:spMk id="4" creationId="{CE5453A7-39E0-4EDF-AE35-AA4D74ABA4B2}"/>
          </ac:spMkLst>
        </pc:spChg>
        <pc:spChg chg="add del mod">
          <ac:chgData name="MB Vialle" userId="f2c6431163e4e305" providerId="LiveId" clId="{87155936-D8AA-4DFC-A2F4-67D2EB63B76A}" dt="2020-03-26T14:40:57.669" v="21961"/>
          <ac:spMkLst>
            <pc:docMk/>
            <pc:sldMk cId="2379919480" sldId="495"/>
            <ac:spMk id="6" creationId="{43C8434D-A9C3-4394-A0DD-C55217C02CEA}"/>
          </ac:spMkLst>
        </pc:spChg>
        <pc:spChg chg="add mod">
          <ac:chgData name="MB Vialle" userId="f2c6431163e4e305" providerId="LiveId" clId="{87155936-D8AA-4DFC-A2F4-67D2EB63B76A}" dt="2020-03-26T14:42:07.554" v="22064" actId="1076"/>
          <ac:spMkLst>
            <pc:docMk/>
            <pc:sldMk cId="2379919480" sldId="495"/>
            <ac:spMk id="7" creationId="{44E97B61-DFC5-4172-A430-706246C921E1}"/>
          </ac:spMkLst>
        </pc:spChg>
        <pc:spChg chg="add mod">
          <ac:chgData name="MB Vialle" userId="f2c6431163e4e305" providerId="LiveId" clId="{87155936-D8AA-4DFC-A2F4-67D2EB63B76A}" dt="2020-03-26T14:43:48.749" v="22243" actId="164"/>
          <ac:spMkLst>
            <pc:docMk/>
            <pc:sldMk cId="2379919480" sldId="495"/>
            <ac:spMk id="8" creationId="{195D2665-5298-4EF1-A56E-EBD8FC680904}"/>
          </ac:spMkLst>
        </pc:spChg>
        <pc:spChg chg="add mod">
          <ac:chgData name="MB Vialle" userId="f2c6431163e4e305" providerId="LiveId" clId="{87155936-D8AA-4DFC-A2F4-67D2EB63B76A}" dt="2020-03-26T14:44:19.652" v="22252" actId="1076"/>
          <ac:spMkLst>
            <pc:docMk/>
            <pc:sldMk cId="2379919480" sldId="495"/>
            <ac:spMk id="9" creationId="{45A42180-DFF0-4E6D-B6AA-C065FC103150}"/>
          </ac:spMkLst>
        </pc:spChg>
        <pc:spChg chg="add mod">
          <ac:chgData name="MB Vialle" userId="f2c6431163e4e305" providerId="LiveId" clId="{87155936-D8AA-4DFC-A2F4-67D2EB63B76A}" dt="2020-03-26T14:51:25.650" v="22581" actId="164"/>
          <ac:spMkLst>
            <pc:docMk/>
            <pc:sldMk cId="2379919480" sldId="495"/>
            <ac:spMk id="16" creationId="{34EADE99-D4BE-44AC-9673-E487E58080D7}"/>
          </ac:spMkLst>
        </pc:spChg>
        <pc:spChg chg="add mod">
          <ac:chgData name="MB Vialle" userId="f2c6431163e4e305" providerId="LiveId" clId="{87155936-D8AA-4DFC-A2F4-67D2EB63B76A}" dt="2020-03-26T14:51:25.650" v="22581" actId="164"/>
          <ac:spMkLst>
            <pc:docMk/>
            <pc:sldMk cId="2379919480" sldId="495"/>
            <ac:spMk id="17" creationId="{B9D572A7-DAF0-4191-8E1A-6E330075AFBB}"/>
          </ac:spMkLst>
        </pc:spChg>
        <pc:spChg chg="add del mod">
          <ac:chgData name="MB Vialle" userId="f2c6431163e4e305" providerId="LiveId" clId="{87155936-D8AA-4DFC-A2F4-67D2EB63B76A}" dt="2020-03-26T14:50:02.202" v="22556"/>
          <ac:spMkLst>
            <pc:docMk/>
            <pc:sldMk cId="2379919480" sldId="495"/>
            <ac:spMk id="18" creationId="{A7655BC4-2FE3-4566-B9E2-36BB89E9D093}"/>
          </ac:spMkLst>
        </pc:spChg>
        <pc:spChg chg="add del mod">
          <ac:chgData name="MB Vialle" userId="f2c6431163e4e305" providerId="LiveId" clId="{87155936-D8AA-4DFC-A2F4-67D2EB63B76A}" dt="2020-03-26T14:50:19.382" v="22558"/>
          <ac:spMkLst>
            <pc:docMk/>
            <pc:sldMk cId="2379919480" sldId="495"/>
            <ac:spMk id="19" creationId="{1A235A87-6902-4723-827C-5B375F150040}"/>
          </ac:spMkLst>
        </pc:spChg>
        <pc:spChg chg="add del mod">
          <ac:chgData name="MB Vialle" userId="f2c6431163e4e305" providerId="LiveId" clId="{87155936-D8AA-4DFC-A2F4-67D2EB63B76A}" dt="2020-03-26T14:50:35.870" v="22560"/>
          <ac:spMkLst>
            <pc:docMk/>
            <pc:sldMk cId="2379919480" sldId="495"/>
            <ac:spMk id="20" creationId="{B1C84B1B-420A-4007-B0EC-C2179E132694}"/>
          </ac:spMkLst>
        </pc:spChg>
        <pc:spChg chg="add mod">
          <ac:chgData name="MB Vialle" userId="f2c6431163e4e305" providerId="LiveId" clId="{87155936-D8AA-4DFC-A2F4-67D2EB63B76A}" dt="2020-03-26T14:51:25.650" v="22581" actId="164"/>
          <ac:spMkLst>
            <pc:docMk/>
            <pc:sldMk cId="2379919480" sldId="495"/>
            <ac:spMk id="21" creationId="{158ED63F-01FF-40EE-B369-3A4748950565}"/>
          </ac:spMkLst>
        </pc:spChg>
        <pc:grpChg chg="add mod">
          <ac:chgData name="MB Vialle" userId="f2c6431163e4e305" providerId="LiveId" clId="{87155936-D8AA-4DFC-A2F4-67D2EB63B76A}" dt="2020-03-26T14:43:48.749" v="22243" actId="164"/>
          <ac:grpSpMkLst>
            <pc:docMk/>
            <pc:sldMk cId="2379919480" sldId="495"/>
            <ac:grpSpMk id="10" creationId="{E441E5F3-FDE8-4A77-A65A-EDF32C09A6E6}"/>
          </ac:grpSpMkLst>
        </pc:grpChg>
        <pc:grpChg chg="add mod">
          <ac:chgData name="MB Vialle" userId="f2c6431163e4e305" providerId="LiveId" clId="{87155936-D8AA-4DFC-A2F4-67D2EB63B76A}" dt="2020-03-26T14:51:25.650" v="22581" actId="164"/>
          <ac:grpSpMkLst>
            <pc:docMk/>
            <pc:sldMk cId="2379919480" sldId="495"/>
            <ac:grpSpMk id="15" creationId="{B7D3BE1A-E1D0-4FCE-805D-6639A7B4C5FF}"/>
          </ac:grpSpMkLst>
        </pc:grpChg>
        <pc:grpChg chg="add mod">
          <ac:chgData name="MB Vialle" userId="f2c6431163e4e305" providerId="LiveId" clId="{87155936-D8AA-4DFC-A2F4-67D2EB63B76A}" dt="2020-03-26T14:51:25.650" v="22581" actId="164"/>
          <ac:grpSpMkLst>
            <pc:docMk/>
            <pc:sldMk cId="2379919480" sldId="495"/>
            <ac:grpSpMk id="22" creationId="{53415F63-BA97-44CF-886F-7BD0830D3387}"/>
          </ac:grpSpMkLst>
        </pc:grpChg>
        <pc:picChg chg="add mod">
          <ac:chgData name="MB Vialle" userId="f2c6431163e4e305" providerId="LiveId" clId="{87155936-D8AA-4DFC-A2F4-67D2EB63B76A}" dt="2020-03-26T14:41:00.399" v="21963" actId="1076"/>
          <ac:picMkLst>
            <pc:docMk/>
            <pc:sldMk cId="2379919480" sldId="495"/>
            <ac:picMk id="5" creationId="{B0F29937-9D6D-4158-BF3B-A8BC7C84CCBF}"/>
          </ac:picMkLst>
        </pc:picChg>
        <pc:picChg chg="add del mod">
          <ac:chgData name="MB Vialle" userId="f2c6431163e4e305" providerId="LiveId" clId="{87155936-D8AA-4DFC-A2F4-67D2EB63B76A}" dt="2020-03-26T14:44:49.819" v="22258"/>
          <ac:picMkLst>
            <pc:docMk/>
            <pc:sldMk cId="2379919480" sldId="495"/>
            <ac:picMk id="11" creationId="{156E2B2F-02D0-48C3-A666-E309F348F08E}"/>
          </ac:picMkLst>
        </pc:picChg>
        <pc:picChg chg="add mod modCrop">
          <ac:chgData name="MB Vialle" userId="f2c6431163e4e305" providerId="LiveId" clId="{87155936-D8AA-4DFC-A2F4-67D2EB63B76A}" dt="2020-03-26T14:47:13.827" v="22281" actId="164"/>
          <ac:picMkLst>
            <pc:docMk/>
            <pc:sldMk cId="2379919480" sldId="495"/>
            <ac:picMk id="13" creationId="{BB60961C-4F90-4A2A-B845-74A817F0A51C}"/>
          </ac:picMkLst>
        </pc:picChg>
        <pc:picChg chg="add mod modCrop">
          <ac:chgData name="MB Vialle" userId="f2c6431163e4e305" providerId="LiveId" clId="{87155936-D8AA-4DFC-A2F4-67D2EB63B76A}" dt="2020-03-26T14:47:13.827" v="22281" actId="164"/>
          <ac:picMkLst>
            <pc:docMk/>
            <pc:sldMk cId="2379919480" sldId="495"/>
            <ac:picMk id="14" creationId="{5B9945B2-7A0B-4F6B-8DE6-B637C480A799}"/>
          </ac:picMkLst>
        </pc:picChg>
      </pc:sldChg>
      <pc:sldChg chg="addSp delSp modSp add mod modAnim">
        <pc:chgData name="MB Vialle" userId="f2c6431163e4e305" providerId="LiveId" clId="{87155936-D8AA-4DFC-A2F4-67D2EB63B76A}" dt="2020-03-26T14:55:54.147" v="22716"/>
        <pc:sldMkLst>
          <pc:docMk/>
          <pc:sldMk cId="4191870595" sldId="496"/>
        </pc:sldMkLst>
        <pc:spChg chg="del">
          <ac:chgData name="MB Vialle" userId="f2c6431163e4e305" providerId="LiveId" clId="{87155936-D8AA-4DFC-A2F4-67D2EB63B76A}" dt="2020-03-26T14:53:04.504" v="22601"/>
          <ac:spMkLst>
            <pc:docMk/>
            <pc:sldMk cId="4191870595" sldId="496"/>
            <ac:spMk id="2" creationId="{9D7960B9-528D-4F7D-B97F-B26143472191}"/>
          </ac:spMkLst>
        </pc:spChg>
        <pc:spChg chg="del">
          <ac:chgData name="MB Vialle" userId="f2c6431163e4e305" providerId="LiveId" clId="{87155936-D8AA-4DFC-A2F4-67D2EB63B76A}" dt="2020-03-26T14:53:01.046" v="22600"/>
          <ac:spMkLst>
            <pc:docMk/>
            <pc:sldMk cId="4191870595" sldId="496"/>
            <ac:spMk id="3" creationId="{05958B80-3E6E-41CA-85AC-1ADF572CBA91}"/>
          </ac:spMkLst>
        </pc:spChg>
        <pc:spChg chg="add">
          <ac:chgData name="MB Vialle" userId="f2c6431163e4e305" providerId="LiveId" clId="{87155936-D8AA-4DFC-A2F4-67D2EB63B76A}" dt="2020-03-26T14:53:13.534" v="22602"/>
          <ac:spMkLst>
            <pc:docMk/>
            <pc:sldMk cId="4191870595" sldId="496"/>
            <ac:spMk id="6" creationId="{8779B788-5438-4BC9-A57A-50BB39C3FF3D}"/>
          </ac:spMkLst>
        </pc:spChg>
        <pc:spChg chg="add mod">
          <ac:chgData name="MB Vialle" userId="f2c6431163e4e305" providerId="LiveId" clId="{87155936-D8AA-4DFC-A2F4-67D2EB63B76A}" dt="2020-03-26T14:55:43.041" v="22708" actId="164"/>
          <ac:spMkLst>
            <pc:docMk/>
            <pc:sldMk cId="4191870595" sldId="496"/>
            <ac:spMk id="7" creationId="{9DD8AE48-AFDD-40AE-871B-851EDED672F6}"/>
          </ac:spMkLst>
        </pc:spChg>
        <pc:spChg chg="add mod">
          <ac:chgData name="MB Vialle" userId="f2c6431163e4e305" providerId="LiveId" clId="{87155936-D8AA-4DFC-A2F4-67D2EB63B76A}" dt="2020-03-26T14:55:43.041" v="22708" actId="164"/>
          <ac:spMkLst>
            <pc:docMk/>
            <pc:sldMk cId="4191870595" sldId="496"/>
            <ac:spMk id="8" creationId="{BDC93AEA-6B6F-42E3-801A-E61903E14EC7}"/>
          </ac:spMkLst>
        </pc:spChg>
        <pc:spChg chg="add mod">
          <ac:chgData name="MB Vialle" userId="f2c6431163e4e305" providerId="LiveId" clId="{87155936-D8AA-4DFC-A2F4-67D2EB63B76A}" dt="2020-03-26T14:55:43.041" v="22708" actId="164"/>
          <ac:spMkLst>
            <pc:docMk/>
            <pc:sldMk cId="4191870595" sldId="496"/>
            <ac:spMk id="9" creationId="{B55154CA-CF1C-4EE8-9B1C-72EE0C47EB29}"/>
          </ac:spMkLst>
        </pc:spChg>
        <pc:spChg chg="add mod">
          <ac:chgData name="MB Vialle" userId="f2c6431163e4e305" providerId="LiveId" clId="{87155936-D8AA-4DFC-A2F4-67D2EB63B76A}" dt="2020-03-26T14:55:43.041" v="22708" actId="164"/>
          <ac:spMkLst>
            <pc:docMk/>
            <pc:sldMk cId="4191870595" sldId="496"/>
            <ac:spMk id="10" creationId="{3603BE8F-1B63-441B-8639-00443823B0C2}"/>
          </ac:spMkLst>
        </pc:spChg>
        <pc:spChg chg="add mod">
          <ac:chgData name="MB Vialle" userId="f2c6431163e4e305" providerId="LiveId" clId="{87155936-D8AA-4DFC-A2F4-67D2EB63B76A}" dt="2020-03-26T14:55:43.041" v="22708" actId="164"/>
          <ac:spMkLst>
            <pc:docMk/>
            <pc:sldMk cId="4191870595" sldId="496"/>
            <ac:spMk id="11" creationId="{99E30AFD-8DA9-4A69-B690-01EEAA016A87}"/>
          </ac:spMkLst>
        </pc:spChg>
        <pc:spChg chg="add mod">
          <ac:chgData name="MB Vialle" userId="f2c6431163e4e305" providerId="LiveId" clId="{87155936-D8AA-4DFC-A2F4-67D2EB63B76A}" dt="2020-03-26T14:55:43.041" v="22708" actId="164"/>
          <ac:spMkLst>
            <pc:docMk/>
            <pc:sldMk cId="4191870595" sldId="496"/>
            <ac:spMk id="12" creationId="{0BFBFCB3-1132-457F-9A0A-D7D5CAE4B156}"/>
          </ac:spMkLst>
        </pc:spChg>
        <pc:grpChg chg="add mod">
          <ac:chgData name="MB Vialle" userId="f2c6431163e4e305" providerId="LiveId" clId="{87155936-D8AA-4DFC-A2F4-67D2EB63B76A}" dt="2020-03-26T14:55:43.041" v="22708" actId="164"/>
          <ac:grpSpMkLst>
            <pc:docMk/>
            <pc:sldMk cId="4191870595" sldId="496"/>
            <ac:grpSpMk id="13" creationId="{4E832AB3-B2B6-4A3E-814F-043F54DE9EE3}"/>
          </ac:grpSpMkLst>
        </pc:grpChg>
        <pc:picChg chg="add mod">
          <ac:chgData name="MB Vialle" userId="f2c6431163e4e305" providerId="LiveId" clId="{87155936-D8AA-4DFC-A2F4-67D2EB63B76A}" dt="2020-03-26T14:53:17.576" v="22603" actId="1076"/>
          <ac:picMkLst>
            <pc:docMk/>
            <pc:sldMk cId="4191870595" sldId="496"/>
            <ac:picMk id="5" creationId="{4DAD92D4-91EA-405A-8D8B-4ACE70D4584F}"/>
          </ac:picMkLst>
        </pc:picChg>
      </pc:sldChg>
    </pc:docChg>
  </pc:docChgLst>
  <pc:docChgLst>
    <pc:chgData name="MB Vialle" userId="f2c6431163e4e305" providerId="LiveId" clId="{7331DCAE-889E-44D1-AB6C-FBF9480A15F7}"/>
    <pc:docChg chg="custSel delSld modSld">
      <pc:chgData name="MB Vialle" userId="f2c6431163e4e305" providerId="LiveId" clId="{7331DCAE-889E-44D1-AB6C-FBF9480A15F7}" dt="2020-03-20T11:33:28.560" v="606" actId="20577"/>
      <pc:docMkLst>
        <pc:docMk/>
      </pc:docMkLst>
      <pc:sldChg chg="modSp mod">
        <pc:chgData name="MB Vialle" userId="f2c6431163e4e305" providerId="LiveId" clId="{7331DCAE-889E-44D1-AB6C-FBF9480A15F7}" dt="2020-03-20T11:33:28.560" v="606" actId="20577"/>
        <pc:sldMkLst>
          <pc:docMk/>
          <pc:sldMk cId="0" sldId="256"/>
        </pc:sldMkLst>
        <pc:spChg chg="mod">
          <ac:chgData name="MB Vialle" userId="f2c6431163e4e305" providerId="LiveId" clId="{7331DCAE-889E-44D1-AB6C-FBF9480A15F7}" dt="2020-03-20T11:31:11.104" v="344" actId="20577"/>
          <ac:spMkLst>
            <pc:docMk/>
            <pc:sldMk cId="0" sldId="256"/>
            <ac:spMk id="44" creationId="{00000000-0000-0000-0000-000000000000}"/>
          </ac:spMkLst>
        </pc:spChg>
        <pc:spChg chg="mod">
          <ac:chgData name="MB Vialle" userId="f2c6431163e4e305" providerId="LiveId" clId="{7331DCAE-889E-44D1-AB6C-FBF9480A15F7}" dt="2020-03-20T11:33:28.560" v="606" actId="20577"/>
          <ac:spMkLst>
            <pc:docMk/>
            <pc:sldMk cId="0" sldId="256"/>
            <ac:spMk id="45" creationId="{00000000-0000-0000-0000-000000000000}"/>
          </ac:spMkLst>
        </pc:spChg>
      </pc:sldChg>
      <pc:sldChg chg="modSp mod">
        <pc:chgData name="MB Vialle" userId="f2c6431163e4e305" providerId="LiveId" clId="{7331DCAE-889E-44D1-AB6C-FBF9480A15F7}" dt="2020-03-20T11:30:17.939" v="238" actId="27636"/>
        <pc:sldMkLst>
          <pc:docMk/>
          <pc:sldMk cId="0" sldId="261"/>
        </pc:sldMkLst>
        <pc:spChg chg="mod">
          <ac:chgData name="MB Vialle" userId="f2c6431163e4e305" providerId="LiveId" clId="{7331DCAE-889E-44D1-AB6C-FBF9480A15F7}" dt="2020-03-20T11:29:34.224" v="99" actId="20577"/>
          <ac:spMkLst>
            <pc:docMk/>
            <pc:sldMk cId="0" sldId="261"/>
            <ac:spMk id="71" creationId="{00000000-0000-0000-0000-000000000000}"/>
          </ac:spMkLst>
        </pc:spChg>
        <pc:spChg chg="mod">
          <ac:chgData name="MB Vialle" userId="f2c6431163e4e305" providerId="LiveId" clId="{7331DCAE-889E-44D1-AB6C-FBF9480A15F7}" dt="2020-03-20T11:30:17.939" v="238" actId="27636"/>
          <ac:spMkLst>
            <pc:docMk/>
            <pc:sldMk cId="0" sldId="261"/>
            <ac:spMk id="72" creationId="{00000000-0000-0000-0000-000000000000}"/>
          </ac:spMkLst>
        </pc:spChg>
      </pc:sldChg>
      <pc:sldChg chg="del">
        <pc:chgData name="MB Vialle" userId="f2c6431163e4e305" providerId="LiveId" clId="{7331DCAE-889E-44D1-AB6C-FBF9480A15F7}" dt="2020-03-20T11:30:33.960" v="239" actId="47"/>
        <pc:sldMkLst>
          <pc:docMk/>
          <pc:sldMk cId="3481362103" sldId="412"/>
        </pc:sldMkLst>
      </pc:sldChg>
      <pc:sldChg chg="del">
        <pc:chgData name="MB Vialle" userId="f2c6431163e4e305" providerId="LiveId" clId="{7331DCAE-889E-44D1-AB6C-FBF9480A15F7}" dt="2020-03-20T11:30:33.960" v="239" actId="47"/>
        <pc:sldMkLst>
          <pc:docMk/>
          <pc:sldMk cId="3104588715" sldId="420"/>
        </pc:sldMkLst>
      </pc:sldChg>
      <pc:sldChg chg="del">
        <pc:chgData name="MB Vialle" userId="f2c6431163e4e305" providerId="LiveId" clId="{7331DCAE-889E-44D1-AB6C-FBF9480A15F7}" dt="2020-03-20T11:30:33.960" v="239" actId="47"/>
        <pc:sldMkLst>
          <pc:docMk/>
          <pc:sldMk cId="3302253179" sldId="421"/>
        </pc:sldMkLst>
      </pc:sldChg>
      <pc:sldChg chg="del">
        <pc:chgData name="MB Vialle" userId="f2c6431163e4e305" providerId="LiveId" clId="{7331DCAE-889E-44D1-AB6C-FBF9480A15F7}" dt="2020-03-20T11:30:33.960" v="239" actId="47"/>
        <pc:sldMkLst>
          <pc:docMk/>
          <pc:sldMk cId="4286699907" sldId="422"/>
        </pc:sldMkLst>
      </pc:sldChg>
      <pc:sldChg chg="del">
        <pc:chgData name="MB Vialle" userId="f2c6431163e4e305" providerId="LiveId" clId="{7331DCAE-889E-44D1-AB6C-FBF9480A15F7}" dt="2020-03-20T11:30:33.960" v="239" actId="47"/>
        <pc:sldMkLst>
          <pc:docMk/>
          <pc:sldMk cId="122257723" sldId="44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Shape 41"/>
          <p:cNvSpPr>
            <a:spLocks noGrp="1" noRot="1" noChangeAspect="1"/>
          </p:cNvSpPr>
          <p:nvPr>
            <p:ph type="sldImg"/>
          </p:nvPr>
        </p:nvSpPr>
        <p:spPr>
          <a:xfrm>
            <a:off x="1143000" y="685800"/>
            <a:ext cx="4572000" cy="3429000"/>
          </a:xfrm>
          <a:prstGeom prst="rect">
            <a:avLst/>
          </a:prstGeom>
        </p:spPr>
        <p:txBody>
          <a:bodyPr/>
          <a:lstStyle/>
          <a:p>
            <a:endParaRPr/>
          </a:p>
        </p:txBody>
      </p:sp>
      <p:sp>
        <p:nvSpPr>
          <p:cNvPr id="42" name="Shape 4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287407388"/>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3" name="Texte du titre"/>
          <p:cNvSpPr txBox="1">
            <a:spLocks noGrp="1"/>
          </p:cNvSpPr>
          <p:nvPr>
            <p:ph type="title"/>
          </p:nvPr>
        </p:nvSpPr>
        <p:spPr>
          <a:prstGeom prst="rect">
            <a:avLst/>
          </a:prstGeom>
        </p:spPr>
        <p:txBody>
          <a:bodyPr/>
          <a:lstStyle/>
          <a:p>
            <a:r>
              <a:t>Texte du titre</a:t>
            </a:r>
          </a:p>
        </p:txBody>
      </p:sp>
      <p:sp>
        <p:nvSpPr>
          <p:cNvPr id="14"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2" name="Ligne"/>
          <p:cNvSpPr/>
          <p:nvPr/>
        </p:nvSpPr>
        <p:spPr>
          <a:xfrm>
            <a:off x="684212" y="3397249"/>
            <a:ext cx="7848601" cy="1590"/>
          </a:xfrm>
          <a:prstGeom prst="line">
            <a:avLst/>
          </a:prstGeom>
          <a:ln w="19050">
            <a:solidFill>
              <a:srgbClr val="8A0F00"/>
            </a:solidFill>
          </a:ln>
        </p:spPr>
        <p:txBody>
          <a:bodyPr lIns="0" tIns="0" rIns="0" bIns="0"/>
          <a:lstStyle/>
          <a:p>
            <a:pPr defTabSz="457200">
              <a:defRPr sz="1200">
                <a:latin typeface="Helvetica"/>
                <a:ea typeface="Helvetica"/>
                <a:cs typeface="Helvetica"/>
                <a:sym typeface="Helvetica"/>
              </a:defRPr>
            </a:pPr>
            <a:endParaRPr/>
          </a:p>
        </p:txBody>
      </p:sp>
      <p:sp>
        <p:nvSpPr>
          <p:cNvPr id="23" name="Texte du titre"/>
          <p:cNvSpPr txBox="1">
            <a:spLocks noGrp="1"/>
          </p:cNvSpPr>
          <p:nvPr>
            <p:ph type="title"/>
          </p:nvPr>
        </p:nvSpPr>
        <p:spPr>
          <a:xfrm>
            <a:off x="685800" y="2130425"/>
            <a:ext cx="7772400" cy="1470025"/>
          </a:xfrm>
          <a:prstGeom prst="rect">
            <a:avLst/>
          </a:prstGeom>
        </p:spPr>
        <p:txBody>
          <a:bodyPr anchor="b"/>
          <a:lstStyle>
            <a:lvl1pPr algn="ctr"/>
          </a:lstStyle>
          <a:p>
            <a:r>
              <a:t>Texte du titre</a:t>
            </a:r>
          </a:p>
        </p:txBody>
      </p:sp>
      <p:sp>
        <p:nvSpPr>
          <p:cNvPr id="24" name="Texte niveau 1…"/>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lvl1pPr>
            <a:lvl2pPr marL="0" indent="273050" algn="ctr">
              <a:buClrTx/>
              <a:buSzTx/>
              <a:buNone/>
            </a:lvl2pPr>
            <a:lvl3pPr marL="0" indent="547687" algn="ctr">
              <a:buClrTx/>
              <a:buSzTx/>
              <a:buNone/>
            </a:lvl3pPr>
            <a:lvl4pPr marL="0" indent="822325" algn="ctr">
              <a:buClrTx/>
              <a:buSzTx/>
              <a:buNone/>
            </a:lvl4pPr>
            <a:lvl5pPr marL="0" indent="1050925" algn="ctr">
              <a:buClrTx/>
              <a:buSzTx/>
              <a:buNone/>
            </a:lvl5pPr>
          </a:lstStyle>
          <a:p>
            <a:r>
              <a:t>Texte niveau 1</a:t>
            </a:r>
          </a:p>
          <a:p>
            <a:pPr lvl="1"/>
            <a:r>
              <a:t>Texte niveau 2</a:t>
            </a:r>
          </a:p>
          <a:p>
            <a:pPr lvl="2"/>
            <a:r>
              <a:t>Texte niveau 3</a:t>
            </a:r>
          </a:p>
          <a:p>
            <a:pPr lvl="3"/>
            <a:r>
              <a:t>Texte niveau 4</a:t>
            </a:r>
          </a:p>
          <a:p>
            <a:pPr lvl="4"/>
            <a:r>
              <a:t>Texte niveau 5</a:t>
            </a: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bg>
      <p:bgPr>
        <a:solidFill>
          <a:srgbClr val="8A0F00"/>
        </a:solidFill>
        <a:effectLst/>
      </p:bgPr>
    </p:bg>
    <p:spTree>
      <p:nvGrpSpPr>
        <p:cNvPr id="1" name=""/>
        <p:cNvGrpSpPr/>
        <p:nvPr/>
      </p:nvGrpSpPr>
      <p:grpSpPr>
        <a:xfrm>
          <a:off x="0" y="0"/>
          <a:ext cx="0" cy="0"/>
          <a:chOff x="0" y="0"/>
          <a:chExt cx="0" cy="0"/>
        </a:xfrm>
      </p:grpSpPr>
      <p:sp>
        <p:nvSpPr>
          <p:cNvPr id="32" name="Ligne"/>
          <p:cNvSpPr/>
          <p:nvPr/>
        </p:nvSpPr>
        <p:spPr>
          <a:xfrm>
            <a:off x="730249" y="4598987"/>
            <a:ext cx="7848601" cy="1589"/>
          </a:xfrm>
          <a:prstGeom prst="line">
            <a:avLst/>
          </a:prstGeom>
          <a:ln w="19050">
            <a:solidFill>
              <a:srgbClr val="EEECE1"/>
            </a:solidFill>
          </a:ln>
        </p:spPr>
        <p:txBody>
          <a:bodyPr lIns="0" tIns="0" rIns="0" bIns="0"/>
          <a:lstStyle/>
          <a:p>
            <a:pPr defTabSz="457200">
              <a:defRPr sz="1200">
                <a:latin typeface="Helvetica"/>
                <a:ea typeface="Helvetica"/>
                <a:cs typeface="Helvetica"/>
                <a:sym typeface="Helvetica"/>
              </a:defRPr>
            </a:pPr>
            <a:endParaRPr/>
          </a:p>
        </p:txBody>
      </p:sp>
      <p:sp>
        <p:nvSpPr>
          <p:cNvPr id="33" name="Texte du titre"/>
          <p:cNvSpPr txBox="1">
            <a:spLocks noGrp="1"/>
          </p:cNvSpPr>
          <p:nvPr>
            <p:ph type="title"/>
          </p:nvPr>
        </p:nvSpPr>
        <p:spPr>
          <a:xfrm>
            <a:off x="722312" y="2362200"/>
            <a:ext cx="7772401" cy="2200275"/>
          </a:xfrm>
          <a:prstGeom prst="rect">
            <a:avLst/>
          </a:prstGeom>
        </p:spPr>
        <p:txBody>
          <a:bodyPr anchor="b"/>
          <a:lstStyle/>
          <a:p>
            <a:r>
              <a:t>Texte du titre</a:t>
            </a:r>
          </a:p>
        </p:txBody>
      </p:sp>
      <p:sp>
        <p:nvSpPr>
          <p:cNvPr id="34" name="Texte niveau 1…"/>
          <p:cNvSpPr txBox="1">
            <a:spLocks noGrp="1"/>
          </p:cNvSpPr>
          <p:nvPr>
            <p:ph type="body" sz="quarter" idx="1"/>
          </p:nvPr>
        </p:nvSpPr>
        <p:spPr>
          <a:xfrm>
            <a:off x="722312" y="4625975"/>
            <a:ext cx="7772401" cy="1500188"/>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3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1" y="220662"/>
            <a:ext cx="9144002" cy="22860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Rectangle"/>
          <p:cNvSpPr/>
          <p:nvPr/>
        </p:nvSpPr>
        <p:spPr>
          <a:xfrm>
            <a:off x="-1" y="0"/>
            <a:ext cx="9144002" cy="365125"/>
          </a:xfrm>
          <a:prstGeom prst="rect">
            <a:avLst/>
          </a:prstGeom>
          <a:solidFill>
            <a:srgbClr val="FF2600"/>
          </a:solidFill>
          <a:ln w="12700">
            <a:miter lim="400000"/>
          </a:ln>
        </p:spPr>
        <p:txBody>
          <a:bodyPr lIns="45719" rIns="45719" anchor="ctr"/>
          <a:lstStyle/>
          <a:p>
            <a:pPr algn="ctr">
              <a:defRPr>
                <a:solidFill>
                  <a:srgbClr val="FFFFFF"/>
                </a:solidFill>
              </a:defRPr>
            </a:pPr>
            <a:endParaRPr/>
          </a:p>
        </p:txBody>
      </p:sp>
      <p:sp>
        <p:nvSpPr>
          <p:cNvPr id="4" name="Texte du titre"/>
          <p:cNvSpPr txBox="1">
            <a:spLocks noGrp="1"/>
          </p:cNvSpPr>
          <p:nvPr>
            <p:ph type="title"/>
          </p:nvPr>
        </p:nvSpPr>
        <p:spPr>
          <a:xfrm>
            <a:off x="457200" y="533400"/>
            <a:ext cx="8229600" cy="9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Texte du titre</a:t>
            </a:r>
          </a:p>
        </p:txBody>
      </p:sp>
      <p:sp>
        <p:nvSpPr>
          <p:cNvPr id="5" name="Texte niveau 1…"/>
          <p:cNvSpPr txBox="1">
            <a:spLocks noGrp="1"/>
          </p:cNvSpPr>
          <p:nvPr>
            <p:ph type="body" idx="1"/>
          </p:nvPr>
        </p:nvSpPr>
        <p:spPr>
          <a:xfrm>
            <a:off x="457200" y="1600200"/>
            <a:ext cx="8229600" cy="4876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3pPr>
              <a:buSzPct val="90000"/>
            </a:lvl3pPr>
            <a:lvl4pPr>
              <a:buSzPct val="100000"/>
            </a:lvl4pPr>
            <a:lvl5pPr>
              <a:buSzPct val="100000"/>
            </a:lvl5pPr>
          </a:lstStyle>
          <a:p>
            <a:r>
              <a:t>Texte niveau 1</a:t>
            </a:r>
          </a:p>
          <a:p>
            <a:pPr lvl="1"/>
            <a:r>
              <a:t>Texte niveau 2</a:t>
            </a:r>
          </a:p>
          <a:p>
            <a:pPr lvl="2"/>
            <a:r>
              <a:t>Texte niveau 3</a:t>
            </a:r>
          </a:p>
          <a:p>
            <a:pPr lvl="3"/>
            <a:r>
              <a:t>Texte niveau 4</a:t>
            </a:r>
          </a:p>
          <a:p>
            <a:pPr lvl="4"/>
            <a:r>
              <a:t>Texte niveau 5</a:t>
            </a:r>
          </a:p>
        </p:txBody>
      </p:sp>
      <p:sp>
        <p:nvSpPr>
          <p:cNvPr id="6" name="Numéro de diapositive"/>
          <p:cNvSpPr txBox="1">
            <a:spLocks noGrp="1"/>
          </p:cNvSpPr>
          <p:nvPr>
            <p:ph type="sldNum" sz="quarter" idx="2"/>
          </p:nvPr>
        </p:nvSpPr>
        <p:spPr>
          <a:xfrm>
            <a:off x="7620000" y="38150"/>
            <a:ext cx="301908" cy="288825"/>
          </a:xfrm>
          <a:prstGeom prst="rect">
            <a:avLst/>
          </a:prstGeom>
          <a:ln w="12700">
            <a:miter lim="400000"/>
          </a:ln>
        </p:spPr>
        <p:txBody>
          <a:bodyPr wrap="none" lIns="45719" rIns="45719" anchor="ctr">
            <a:spAutoFit/>
          </a:bodyPr>
          <a:lstStyle>
            <a:lvl1pPr>
              <a:defRPr sz="1400" b="1">
                <a:solidFill>
                  <a:srgbClr val="FFFFFF"/>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9pPr>
    </p:titleStyle>
    <p:bodyStyle>
      <a:lvl1pPr marL="182562" marR="0" indent="-182562"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1pPr>
      <a:lvl2pPr marL="567266" marR="0" indent="-29421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2pPr>
      <a:lvl3pPr marL="873654" marR="0" indent="-3259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3pPr>
      <a:lvl4pPr marL="1188508" marR="0" indent="-366183"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4pPr>
      <a:lvl5pPr marL="13641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5pPr>
      <a:lvl6pPr marL="18213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6pPr>
      <a:lvl7pPr marL="22785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7pPr>
      <a:lvl8pPr marL="27357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8pPr>
      <a:lvl9pPr marL="31929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9pPr>
    </p:bodyStyle>
    <p:otherStyle>
      <a:lvl1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1pPr>
      <a:lvl2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2pPr>
      <a:lvl3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3pPr>
      <a:lvl4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4pPr>
      <a:lvl5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5pPr>
      <a:lvl6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6pPr>
      <a:lvl7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7pPr>
      <a:lvl8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8pPr>
      <a:lvl9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g"/></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HAPITRE 1 BOURGEOISES MARCHANDES, NÉGOCES INTERNATIONAUX ET TRAITE NÉGRIÈRE"/>
          <p:cNvSpPr txBox="1">
            <a:spLocks noGrp="1"/>
          </p:cNvSpPr>
          <p:nvPr>
            <p:ph type="title"/>
          </p:nvPr>
        </p:nvSpPr>
        <p:spPr>
          <a:xfrm>
            <a:off x="722312" y="2362200"/>
            <a:ext cx="8169897" cy="2200275"/>
          </a:xfrm>
          <a:prstGeom prst="rect">
            <a:avLst/>
          </a:prstGeom>
        </p:spPr>
        <p:txBody>
          <a:bodyPr/>
          <a:lstStyle/>
          <a:p>
            <a:pPr defTabSz="758825">
              <a:defRPr sz="3500" b="1" spc="-350">
                <a:solidFill>
                  <a:srgbClr val="EEECE1"/>
                </a:solidFill>
                <a:effectLst>
                  <a:outerShdw blurRad="12700" dist="25400" dir="2700000" rotWithShape="0">
                    <a:srgbClr val="000000"/>
                  </a:outerShdw>
                </a:effectLst>
              </a:defRPr>
            </a:pPr>
            <a:r>
              <a:rPr lang="fr-FR" dirty="0"/>
              <a:t>Thème 2</a:t>
            </a:r>
            <a:r>
              <a:rPr dirty="0"/>
              <a:t/>
            </a:r>
            <a:br>
              <a:rPr dirty="0"/>
            </a:br>
            <a:r>
              <a:rPr lang="fr-FR" b="1" dirty="0"/>
              <a:t>La Diversification croissante des espaces et des acteurs de la production</a:t>
            </a:r>
            <a:endParaRPr b="1" dirty="0"/>
          </a:p>
        </p:txBody>
      </p:sp>
      <p:sp>
        <p:nvSpPr>
          <p:cNvPr id="72" name="Problématique : Comment l’Europe s’enrichit et se développe grâce au commerce maritime et aux colonies ? Comment des populations et des territoires se trouvent ainsi dominés et exploités ?"/>
          <p:cNvSpPr txBox="1">
            <a:spLocks noGrp="1"/>
          </p:cNvSpPr>
          <p:nvPr>
            <p:ph type="body" sz="quarter" idx="1"/>
          </p:nvPr>
        </p:nvSpPr>
        <p:spPr>
          <a:prstGeom prst="rect">
            <a:avLst/>
          </a:prstGeom>
        </p:spPr>
        <p:txBody>
          <a:bodyPr>
            <a:normAutofit fontScale="70000" lnSpcReduction="20000"/>
          </a:bodyPr>
          <a:lstStyle>
            <a:lvl1pPr marL="0" indent="0">
              <a:buSzTx/>
              <a:buNone/>
              <a:defRPr>
                <a:solidFill>
                  <a:srgbClr val="EEECE1"/>
                </a:solidFill>
              </a:defRPr>
            </a:lvl1pPr>
          </a:lstStyle>
          <a:p>
            <a:r>
              <a:rPr lang="fr-FR" i="1" dirty="0"/>
              <a:t>Q1 : Les espaces de la production dans le monde : une diversité croissante</a:t>
            </a:r>
          </a:p>
          <a:p>
            <a:r>
              <a:rPr lang="fr-FR" i="1" dirty="0"/>
              <a:t>Q2 : Métropolisation, littoralisation des espaces productifs et accroissement des flux</a:t>
            </a:r>
          </a:p>
          <a:p>
            <a:r>
              <a:rPr lang="fr-FR" i="1" dirty="0"/>
              <a:t>QS : La France : les systèmes productifs entre valorisation locale et intégration européenne et mondiale</a:t>
            </a:r>
          </a:p>
          <a:p>
            <a:endParaRPr lang="fr-FR" i="1"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4773E587-B9D1-43E9-9307-AAA1B045649C}"/>
              </a:ext>
            </a:extLst>
          </p:cNvPr>
          <p:cNvSpPr txBox="1"/>
          <p:nvPr/>
        </p:nvSpPr>
        <p:spPr>
          <a:xfrm rot="16200000">
            <a:off x="-2837329" y="3169736"/>
            <a:ext cx="6508377" cy="841256"/>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4800" b="1" i="0" u="none" strike="noStrike" cap="none" spc="0" normalizeH="0" baseline="0" dirty="0">
                <a:ln>
                  <a:noFill/>
                </a:ln>
                <a:solidFill>
                  <a:schemeClr val="bg1"/>
                </a:solidFill>
                <a:effectLst/>
                <a:uFillTx/>
                <a:latin typeface="+mn-lt"/>
                <a:ea typeface="+mn-ea"/>
                <a:cs typeface="+mn-cs"/>
                <a:sym typeface="Arial"/>
              </a:rPr>
              <a:t>COURS</a:t>
            </a:r>
          </a:p>
        </p:txBody>
      </p:sp>
      <p:sp>
        <p:nvSpPr>
          <p:cNvPr id="8" name="ZoneTexte 7">
            <a:extLst>
              <a:ext uri="{FF2B5EF4-FFF2-40B4-BE49-F238E27FC236}">
                <a16:creationId xmlns="" xmlns:a16="http://schemas.microsoft.com/office/drawing/2014/main" id="{D83C4908-6256-4CF4-9A70-10180D27FFC9}"/>
              </a:ext>
            </a:extLst>
          </p:cNvPr>
          <p:cNvSpPr txBox="1"/>
          <p:nvPr/>
        </p:nvSpPr>
        <p:spPr>
          <a:xfrm>
            <a:off x="1210235" y="838499"/>
            <a:ext cx="672353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1" i="0" u="sng" strike="noStrike" cap="none" spc="0" normalizeH="0" baseline="0" dirty="0">
                <a:ln>
                  <a:noFill/>
                </a:ln>
                <a:solidFill>
                  <a:srgbClr val="000000"/>
                </a:solidFill>
                <a:effectLst/>
                <a:uFillTx/>
                <a:latin typeface="+mn-lt"/>
                <a:ea typeface="+mn-ea"/>
                <a:cs typeface="+mn-cs"/>
                <a:sym typeface="Arial"/>
              </a:rPr>
              <a:t>I) La géographie de la production française, imbriquée dans la mondialisation,</a:t>
            </a:r>
            <a:r>
              <a:rPr kumimoji="0" lang="fr-FR" sz="1800" b="1" i="0" u="sng" strike="noStrike" cap="none" spc="0" normalizeH="0" dirty="0">
                <a:ln>
                  <a:noFill/>
                </a:ln>
                <a:solidFill>
                  <a:srgbClr val="000000"/>
                </a:solidFill>
                <a:effectLst/>
                <a:uFillTx/>
                <a:latin typeface="+mn-lt"/>
                <a:ea typeface="+mn-ea"/>
                <a:cs typeface="+mn-cs"/>
                <a:sym typeface="Arial"/>
              </a:rPr>
              <a:t> entre crise et recomposition</a:t>
            </a:r>
            <a:endParaRPr kumimoji="0" lang="fr-FR" sz="1800" b="1" i="0" u="sng" strike="noStrike" cap="none" spc="0" normalizeH="0" baseline="0" dirty="0">
              <a:ln>
                <a:noFill/>
              </a:ln>
              <a:solidFill>
                <a:srgbClr val="000000"/>
              </a:solidFill>
              <a:effectLst/>
              <a:uFillTx/>
              <a:latin typeface="+mn-lt"/>
              <a:ea typeface="+mn-ea"/>
              <a:cs typeface="+mn-cs"/>
              <a:sym typeface="Arial"/>
            </a:endParaRPr>
          </a:p>
        </p:txBody>
      </p:sp>
      <p:sp>
        <p:nvSpPr>
          <p:cNvPr id="9" name="ZoneTexte 8">
            <a:extLst>
              <a:ext uri="{FF2B5EF4-FFF2-40B4-BE49-F238E27FC236}">
                <a16:creationId xmlns="" xmlns:a16="http://schemas.microsoft.com/office/drawing/2014/main" id="{D59D1E23-7AE0-44DD-B7C9-8F552FB40660}"/>
              </a:ext>
            </a:extLst>
          </p:cNvPr>
          <p:cNvSpPr txBox="1"/>
          <p:nvPr/>
        </p:nvSpPr>
        <p:spPr>
          <a:xfrm>
            <a:off x="1881314" y="1883617"/>
            <a:ext cx="672353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1" i="0" u="sng" strike="noStrike" cap="none" spc="0" normalizeH="0" baseline="0" dirty="0">
                <a:ln>
                  <a:noFill/>
                </a:ln>
                <a:solidFill>
                  <a:srgbClr val="000000"/>
                </a:solidFill>
                <a:effectLst/>
                <a:uFillTx/>
                <a:latin typeface="+mn-lt"/>
                <a:ea typeface="+mn-ea"/>
                <a:cs typeface="+mn-cs"/>
                <a:sym typeface="Arial"/>
              </a:rPr>
              <a:t>A) </a:t>
            </a:r>
            <a:r>
              <a:rPr lang="fr-FR" b="1" u="sng" dirty="0"/>
              <a:t>L’</a:t>
            </a:r>
            <a:r>
              <a:rPr kumimoji="0" lang="fr-FR" sz="1800" b="1" i="0" u="sng" strike="noStrike" cap="none" spc="0" normalizeH="0" baseline="0" dirty="0">
                <a:ln>
                  <a:noFill/>
                </a:ln>
                <a:solidFill>
                  <a:srgbClr val="000000"/>
                </a:solidFill>
                <a:effectLst/>
                <a:uFillTx/>
                <a:latin typeface="+mn-lt"/>
                <a:ea typeface="+mn-ea"/>
                <a:cs typeface="+mn-cs"/>
                <a:sym typeface="Arial"/>
              </a:rPr>
              <a:t>internationalisation</a:t>
            </a:r>
            <a:r>
              <a:rPr kumimoji="0" lang="fr-FR" sz="1800" b="1" i="0" u="sng" strike="noStrike" cap="none" spc="0" normalizeH="0" dirty="0">
                <a:ln>
                  <a:noFill/>
                </a:ln>
                <a:solidFill>
                  <a:srgbClr val="000000"/>
                </a:solidFill>
                <a:effectLst/>
                <a:uFillTx/>
                <a:latin typeface="+mn-lt"/>
                <a:ea typeface="+mn-ea"/>
                <a:cs typeface="+mn-cs"/>
                <a:sym typeface="Arial"/>
              </a:rPr>
              <a:t> et </a:t>
            </a:r>
            <a:r>
              <a:rPr lang="fr-FR" b="1" u="sng" dirty="0"/>
              <a:t>l’</a:t>
            </a:r>
            <a:r>
              <a:rPr kumimoji="0" lang="fr-FR" sz="1800" b="1" i="0" u="sng" strike="noStrike" cap="none" spc="0" normalizeH="0" dirty="0">
                <a:ln>
                  <a:noFill/>
                </a:ln>
                <a:solidFill>
                  <a:srgbClr val="000000"/>
                </a:solidFill>
                <a:effectLst/>
                <a:uFillTx/>
                <a:latin typeface="+mn-lt"/>
                <a:ea typeface="+mn-ea"/>
                <a:cs typeface="+mn-cs"/>
                <a:sym typeface="Arial"/>
              </a:rPr>
              <a:t>européanisation croissantes de l’économie française….</a:t>
            </a:r>
            <a:endParaRPr kumimoji="0" lang="fr-FR" sz="1800" b="1" i="0" u="sng" strike="noStrike" cap="none" spc="0" normalizeH="0" baseline="0" dirty="0">
              <a:ln>
                <a:noFill/>
              </a:ln>
              <a:solidFill>
                <a:srgbClr val="000000"/>
              </a:solidFill>
              <a:effectLst/>
              <a:uFillTx/>
              <a:latin typeface="+mn-lt"/>
              <a:ea typeface="+mn-ea"/>
              <a:cs typeface="+mn-cs"/>
              <a:sym typeface="Arial"/>
            </a:endParaRPr>
          </a:p>
        </p:txBody>
      </p:sp>
      <p:sp>
        <p:nvSpPr>
          <p:cNvPr id="12" name="Problématique : Comment l’Europe s’enrichit et se développe grâce au commerce maritime et aux colonies ? Comment des populations et des territoires se trouvent ainsi dominés et exploités ?">
            <a:extLst>
              <a:ext uri="{FF2B5EF4-FFF2-40B4-BE49-F238E27FC236}">
                <a16:creationId xmlns="" xmlns:a16="http://schemas.microsoft.com/office/drawing/2014/main" id="{520E6CFB-A801-448A-BA19-8EB56CD570CE}"/>
              </a:ext>
            </a:extLst>
          </p:cNvPr>
          <p:cNvSpPr txBox="1">
            <a:spLocks/>
          </p:cNvSpPr>
          <p:nvPr/>
        </p:nvSpPr>
        <p:spPr>
          <a:xfrm>
            <a:off x="1006174" y="3056965"/>
            <a:ext cx="797881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l" defTabSz="914400" rtl="0" latinLnBrk="0">
              <a:lnSpc>
                <a:spcPct val="100000"/>
              </a:lnSpc>
              <a:spcBef>
                <a:spcPts val="500"/>
              </a:spcBef>
              <a:spcAft>
                <a:spcPts val="0"/>
              </a:spcAft>
              <a:buClr>
                <a:srgbClr val="FF2600"/>
              </a:buClr>
              <a:buSzTx/>
              <a:buFontTx/>
              <a:buNone/>
              <a:tabLst/>
              <a:defRPr sz="2400" b="0" i="0" u="none" strike="noStrike" cap="none" spc="0" baseline="0">
                <a:ln>
                  <a:noFill/>
                </a:ln>
                <a:solidFill>
                  <a:srgbClr val="EEECE1"/>
                </a:solidFill>
                <a:uFillTx/>
                <a:latin typeface="+mn-lt"/>
                <a:ea typeface="+mn-ea"/>
                <a:cs typeface="+mn-cs"/>
                <a:sym typeface="Arial"/>
              </a:defRPr>
            </a:lvl1pPr>
            <a:lvl2pPr marL="567266" marR="0" indent="-29421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2pPr>
            <a:lvl3pPr marL="873654" marR="0" indent="-325966" algn="l" defTabSz="914400" rtl="0" latinLnBrk="0">
              <a:lnSpc>
                <a:spcPct val="100000"/>
              </a:lnSpc>
              <a:spcBef>
                <a:spcPts val="500"/>
              </a:spcBef>
              <a:spcAft>
                <a:spcPts val="0"/>
              </a:spcAft>
              <a:buClr>
                <a:srgbClr val="FF2600"/>
              </a:buClr>
              <a:buSzPct val="90000"/>
              <a:buFontTx/>
              <a:buChar char="•"/>
              <a:tabLst/>
              <a:defRPr sz="2400" b="0" i="0" u="none" strike="noStrike" cap="none" spc="0" baseline="0">
                <a:ln>
                  <a:noFill/>
                </a:ln>
                <a:solidFill>
                  <a:srgbClr val="000000"/>
                </a:solidFill>
                <a:uFillTx/>
                <a:latin typeface="+mn-lt"/>
                <a:ea typeface="+mn-ea"/>
                <a:cs typeface="+mn-cs"/>
                <a:sym typeface="Arial"/>
              </a:defRPr>
            </a:lvl3pPr>
            <a:lvl4pPr marL="1188508" marR="0" indent="-366183"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4pPr>
            <a:lvl5pPr marL="1364191" marR="0" indent="-313266"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5pPr>
            <a:lvl6pPr marL="18213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6pPr>
            <a:lvl7pPr marL="22785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7pPr>
            <a:lvl8pPr marL="27357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8pPr>
            <a:lvl9pPr marL="31929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9pPr>
          </a:lstStyle>
          <a:p>
            <a:pPr algn="just" hangingPunct="1"/>
            <a:endParaRPr lang="fr-FR" sz="1600" b="1" i="1" dirty="0">
              <a:solidFill>
                <a:schemeClr val="tx1"/>
              </a:solidFill>
            </a:endParaRPr>
          </a:p>
        </p:txBody>
      </p:sp>
      <p:sp>
        <p:nvSpPr>
          <p:cNvPr id="13" name="ZoneTexte 12">
            <a:extLst>
              <a:ext uri="{FF2B5EF4-FFF2-40B4-BE49-F238E27FC236}">
                <a16:creationId xmlns="" xmlns:a16="http://schemas.microsoft.com/office/drawing/2014/main" id="{86AF631F-1FF0-409C-83DC-B8FA30D50E71}"/>
              </a:ext>
            </a:extLst>
          </p:cNvPr>
          <p:cNvSpPr txBox="1"/>
          <p:nvPr/>
        </p:nvSpPr>
        <p:spPr>
          <a:xfrm>
            <a:off x="1633815" y="3287732"/>
            <a:ext cx="672353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1" i="1" strike="noStrike" cap="none" spc="0" normalizeH="0" baseline="0" dirty="0">
                <a:ln>
                  <a:noFill/>
                </a:ln>
                <a:solidFill>
                  <a:srgbClr val="000000"/>
                </a:solidFill>
                <a:effectLst/>
                <a:uFillTx/>
                <a:latin typeface="+mn-lt"/>
                <a:ea typeface="+mn-ea"/>
                <a:cs typeface="+mn-cs"/>
                <a:sym typeface="Arial"/>
              </a:rPr>
              <a:t>a) Une très forte insertion de la France dans la</a:t>
            </a:r>
            <a:r>
              <a:rPr kumimoji="0" lang="fr-FR" sz="1600" b="1" i="1" strike="noStrike" cap="none" spc="0" normalizeH="0" dirty="0">
                <a:ln>
                  <a:noFill/>
                </a:ln>
                <a:solidFill>
                  <a:srgbClr val="000000"/>
                </a:solidFill>
                <a:effectLst/>
                <a:uFillTx/>
                <a:latin typeface="+mn-lt"/>
                <a:ea typeface="+mn-ea"/>
                <a:cs typeface="+mn-cs"/>
                <a:sym typeface="Arial"/>
              </a:rPr>
              <a:t> mondialisation :</a:t>
            </a:r>
            <a:endParaRPr kumimoji="0" lang="fr-FR" sz="1600" b="1" i="1"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30149363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9BD87EA-63B8-410C-B34E-944E8F50902E}"/>
              </a:ext>
            </a:extLst>
          </p:cNvPr>
          <p:cNvSpPr>
            <a:spLocks noGrp="1"/>
          </p:cNvSpPr>
          <p:nvPr>
            <p:ph type="title"/>
          </p:nvPr>
        </p:nvSpPr>
        <p:spPr>
          <a:xfrm>
            <a:off x="457200" y="237688"/>
            <a:ext cx="8229600" cy="990600"/>
          </a:xfrm>
        </p:spPr>
        <p:txBody>
          <a:bodyPr/>
          <a:lstStyle/>
          <a:p>
            <a:r>
              <a:rPr lang="fr-FR" dirty="0"/>
              <a:t>Une très forte insertion dans la mondialisation</a:t>
            </a:r>
          </a:p>
        </p:txBody>
      </p:sp>
      <p:sp>
        <p:nvSpPr>
          <p:cNvPr id="4" name="ZoneTexte 3">
            <a:extLst>
              <a:ext uri="{FF2B5EF4-FFF2-40B4-BE49-F238E27FC236}">
                <a16:creationId xmlns="" xmlns:a16="http://schemas.microsoft.com/office/drawing/2014/main" id="{D5A54F46-BF04-45B2-BC03-2CFD7F61A99C}"/>
              </a:ext>
            </a:extLst>
          </p:cNvPr>
          <p:cNvSpPr txBox="1"/>
          <p:nvPr/>
        </p:nvSpPr>
        <p:spPr>
          <a:xfrm>
            <a:off x="2414426" y="3193038"/>
            <a:ext cx="3924729" cy="471924"/>
          </a:xfrm>
          <a:prstGeom prst="rect">
            <a:avLst/>
          </a:prstGeom>
          <a:noFill/>
          <a:ln w="12700" cap="flat">
            <a:solidFill>
              <a:schemeClr val="accent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2400" b="1" i="0" u="none" strike="noStrike" cap="none" spc="0" normalizeH="0" baseline="0" dirty="0">
                <a:ln>
                  <a:noFill/>
                </a:ln>
                <a:solidFill>
                  <a:schemeClr val="accent2">
                    <a:lumMod val="50000"/>
                  </a:schemeClr>
                </a:solidFill>
                <a:effectLst/>
                <a:uFillTx/>
                <a:latin typeface="+mn-lt"/>
                <a:ea typeface="+mn-ea"/>
                <a:cs typeface="+mn-cs"/>
                <a:sym typeface="Arial"/>
              </a:rPr>
              <a:t>Une économie extravertie</a:t>
            </a:r>
          </a:p>
        </p:txBody>
      </p:sp>
      <p:grpSp>
        <p:nvGrpSpPr>
          <p:cNvPr id="11" name="Groupe 10">
            <a:extLst>
              <a:ext uri="{FF2B5EF4-FFF2-40B4-BE49-F238E27FC236}">
                <a16:creationId xmlns="" xmlns:a16="http://schemas.microsoft.com/office/drawing/2014/main" id="{E6E06377-5BAD-4E1A-ADED-86BF5B25D064}"/>
              </a:ext>
            </a:extLst>
          </p:cNvPr>
          <p:cNvGrpSpPr/>
          <p:nvPr/>
        </p:nvGrpSpPr>
        <p:grpSpPr>
          <a:xfrm>
            <a:off x="416102" y="1496602"/>
            <a:ext cx="3960689" cy="1696436"/>
            <a:chOff x="416102" y="1496602"/>
            <a:chExt cx="3960689" cy="1696436"/>
          </a:xfrm>
        </p:grpSpPr>
        <p:sp>
          <p:nvSpPr>
            <p:cNvPr id="5" name="ZoneTexte 4">
              <a:extLst>
                <a:ext uri="{FF2B5EF4-FFF2-40B4-BE49-F238E27FC236}">
                  <a16:creationId xmlns="" xmlns:a16="http://schemas.microsoft.com/office/drawing/2014/main" id="{A14FB651-316A-4354-A16B-F43DCE4C566B}"/>
                </a:ext>
              </a:extLst>
            </p:cNvPr>
            <p:cNvSpPr txBox="1"/>
            <p:nvPr/>
          </p:nvSpPr>
          <p:spPr>
            <a:xfrm>
              <a:off x="416102" y="1496602"/>
              <a:ext cx="2948685" cy="841256"/>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600" b="1" i="0" u="none" strike="noStrike" cap="none" spc="0" normalizeH="0" baseline="0" dirty="0">
                  <a:ln>
                    <a:noFill/>
                  </a:ln>
                  <a:solidFill>
                    <a:srgbClr val="002060"/>
                  </a:solidFill>
                  <a:effectLst/>
                  <a:uFillTx/>
                  <a:latin typeface="+mn-lt"/>
                  <a:ea typeface="+mn-ea"/>
                  <a:cs typeface="+mn-cs"/>
                  <a:sym typeface="Arial"/>
                </a:rPr>
                <a:t>Poids des échanges internationaux dans le PIB : 27% contre 10% en 1970</a:t>
              </a:r>
            </a:p>
          </p:txBody>
        </p:sp>
        <p:cxnSp>
          <p:nvCxnSpPr>
            <p:cNvPr id="7" name="Connecteur droit avec flèche 6">
              <a:extLst>
                <a:ext uri="{FF2B5EF4-FFF2-40B4-BE49-F238E27FC236}">
                  <a16:creationId xmlns="" xmlns:a16="http://schemas.microsoft.com/office/drawing/2014/main" id="{C9750630-70F9-4AE0-BB39-602078A3A200}"/>
                </a:ext>
              </a:extLst>
            </p:cNvPr>
            <p:cNvCxnSpPr>
              <a:cxnSpLocks/>
              <a:stCxn id="4" idx="0"/>
            </p:cNvCxnSpPr>
            <p:nvPr/>
          </p:nvCxnSpPr>
          <p:spPr>
            <a:xfrm flipH="1" flipV="1">
              <a:off x="3364787" y="2357000"/>
              <a:ext cx="1012004" cy="836038"/>
            </a:xfrm>
            <a:prstGeom prst="straightConnector1">
              <a:avLst/>
            </a:prstGeom>
            <a:noFill/>
            <a:ln w="50800" cap="flat">
              <a:solidFill>
                <a:srgbClr val="002060"/>
              </a:solidFill>
              <a:prstDash val="solid"/>
              <a:round/>
              <a:tailEnd type="triangle"/>
            </a:ln>
            <a:effectLst/>
            <a:sp3d/>
          </p:spPr>
          <p:style>
            <a:lnRef idx="0">
              <a:scrgbClr r="0" g="0" b="0"/>
            </a:lnRef>
            <a:fillRef idx="0">
              <a:scrgbClr r="0" g="0" b="0"/>
            </a:fillRef>
            <a:effectRef idx="0">
              <a:scrgbClr r="0" g="0" b="0"/>
            </a:effectRef>
            <a:fontRef idx="none"/>
          </p:style>
        </p:cxnSp>
      </p:grpSp>
      <p:grpSp>
        <p:nvGrpSpPr>
          <p:cNvPr id="12" name="Groupe 11">
            <a:extLst>
              <a:ext uri="{FF2B5EF4-FFF2-40B4-BE49-F238E27FC236}">
                <a16:creationId xmlns="" xmlns:a16="http://schemas.microsoft.com/office/drawing/2014/main" id="{879246DD-76BC-4F97-B780-7EDC6BA1D5A8}"/>
              </a:ext>
            </a:extLst>
          </p:cNvPr>
          <p:cNvGrpSpPr/>
          <p:nvPr/>
        </p:nvGrpSpPr>
        <p:grpSpPr>
          <a:xfrm>
            <a:off x="4587413" y="1282575"/>
            <a:ext cx="4253500" cy="1897411"/>
            <a:chOff x="236304" y="1289537"/>
            <a:chExt cx="4253500" cy="1897411"/>
          </a:xfrm>
        </p:grpSpPr>
        <p:sp>
          <p:nvSpPr>
            <p:cNvPr id="13" name="ZoneTexte 12">
              <a:extLst>
                <a:ext uri="{FF2B5EF4-FFF2-40B4-BE49-F238E27FC236}">
                  <a16:creationId xmlns="" xmlns:a16="http://schemas.microsoft.com/office/drawing/2014/main" id="{6469A97C-FE6B-4C34-B1BE-99C5DE35B3D5}"/>
                </a:ext>
              </a:extLst>
            </p:cNvPr>
            <p:cNvSpPr txBox="1"/>
            <p:nvPr/>
          </p:nvSpPr>
          <p:spPr>
            <a:xfrm>
              <a:off x="1078785" y="1289537"/>
              <a:ext cx="3411019" cy="1087477"/>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600" b="1" dirty="0">
                  <a:solidFill>
                    <a:srgbClr val="002060"/>
                  </a:solidFill>
                </a:rPr>
                <a:t>FTN françaises présentes dans le monde entier</a:t>
              </a:r>
              <a:r>
                <a:rPr kumimoji="0" lang="fr-FR" sz="1600" b="1" i="0" u="none" strike="noStrike" cap="none" spc="0" normalizeH="0" baseline="0" dirty="0">
                  <a:ln>
                    <a:noFill/>
                  </a:ln>
                  <a:solidFill>
                    <a:srgbClr val="002060"/>
                  </a:solidFill>
                  <a:effectLst/>
                  <a:uFillTx/>
                  <a:latin typeface="+mn-lt"/>
                  <a:ea typeface="+mn-ea"/>
                  <a:cs typeface="+mn-cs"/>
                  <a:sym typeface="Arial"/>
                </a:rPr>
                <a:t>: 4,7 millions de </a:t>
              </a:r>
              <a:r>
                <a:rPr kumimoji="0" lang="fr-FR" sz="1600" b="1" i="0" u="none" strike="noStrike" cap="none" spc="0" normalizeH="0" baseline="0" dirty="0" err="1">
                  <a:ln>
                    <a:noFill/>
                  </a:ln>
                  <a:solidFill>
                    <a:srgbClr val="002060"/>
                  </a:solidFill>
                  <a:effectLst/>
                  <a:uFillTx/>
                  <a:latin typeface="+mn-lt"/>
                  <a:ea typeface="+mn-ea"/>
                  <a:cs typeface="+mn-cs"/>
                  <a:sym typeface="Arial"/>
                </a:rPr>
                <a:t>salarié.e.</a:t>
              </a:r>
              <a:r>
                <a:rPr lang="fr-FR" sz="1600" b="1" dirty="0" err="1">
                  <a:solidFill>
                    <a:srgbClr val="002060"/>
                  </a:solidFill>
                </a:rPr>
                <a:t>s</a:t>
              </a:r>
              <a:r>
                <a:rPr lang="fr-FR" sz="1600" b="1" dirty="0">
                  <a:solidFill>
                    <a:srgbClr val="002060"/>
                  </a:solidFill>
                </a:rPr>
                <a:t> à l’étranger contre 4,2 millions en France</a:t>
              </a:r>
              <a:endParaRPr kumimoji="0" lang="fr-FR" sz="1600" b="1" i="0" u="none" strike="noStrike" cap="none" spc="0" normalizeH="0" baseline="0" dirty="0">
                <a:ln>
                  <a:noFill/>
                </a:ln>
                <a:solidFill>
                  <a:srgbClr val="002060"/>
                </a:solidFill>
                <a:effectLst/>
                <a:uFillTx/>
                <a:sym typeface="Arial"/>
              </a:endParaRPr>
            </a:p>
          </p:txBody>
        </p:sp>
        <p:cxnSp>
          <p:nvCxnSpPr>
            <p:cNvPr id="14" name="Connecteur droit avec flèche 13">
              <a:extLst>
                <a:ext uri="{FF2B5EF4-FFF2-40B4-BE49-F238E27FC236}">
                  <a16:creationId xmlns="" xmlns:a16="http://schemas.microsoft.com/office/drawing/2014/main" id="{3660E42E-DF28-42CE-B758-55AB89A6A8B9}"/>
                </a:ext>
              </a:extLst>
            </p:cNvPr>
            <p:cNvCxnSpPr>
              <a:cxnSpLocks/>
            </p:cNvCxnSpPr>
            <p:nvPr/>
          </p:nvCxnSpPr>
          <p:spPr>
            <a:xfrm flipV="1">
              <a:off x="236304" y="2377014"/>
              <a:ext cx="842481" cy="809934"/>
            </a:xfrm>
            <a:prstGeom prst="straightConnector1">
              <a:avLst/>
            </a:prstGeom>
            <a:noFill/>
            <a:ln w="50800" cap="flat">
              <a:solidFill>
                <a:srgbClr val="002060"/>
              </a:solidFill>
              <a:prstDash val="solid"/>
              <a:round/>
              <a:tailEnd type="triangle"/>
            </a:ln>
            <a:effectLst/>
            <a:sp3d/>
          </p:spPr>
          <p:style>
            <a:lnRef idx="0">
              <a:scrgbClr r="0" g="0" b="0"/>
            </a:lnRef>
            <a:fillRef idx="0">
              <a:scrgbClr r="0" g="0" b="0"/>
            </a:fillRef>
            <a:effectRef idx="0">
              <a:scrgbClr r="0" g="0" b="0"/>
            </a:effectRef>
            <a:fontRef idx="none"/>
          </p:style>
        </p:cxnSp>
      </p:grpSp>
      <p:grpSp>
        <p:nvGrpSpPr>
          <p:cNvPr id="16" name="Groupe 15">
            <a:extLst>
              <a:ext uri="{FF2B5EF4-FFF2-40B4-BE49-F238E27FC236}">
                <a16:creationId xmlns="" xmlns:a16="http://schemas.microsoft.com/office/drawing/2014/main" id="{D743601F-DE03-4C4F-AA49-2D48449292F5}"/>
              </a:ext>
            </a:extLst>
          </p:cNvPr>
          <p:cNvGrpSpPr/>
          <p:nvPr/>
        </p:nvGrpSpPr>
        <p:grpSpPr>
          <a:xfrm>
            <a:off x="3113070" y="3664962"/>
            <a:ext cx="2948685" cy="1789391"/>
            <a:chOff x="354458" y="826762"/>
            <a:chExt cx="2948685" cy="1789391"/>
          </a:xfrm>
        </p:grpSpPr>
        <p:sp>
          <p:nvSpPr>
            <p:cNvPr id="17" name="ZoneTexte 16">
              <a:extLst>
                <a:ext uri="{FF2B5EF4-FFF2-40B4-BE49-F238E27FC236}">
                  <a16:creationId xmlns="" xmlns:a16="http://schemas.microsoft.com/office/drawing/2014/main" id="{FC3FD8BC-E49F-4B6F-80CF-97F9B4A0319E}"/>
                </a:ext>
              </a:extLst>
            </p:cNvPr>
            <p:cNvSpPr txBox="1"/>
            <p:nvPr/>
          </p:nvSpPr>
          <p:spPr>
            <a:xfrm>
              <a:off x="354458" y="1774897"/>
              <a:ext cx="2948685" cy="841256"/>
            </a:xfrm>
            <a:prstGeom prst="rect">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600" b="1" i="0" u="none" strike="noStrike" cap="none" spc="0" normalizeH="0" baseline="0" dirty="0">
                  <a:ln>
                    <a:noFill/>
                  </a:ln>
                  <a:solidFill>
                    <a:srgbClr val="002060"/>
                  </a:solidFill>
                  <a:effectLst/>
                  <a:uFillTx/>
                  <a:latin typeface="+mn-lt"/>
                  <a:ea typeface="+mn-ea"/>
                  <a:cs typeface="+mn-cs"/>
                  <a:sym typeface="Arial"/>
                </a:rPr>
                <a:t>Une intégration économique qui passe par l’UE : 60% des échanges commerciaux</a:t>
              </a:r>
            </a:p>
          </p:txBody>
        </p:sp>
        <p:cxnSp>
          <p:nvCxnSpPr>
            <p:cNvPr id="18" name="Connecteur droit avec flèche 17">
              <a:extLst>
                <a:ext uri="{FF2B5EF4-FFF2-40B4-BE49-F238E27FC236}">
                  <a16:creationId xmlns="" xmlns:a16="http://schemas.microsoft.com/office/drawing/2014/main" id="{4F029AE9-7E03-4B3C-8F83-23397EBF3322}"/>
                </a:ext>
              </a:extLst>
            </p:cNvPr>
            <p:cNvCxnSpPr>
              <a:cxnSpLocks/>
            </p:cNvCxnSpPr>
            <p:nvPr/>
          </p:nvCxnSpPr>
          <p:spPr>
            <a:xfrm>
              <a:off x="1797976" y="826762"/>
              <a:ext cx="0" cy="948135"/>
            </a:xfrm>
            <a:prstGeom prst="straightConnector1">
              <a:avLst/>
            </a:prstGeom>
            <a:noFill/>
            <a:ln w="50800" cap="flat">
              <a:solidFill>
                <a:srgbClr val="002060"/>
              </a:solidFill>
              <a:prstDash val="solid"/>
              <a:round/>
              <a:tailEnd type="triangle"/>
            </a:ln>
            <a:effectLst/>
            <a:sp3d/>
          </p:spPr>
          <p:style>
            <a:lnRef idx="0">
              <a:scrgbClr r="0" g="0" b="0"/>
            </a:lnRef>
            <a:fillRef idx="0">
              <a:scrgbClr r="0" g="0" b="0"/>
            </a:fillRef>
            <a:effectRef idx="0">
              <a:scrgbClr r="0" g="0" b="0"/>
            </a:effectRef>
            <a:fontRef idx="none"/>
          </p:style>
        </p:cxnSp>
      </p:grpSp>
      <p:grpSp>
        <p:nvGrpSpPr>
          <p:cNvPr id="22" name="Groupe 21">
            <a:extLst>
              <a:ext uri="{FF2B5EF4-FFF2-40B4-BE49-F238E27FC236}">
                <a16:creationId xmlns="" xmlns:a16="http://schemas.microsoft.com/office/drawing/2014/main" id="{DA80ACD8-A904-412B-859E-172307B6F956}"/>
              </a:ext>
            </a:extLst>
          </p:cNvPr>
          <p:cNvGrpSpPr/>
          <p:nvPr/>
        </p:nvGrpSpPr>
        <p:grpSpPr>
          <a:xfrm>
            <a:off x="2414425" y="3678015"/>
            <a:ext cx="5325334" cy="3179985"/>
            <a:chOff x="2414425" y="3678015"/>
            <a:chExt cx="5325334" cy="3179985"/>
          </a:xfrm>
        </p:grpSpPr>
        <p:sp>
          <p:nvSpPr>
            <p:cNvPr id="20" name="Flèche : angle droit 19">
              <a:extLst>
                <a:ext uri="{FF2B5EF4-FFF2-40B4-BE49-F238E27FC236}">
                  <a16:creationId xmlns="" xmlns:a16="http://schemas.microsoft.com/office/drawing/2014/main" id="{B319E778-9501-46B8-BE80-C97C3942389D}"/>
                </a:ext>
              </a:extLst>
            </p:cNvPr>
            <p:cNvSpPr/>
            <p:nvPr/>
          </p:nvSpPr>
          <p:spPr>
            <a:xfrm rot="5400000">
              <a:off x="1254086" y="4838354"/>
              <a:ext cx="2817158" cy="496479"/>
            </a:xfrm>
            <a:prstGeom prst="bentUpArrow">
              <a:avLst/>
            </a:prstGeom>
            <a:solidFill>
              <a:schemeClr val="accent2">
                <a:lumMod val="5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1" name="ZoneTexte 20">
              <a:extLst>
                <a:ext uri="{FF2B5EF4-FFF2-40B4-BE49-F238E27FC236}">
                  <a16:creationId xmlns="" xmlns:a16="http://schemas.microsoft.com/office/drawing/2014/main" id="{E49FB126-FA52-44B0-8299-0BF9D5343FB0}"/>
                </a:ext>
              </a:extLst>
            </p:cNvPr>
            <p:cNvSpPr txBox="1"/>
            <p:nvPr/>
          </p:nvSpPr>
          <p:spPr>
            <a:xfrm>
              <a:off x="2910905" y="5924411"/>
              <a:ext cx="4828854"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dirty="0">
                  <a:solidFill>
                    <a:schemeClr val="accent2">
                      <a:lumMod val="50000"/>
                    </a:schemeClr>
                  </a:solidFill>
                </a:rPr>
                <a:t>Des dynamiques économiques conditionnées par des relations à l’échelle européenne et mondiale</a:t>
              </a:r>
              <a:endParaRPr kumimoji="0" lang="fr-FR" sz="1800" b="0" i="0" u="none" strike="noStrike" cap="none" spc="0" normalizeH="0" baseline="0" dirty="0">
                <a:ln>
                  <a:noFill/>
                </a:ln>
                <a:solidFill>
                  <a:schemeClr val="accent2">
                    <a:lumMod val="50000"/>
                  </a:schemeClr>
                </a:solidFill>
                <a:effectLst/>
                <a:uFillTx/>
                <a:sym typeface="Arial"/>
              </a:endParaRPr>
            </a:p>
          </p:txBody>
        </p:sp>
      </p:grpSp>
    </p:spTree>
    <p:extLst>
      <p:ext uri="{BB962C8B-B14F-4D97-AF65-F5344CB8AC3E}">
        <p14:creationId xmlns:p14="http://schemas.microsoft.com/office/powerpoint/2010/main" val="38488678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4773E587-B9D1-43E9-9307-AAA1B045649C}"/>
              </a:ext>
            </a:extLst>
          </p:cNvPr>
          <p:cNvSpPr txBox="1"/>
          <p:nvPr/>
        </p:nvSpPr>
        <p:spPr>
          <a:xfrm rot="16200000">
            <a:off x="-2837329" y="3169736"/>
            <a:ext cx="6508377" cy="841256"/>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4800" b="1" i="0" u="none" strike="noStrike" cap="none" spc="0" normalizeH="0" baseline="0" dirty="0">
                <a:ln>
                  <a:noFill/>
                </a:ln>
                <a:solidFill>
                  <a:schemeClr val="bg1"/>
                </a:solidFill>
                <a:effectLst/>
                <a:uFillTx/>
                <a:latin typeface="+mn-lt"/>
                <a:ea typeface="+mn-ea"/>
                <a:cs typeface="+mn-cs"/>
                <a:sym typeface="Arial"/>
              </a:rPr>
              <a:t>COURS</a:t>
            </a:r>
          </a:p>
        </p:txBody>
      </p:sp>
      <p:sp>
        <p:nvSpPr>
          <p:cNvPr id="9" name="ZoneTexte 8">
            <a:extLst>
              <a:ext uri="{FF2B5EF4-FFF2-40B4-BE49-F238E27FC236}">
                <a16:creationId xmlns="" xmlns:a16="http://schemas.microsoft.com/office/drawing/2014/main" id="{D59D1E23-7AE0-44DD-B7C9-8F552FB40660}"/>
              </a:ext>
            </a:extLst>
          </p:cNvPr>
          <p:cNvSpPr txBox="1"/>
          <p:nvPr/>
        </p:nvSpPr>
        <p:spPr>
          <a:xfrm>
            <a:off x="1357332" y="578754"/>
            <a:ext cx="67235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b="1" i="0" strike="noStrike" cap="none" spc="0" normalizeH="0" baseline="0" dirty="0">
                <a:ln>
                  <a:noFill/>
                </a:ln>
                <a:solidFill>
                  <a:srgbClr val="000000"/>
                </a:solidFill>
                <a:effectLst/>
                <a:uFillTx/>
                <a:latin typeface="+mn-lt"/>
                <a:ea typeface="+mn-ea"/>
                <a:cs typeface="+mn-cs"/>
                <a:sym typeface="Arial"/>
              </a:rPr>
              <a:t>Suite</a:t>
            </a:r>
            <a:r>
              <a:rPr kumimoji="0" lang="fr-FR" sz="1800" b="1" i="0" u="sng" strike="noStrike" cap="none" spc="0" normalizeH="0" baseline="0" dirty="0">
                <a:ln>
                  <a:noFill/>
                </a:ln>
                <a:solidFill>
                  <a:srgbClr val="000000"/>
                </a:solidFill>
                <a:effectLst/>
                <a:uFillTx/>
                <a:latin typeface="+mn-lt"/>
                <a:ea typeface="+mn-ea"/>
                <a:cs typeface="+mn-cs"/>
                <a:sym typeface="Arial"/>
              </a:rPr>
              <a:t> </a:t>
            </a:r>
            <a:r>
              <a:rPr kumimoji="0" lang="fr-FR" sz="1400" b="1" i="0" u="sng" strike="noStrike" cap="none" spc="0" normalizeH="0" baseline="0" dirty="0">
                <a:ln>
                  <a:noFill/>
                </a:ln>
                <a:solidFill>
                  <a:srgbClr val="000000"/>
                </a:solidFill>
                <a:effectLst/>
                <a:uFillTx/>
                <a:sym typeface="Arial"/>
              </a:rPr>
              <a:t>I) A) </a:t>
            </a:r>
            <a:r>
              <a:rPr lang="fr-FR" sz="1400" b="1" u="sng" dirty="0"/>
              <a:t>L’</a:t>
            </a:r>
            <a:r>
              <a:rPr kumimoji="0" lang="fr-FR" sz="1400" b="1" i="0" u="sng" strike="noStrike" cap="none" spc="0" normalizeH="0" baseline="0" dirty="0">
                <a:ln>
                  <a:noFill/>
                </a:ln>
                <a:solidFill>
                  <a:srgbClr val="000000"/>
                </a:solidFill>
                <a:effectLst/>
                <a:uFillTx/>
                <a:sym typeface="Arial"/>
              </a:rPr>
              <a:t>internationalisation</a:t>
            </a:r>
            <a:r>
              <a:rPr kumimoji="0" lang="fr-FR" sz="1400" b="1" i="0" u="sng" strike="noStrike" cap="none" spc="0" normalizeH="0" dirty="0">
                <a:ln>
                  <a:noFill/>
                </a:ln>
                <a:solidFill>
                  <a:srgbClr val="000000"/>
                </a:solidFill>
                <a:effectLst/>
                <a:uFillTx/>
                <a:sym typeface="Arial"/>
              </a:rPr>
              <a:t> et </a:t>
            </a:r>
            <a:r>
              <a:rPr lang="fr-FR" sz="1400" b="1" u="sng" dirty="0"/>
              <a:t>l’</a:t>
            </a:r>
            <a:r>
              <a:rPr kumimoji="0" lang="fr-FR" sz="1400" b="1" i="0" u="sng" strike="noStrike" cap="none" spc="0" normalizeH="0" dirty="0">
                <a:ln>
                  <a:noFill/>
                </a:ln>
                <a:solidFill>
                  <a:srgbClr val="000000"/>
                </a:solidFill>
                <a:effectLst/>
                <a:uFillTx/>
                <a:sym typeface="Arial"/>
              </a:rPr>
              <a:t>européanisation croissantes de l’économie française….</a:t>
            </a:r>
            <a:endParaRPr kumimoji="0" lang="fr-FR" sz="1400" b="1" i="0" u="sng" strike="noStrike" cap="none" spc="0" normalizeH="0" baseline="0" dirty="0">
              <a:ln>
                <a:noFill/>
              </a:ln>
              <a:solidFill>
                <a:srgbClr val="000000"/>
              </a:solidFill>
              <a:effectLst/>
              <a:uFillTx/>
              <a:sym typeface="Arial"/>
            </a:endParaRPr>
          </a:p>
        </p:txBody>
      </p:sp>
      <p:sp>
        <p:nvSpPr>
          <p:cNvPr id="12" name="Problématique : Comment l’Europe s’enrichit et se développe grâce au commerce maritime et aux colonies ? Comment des populations et des territoires se trouvent ainsi dominés et exploités ?">
            <a:extLst>
              <a:ext uri="{FF2B5EF4-FFF2-40B4-BE49-F238E27FC236}">
                <a16:creationId xmlns="" xmlns:a16="http://schemas.microsoft.com/office/drawing/2014/main" id="{520E6CFB-A801-448A-BA19-8EB56CD570CE}"/>
              </a:ext>
            </a:extLst>
          </p:cNvPr>
          <p:cNvSpPr txBox="1">
            <a:spLocks/>
          </p:cNvSpPr>
          <p:nvPr/>
        </p:nvSpPr>
        <p:spPr>
          <a:xfrm>
            <a:off x="1006174" y="3056965"/>
            <a:ext cx="797881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l" defTabSz="914400" rtl="0" latinLnBrk="0">
              <a:lnSpc>
                <a:spcPct val="100000"/>
              </a:lnSpc>
              <a:spcBef>
                <a:spcPts val="500"/>
              </a:spcBef>
              <a:spcAft>
                <a:spcPts val="0"/>
              </a:spcAft>
              <a:buClr>
                <a:srgbClr val="FF2600"/>
              </a:buClr>
              <a:buSzTx/>
              <a:buFontTx/>
              <a:buNone/>
              <a:tabLst/>
              <a:defRPr sz="2400" b="0" i="0" u="none" strike="noStrike" cap="none" spc="0" baseline="0">
                <a:ln>
                  <a:noFill/>
                </a:ln>
                <a:solidFill>
                  <a:srgbClr val="EEECE1"/>
                </a:solidFill>
                <a:uFillTx/>
                <a:latin typeface="+mn-lt"/>
                <a:ea typeface="+mn-ea"/>
                <a:cs typeface="+mn-cs"/>
                <a:sym typeface="Arial"/>
              </a:defRPr>
            </a:lvl1pPr>
            <a:lvl2pPr marL="567266" marR="0" indent="-29421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2pPr>
            <a:lvl3pPr marL="873654" marR="0" indent="-325966" algn="l" defTabSz="914400" rtl="0" latinLnBrk="0">
              <a:lnSpc>
                <a:spcPct val="100000"/>
              </a:lnSpc>
              <a:spcBef>
                <a:spcPts val="500"/>
              </a:spcBef>
              <a:spcAft>
                <a:spcPts val="0"/>
              </a:spcAft>
              <a:buClr>
                <a:srgbClr val="FF2600"/>
              </a:buClr>
              <a:buSzPct val="90000"/>
              <a:buFontTx/>
              <a:buChar char="•"/>
              <a:tabLst/>
              <a:defRPr sz="2400" b="0" i="0" u="none" strike="noStrike" cap="none" spc="0" baseline="0">
                <a:ln>
                  <a:noFill/>
                </a:ln>
                <a:solidFill>
                  <a:srgbClr val="000000"/>
                </a:solidFill>
                <a:uFillTx/>
                <a:latin typeface="+mn-lt"/>
                <a:ea typeface="+mn-ea"/>
                <a:cs typeface="+mn-cs"/>
                <a:sym typeface="Arial"/>
              </a:defRPr>
            </a:lvl3pPr>
            <a:lvl4pPr marL="1188508" marR="0" indent="-366183"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4pPr>
            <a:lvl5pPr marL="1364191" marR="0" indent="-313266"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5pPr>
            <a:lvl6pPr marL="18213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6pPr>
            <a:lvl7pPr marL="22785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7pPr>
            <a:lvl8pPr marL="27357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8pPr>
            <a:lvl9pPr marL="31929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9pPr>
          </a:lstStyle>
          <a:p>
            <a:pPr algn="just" hangingPunct="1"/>
            <a:endParaRPr lang="fr-FR" sz="1600" b="1" i="1" dirty="0">
              <a:solidFill>
                <a:schemeClr val="tx1"/>
              </a:solidFill>
            </a:endParaRPr>
          </a:p>
        </p:txBody>
      </p:sp>
      <p:sp>
        <p:nvSpPr>
          <p:cNvPr id="13" name="ZoneTexte 12">
            <a:extLst>
              <a:ext uri="{FF2B5EF4-FFF2-40B4-BE49-F238E27FC236}">
                <a16:creationId xmlns="" xmlns:a16="http://schemas.microsoft.com/office/drawing/2014/main" id="{86AF631F-1FF0-409C-83DC-B8FA30D50E71}"/>
              </a:ext>
            </a:extLst>
          </p:cNvPr>
          <p:cNvSpPr txBox="1"/>
          <p:nvPr/>
        </p:nvSpPr>
        <p:spPr>
          <a:xfrm>
            <a:off x="1633815" y="1911173"/>
            <a:ext cx="67235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600" b="1" i="1" dirty="0"/>
              <a:t>b</a:t>
            </a:r>
            <a:r>
              <a:rPr kumimoji="0" lang="fr-FR" sz="1600" b="1" i="1" strike="noStrike" cap="none" spc="0" normalizeH="0" baseline="0" dirty="0">
                <a:ln>
                  <a:noFill/>
                </a:ln>
                <a:solidFill>
                  <a:srgbClr val="000000"/>
                </a:solidFill>
                <a:effectLst/>
                <a:uFillTx/>
                <a:latin typeface="+mn-lt"/>
                <a:ea typeface="+mn-ea"/>
                <a:cs typeface="+mn-cs"/>
                <a:sym typeface="Arial"/>
              </a:rPr>
              <a:t>) Le commerce extérieur,</a:t>
            </a:r>
            <a:r>
              <a:rPr kumimoji="0" lang="fr-FR" sz="1600" b="1" i="1" strike="noStrike" cap="none" spc="0" normalizeH="0" dirty="0">
                <a:ln>
                  <a:noFill/>
                </a:ln>
                <a:solidFill>
                  <a:srgbClr val="000000"/>
                </a:solidFill>
                <a:effectLst/>
                <a:uFillTx/>
                <a:latin typeface="+mn-lt"/>
                <a:ea typeface="+mn-ea"/>
                <a:cs typeface="+mn-cs"/>
                <a:sym typeface="Arial"/>
              </a:rPr>
              <a:t> reflet des forces et faiblesses de l’économie française:</a:t>
            </a:r>
            <a:endParaRPr kumimoji="0" lang="fr-FR" sz="1600" b="1" i="1"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36766460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 xmlns:a16="http://schemas.microsoft.com/office/drawing/2014/main" id="{0B78D2EA-28B0-4375-A96A-3179F3CD1191}"/>
              </a:ext>
            </a:extLst>
          </p:cNvPr>
          <p:cNvSpPr>
            <a:spLocks noGrp="1"/>
          </p:cNvSpPr>
          <p:nvPr>
            <p:ph type="title"/>
          </p:nvPr>
        </p:nvSpPr>
        <p:spPr>
          <a:xfrm>
            <a:off x="154112" y="237688"/>
            <a:ext cx="8989888" cy="990600"/>
          </a:xfrm>
        </p:spPr>
        <p:txBody>
          <a:bodyPr>
            <a:normAutofit fontScale="90000"/>
          </a:bodyPr>
          <a:lstStyle/>
          <a:p>
            <a:r>
              <a:rPr lang="fr-FR" dirty="0"/>
              <a:t>Le commerce extérieur, reflet des forces et des faiblesses</a:t>
            </a:r>
          </a:p>
        </p:txBody>
      </p:sp>
      <p:pic>
        <p:nvPicPr>
          <p:cNvPr id="6" name="Image 5">
            <a:extLst>
              <a:ext uri="{FF2B5EF4-FFF2-40B4-BE49-F238E27FC236}">
                <a16:creationId xmlns="" xmlns:a16="http://schemas.microsoft.com/office/drawing/2014/main" id="{5EDA0899-BED9-4FFE-900C-07643E892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975" y="1228288"/>
            <a:ext cx="5524500" cy="4819650"/>
          </a:xfrm>
          <a:prstGeom prst="rect">
            <a:avLst/>
          </a:prstGeom>
        </p:spPr>
      </p:pic>
      <p:grpSp>
        <p:nvGrpSpPr>
          <p:cNvPr id="21" name="Groupe 20">
            <a:extLst>
              <a:ext uri="{FF2B5EF4-FFF2-40B4-BE49-F238E27FC236}">
                <a16:creationId xmlns="" xmlns:a16="http://schemas.microsoft.com/office/drawing/2014/main" id="{C2849131-B0D6-4FFC-85EE-88ED2E88C113}"/>
              </a:ext>
            </a:extLst>
          </p:cNvPr>
          <p:cNvGrpSpPr/>
          <p:nvPr/>
        </p:nvGrpSpPr>
        <p:grpSpPr>
          <a:xfrm>
            <a:off x="3708971" y="1151400"/>
            <a:ext cx="4880225" cy="718497"/>
            <a:chOff x="3708971" y="1151400"/>
            <a:chExt cx="4880225" cy="718497"/>
          </a:xfrm>
        </p:grpSpPr>
        <p:sp>
          <p:nvSpPr>
            <p:cNvPr id="7" name="Rectangle : coins arrondis 6">
              <a:extLst>
                <a:ext uri="{FF2B5EF4-FFF2-40B4-BE49-F238E27FC236}">
                  <a16:creationId xmlns="" xmlns:a16="http://schemas.microsoft.com/office/drawing/2014/main" id="{CEEE41F1-A5DE-40CC-BB94-A208C0075203}"/>
                </a:ext>
              </a:extLst>
            </p:cNvPr>
            <p:cNvSpPr/>
            <p:nvPr/>
          </p:nvSpPr>
          <p:spPr>
            <a:xfrm>
              <a:off x="3708971" y="1674688"/>
              <a:ext cx="863029" cy="195209"/>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8" name="ZoneTexte 7">
              <a:extLst>
                <a:ext uri="{FF2B5EF4-FFF2-40B4-BE49-F238E27FC236}">
                  <a16:creationId xmlns="" xmlns:a16="http://schemas.microsoft.com/office/drawing/2014/main" id="{E366A8E6-CCD0-4272-BC89-F10A91F09D62}"/>
                </a:ext>
              </a:extLst>
            </p:cNvPr>
            <p:cNvSpPr txBox="1"/>
            <p:nvPr/>
          </p:nvSpPr>
          <p:spPr>
            <a:xfrm>
              <a:off x="6256962" y="1151400"/>
              <a:ext cx="233223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400" dirty="0"/>
                <a:t>Achat de biens à l’étranger</a:t>
              </a:r>
              <a:endParaRPr kumimoji="0" lang="fr-FR" sz="1400" b="0" i="0" u="none" strike="noStrike" cap="none" spc="0" normalizeH="0" baseline="0" dirty="0">
                <a:ln>
                  <a:noFill/>
                </a:ln>
                <a:solidFill>
                  <a:srgbClr val="000000"/>
                </a:solidFill>
                <a:effectLst/>
                <a:uFillTx/>
                <a:latin typeface="+mn-lt"/>
                <a:ea typeface="+mn-ea"/>
                <a:cs typeface="+mn-cs"/>
                <a:sym typeface="Arial"/>
              </a:endParaRPr>
            </a:p>
          </p:txBody>
        </p:sp>
        <p:cxnSp>
          <p:nvCxnSpPr>
            <p:cNvPr id="11" name="Connecteur : en angle 10">
              <a:extLst>
                <a:ext uri="{FF2B5EF4-FFF2-40B4-BE49-F238E27FC236}">
                  <a16:creationId xmlns="" xmlns:a16="http://schemas.microsoft.com/office/drawing/2014/main" id="{128B012B-896F-4F1E-ADC0-BE8C957DCC8D}"/>
                </a:ext>
              </a:extLst>
            </p:cNvPr>
            <p:cNvCxnSpPr>
              <a:stCxn id="7" idx="0"/>
              <a:endCxn id="8" idx="1"/>
            </p:cNvCxnSpPr>
            <p:nvPr/>
          </p:nvCxnSpPr>
          <p:spPr>
            <a:xfrm rot="5400000" flipH="1" flipV="1">
              <a:off x="5016589" y="434315"/>
              <a:ext cx="364270" cy="2116476"/>
            </a:xfrm>
            <a:prstGeom prst="bentConnector2">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22" name="Groupe 21">
            <a:extLst>
              <a:ext uri="{FF2B5EF4-FFF2-40B4-BE49-F238E27FC236}">
                <a16:creationId xmlns="" xmlns:a16="http://schemas.microsoft.com/office/drawing/2014/main" id="{A66AFEE3-6751-48ED-AA4C-B6E63CA79158}"/>
              </a:ext>
            </a:extLst>
          </p:cNvPr>
          <p:cNvGrpSpPr/>
          <p:nvPr/>
        </p:nvGrpSpPr>
        <p:grpSpPr>
          <a:xfrm>
            <a:off x="4416176" y="2439326"/>
            <a:ext cx="4018908" cy="574658"/>
            <a:chOff x="4416176" y="2439326"/>
            <a:chExt cx="4018908" cy="574658"/>
          </a:xfrm>
        </p:grpSpPr>
        <p:sp>
          <p:nvSpPr>
            <p:cNvPr id="9" name="ZoneTexte 8">
              <a:extLst>
                <a:ext uri="{FF2B5EF4-FFF2-40B4-BE49-F238E27FC236}">
                  <a16:creationId xmlns="" xmlns:a16="http://schemas.microsoft.com/office/drawing/2014/main" id="{D6E50DBF-2036-453A-A39B-7DAD97CBC20D}"/>
                </a:ext>
              </a:extLst>
            </p:cNvPr>
            <p:cNvSpPr txBox="1"/>
            <p:nvPr/>
          </p:nvSpPr>
          <p:spPr>
            <a:xfrm>
              <a:off x="6102850" y="2439326"/>
              <a:ext cx="233223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400" dirty="0"/>
                <a:t>Vente de biens à l’étranger</a:t>
              </a:r>
              <a:endParaRPr kumimoji="0" lang="fr-FR" sz="1400" b="0" i="0" u="none" strike="noStrike" cap="none" spc="0" normalizeH="0" baseline="0" dirty="0">
                <a:ln>
                  <a:noFill/>
                </a:ln>
                <a:solidFill>
                  <a:srgbClr val="000000"/>
                </a:solidFill>
                <a:effectLst/>
                <a:uFillTx/>
                <a:latin typeface="+mn-lt"/>
                <a:ea typeface="+mn-ea"/>
                <a:cs typeface="+mn-cs"/>
                <a:sym typeface="Arial"/>
              </a:endParaRPr>
            </a:p>
          </p:txBody>
        </p:sp>
        <p:sp>
          <p:nvSpPr>
            <p:cNvPr id="12" name="Rectangle : coins arrondis 11">
              <a:extLst>
                <a:ext uri="{FF2B5EF4-FFF2-40B4-BE49-F238E27FC236}">
                  <a16:creationId xmlns="" xmlns:a16="http://schemas.microsoft.com/office/drawing/2014/main" id="{B36AA0AB-B417-4996-A46A-49C25B0B6D4E}"/>
                </a:ext>
              </a:extLst>
            </p:cNvPr>
            <p:cNvSpPr/>
            <p:nvPr/>
          </p:nvSpPr>
          <p:spPr>
            <a:xfrm>
              <a:off x="4416176" y="2818775"/>
              <a:ext cx="863029" cy="195209"/>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18" name="Connecteur droit 17">
              <a:extLst>
                <a:ext uri="{FF2B5EF4-FFF2-40B4-BE49-F238E27FC236}">
                  <a16:creationId xmlns="" xmlns:a16="http://schemas.microsoft.com/office/drawing/2014/main" id="{86540B22-11DE-491E-A6C2-177C3C91F98C}"/>
                </a:ext>
              </a:extLst>
            </p:cNvPr>
            <p:cNvCxnSpPr>
              <a:stCxn id="12" idx="0"/>
            </p:cNvCxnSpPr>
            <p:nvPr/>
          </p:nvCxnSpPr>
          <p:spPr>
            <a:xfrm flipH="1" flipV="1">
              <a:off x="4847690" y="2598344"/>
              <a:ext cx="1" cy="220431"/>
            </a:xfrm>
            <a:prstGeom prst="lin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0" name="Connecteur droit avec flèche 19">
              <a:extLst>
                <a:ext uri="{FF2B5EF4-FFF2-40B4-BE49-F238E27FC236}">
                  <a16:creationId xmlns="" xmlns:a16="http://schemas.microsoft.com/office/drawing/2014/main" id="{839EB4DC-7C45-41C8-92E1-4150CBF2ED63}"/>
                </a:ext>
              </a:extLst>
            </p:cNvPr>
            <p:cNvCxnSpPr/>
            <p:nvPr/>
          </p:nvCxnSpPr>
          <p:spPr>
            <a:xfrm>
              <a:off x="4837416" y="2598344"/>
              <a:ext cx="1265434" cy="0"/>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28" name="Groupe 27">
            <a:extLst>
              <a:ext uri="{FF2B5EF4-FFF2-40B4-BE49-F238E27FC236}">
                <a16:creationId xmlns="" xmlns:a16="http://schemas.microsoft.com/office/drawing/2014/main" id="{8B2987F3-B2D9-4887-9976-686381DFB0BA}"/>
              </a:ext>
            </a:extLst>
          </p:cNvPr>
          <p:cNvGrpSpPr/>
          <p:nvPr/>
        </p:nvGrpSpPr>
        <p:grpSpPr>
          <a:xfrm>
            <a:off x="5833475" y="1413404"/>
            <a:ext cx="3179207" cy="2515774"/>
            <a:chOff x="5833475" y="1413404"/>
            <a:chExt cx="3179207" cy="2515774"/>
          </a:xfrm>
        </p:grpSpPr>
        <p:sp>
          <p:nvSpPr>
            <p:cNvPr id="23" name="ZoneTexte 22">
              <a:extLst>
                <a:ext uri="{FF2B5EF4-FFF2-40B4-BE49-F238E27FC236}">
                  <a16:creationId xmlns="" xmlns:a16="http://schemas.microsoft.com/office/drawing/2014/main" id="{D65443CA-29CD-4262-99E4-2714D0037C4B}"/>
                </a:ext>
              </a:extLst>
            </p:cNvPr>
            <p:cNvSpPr txBox="1"/>
            <p:nvPr/>
          </p:nvSpPr>
          <p:spPr>
            <a:xfrm>
              <a:off x="7057597" y="1413404"/>
              <a:ext cx="73096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6000" b="0" i="0" u="none" strike="noStrike" cap="none" spc="0" normalizeH="0" baseline="0" dirty="0">
                  <a:ln>
                    <a:noFill/>
                  </a:ln>
                  <a:solidFill>
                    <a:srgbClr val="FF0000"/>
                  </a:solidFill>
                  <a:effectLst/>
                  <a:uFillTx/>
                  <a:latin typeface="+mn-lt"/>
                  <a:ea typeface="+mn-ea"/>
                  <a:cs typeface="+mn-cs"/>
                  <a:sym typeface="Arial"/>
                </a:rPr>
                <a:t>&gt;</a:t>
              </a:r>
            </a:p>
          </p:txBody>
        </p:sp>
        <p:sp>
          <p:nvSpPr>
            <p:cNvPr id="24" name="Est égal à 23">
              <a:extLst>
                <a:ext uri="{FF2B5EF4-FFF2-40B4-BE49-F238E27FC236}">
                  <a16:creationId xmlns="" xmlns:a16="http://schemas.microsoft.com/office/drawing/2014/main" id="{04BBC178-8B6A-49E1-A96E-99FB8FE1682D}"/>
                </a:ext>
              </a:extLst>
            </p:cNvPr>
            <p:cNvSpPr/>
            <p:nvPr/>
          </p:nvSpPr>
          <p:spPr>
            <a:xfrm>
              <a:off x="6935056" y="2916379"/>
              <a:ext cx="595901" cy="318037"/>
            </a:xfrm>
            <a:prstGeom prst="mathEqual">
              <a:avLst/>
            </a:prstGeom>
            <a:solidFill>
              <a:srgbClr val="FF0000"/>
            </a:solidFill>
            <a:ln w="25400" cap="flat">
              <a:no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5" name="ZoneTexte 24">
              <a:extLst>
                <a:ext uri="{FF2B5EF4-FFF2-40B4-BE49-F238E27FC236}">
                  <a16:creationId xmlns="" xmlns:a16="http://schemas.microsoft.com/office/drawing/2014/main" id="{4D80317F-296F-4099-BA36-CB0B97D9167F}"/>
                </a:ext>
              </a:extLst>
            </p:cNvPr>
            <p:cNvSpPr txBox="1"/>
            <p:nvPr/>
          </p:nvSpPr>
          <p:spPr>
            <a:xfrm>
              <a:off x="5833475" y="1725959"/>
              <a:ext cx="138626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Importations</a:t>
              </a:r>
              <a:r>
                <a:rPr kumimoji="0" lang="fr-FR" sz="1200" b="0" i="0" u="none" strike="noStrike" cap="none" spc="0" normalizeH="0" baseline="0" dirty="0">
                  <a:ln>
                    <a:noFill/>
                  </a:ln>
                  <a:solidFill>
                    <a:srgbClr val="000000"/>
                  </a:solidFill>
                  <a:effectLst/>
                  <a:uFillTx/>
                  <a:latin typeface="+mn-lt"/>
                  <a:ea typeface="+mn-ea"/>
                  <a:cs typeface="+mn-cs"/>
                  <a:sym typeface="Arial"/>
                </a:rPr>
                <a:t> </a:t>
              </a:r>
            </a:p>
            <a:p>
              <a:pPr marL="0" marR="0" indent="0" algn="l" defTabSz="9144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000000"/>
                  </a:solidFill>
                  <a:effectLst/>
                  <a:uFillTx/>
                  <a:latin typeface="+mn-lt"/>
                  <a:ea typeface="+mn-ea"/>
                  <a:cs typeface="+mn-cs"/>
                  <a:sym typeface="Arial"/>
                </a:rPr>
                <a:t>551,5 mds Euros</a:t>
              </a:r>
            </a:p>
          </p:txBody>
        </p:sp>
        <p:sp>
          <p:nvSpPr>
            <p:cNvPr id="26" name="ZoneTexte 25">
              <a:extLst>
                <a:ext uri="{FF2B5EF4-FFF2-40B4-BE49-F238E27FC236}">
                  <a16:creationId xmlns="" xmlns:a16="http://schemas.microsoft.com/office/drawing/2014/main" id="{0FC31F9B-3356-47D4-85BE-10C9981F7F48}"/>
                </a:ext>
              </a:extLst>
            </p:cNvPr>
            <p:cNvSpPr txBox="1"/>
            <p:nvPr/>
          </p:nvSpPr>
          <p:spPr>
            <a:xfrm>
              <a:off x="7626420" y="1690403"/>
              <a:ext cx="138626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200" b="1" dirty="0"/>
                <a:t>Exportations</a:t>
              </a:r>
              <a:r>
                <a:rPr kumimoji="0" lang="fr-FR" sz="1200" b="0" i="0" u="none" strike="noStrike" cap="none" spc="0" normalizeH="0" baseline="0" dirty="0">
                  <a:ln>
                    <a:noFill/>
                  </a:ln>
                  <a:solidFill>
                    <a:srgbClr val="000000"/>
                  </a:solidFill>
                  <a:effectLst/>
                  <a:uFillTx/>
                  <a:latin typeface="+mn-lt"/>
                  <a:ea typeface="+mn-ea"/>
                  <a:cs typeface="+mn-cs"/>
                  <a:sym typeface="Arial"/>
                </a:rPr>
                <a:t> </a:t>
              </a:r>
            </a:p>
            <a:p>
              <a:pPr marL="0" marR="0" indent="0" algn="l" defTabSz="9144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000000"/>
                  </a:solidFill>
                  <a:effectLst/>
                  <a:uFillTx/>
                  <a:latin typeface="+mn-lt"/>
                  <a:ea typeface="+mn-ea"/>
                  <a:cs typeface="+mn-cs"/>
                  <a:sym typeface="Arial"/>
                </a:rPr>
                <a:t>491,6 mds Euros</a:t>
              </a:r>
            </a:p>
          </p:txBody>
        </p:sp>
        <p:sp>
          <p:nvSpPr>
            <p:cNvPr id="27" name="ZoneTexte 26">
              <a:extLst>
                <a:ext uri="{FF2B5EF4-FFF2-40B4-BE49-F238E27FC236}">
                  <a16:creationId xmlns="" xmlns:a16="http://schemas.microsoft.com/office/drawing/2014/main" id="{A0B8971B-D405-4E66-8DDA-DDB4DEE02943}"/>
                </a:ext>
              </a:extLst>
            </p:cNvPr>
            <p:cNvSpPr txBox="1"/>
            <p:nvPr/>
          </p:nvSpPr>
          <p:spPr>
            <a:xfrm>
              <a:off x="6321362" y="3457254"/>
              <a:ext cx="189520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200" b="1" dirty="0"/>
                <a:t>Déficit commercial chronique</a:t>
              </a:r>
              <a:endParaRPr kumimoji="0" lang="fr-FR" sz="1200" b="0" i="0" u="none" strike="noStrike" cap="none" spc="0" normalizeH="0" baseline="0" dirty="0">
                <a:ln>
                  <a:noFill/>
                </a:ln>
                <a:solidFill>
                  <a:srgbClr val="000000"/>
                </a:solidFill>
                <a:effectLst/>
                <a:uFillTx/>
                <a:latin typeface="+mn-lt"/>
                <a:ea typeface="+mn-ea"/>
                <a:cs typeface="+mn-cs"/>
                <a:sym typeface="Arial"/>
              </a:endParaRPr>
            </a:p>
          </p:txBody>
        </p:sp>
      </p:grpSp>
      <p:sp>
        <p:nvSpPr>
          <p:cNvPr id="30" name="Rectangle : coins arrondis 29">
            <a:extLst>
              <a:ext uri="{FF2B5EF4-FFF2-40B4-BE49-F238E27FC236}">
                <a16:creationId xmlns="" xmlns:a16="http://schemas.microsoft.com/office/drawing/2014/main" id="{2AD44EB7-A490-42E8-9C62-FBEB0C509AE3}"/>
              </a:ext>
            </a:extLst>
          </p:cNvPr>
          <p:cNvSpPr/>
          <p:nvPr/>
        </p:nvSpPr>
        <p:spPr>
          <a:xfrm>
            <a:off x="5833475" y="1710879"/>
            <a:ext cx="1224122" cy="487004"/>
          </a:xfrm>
          <a:prstGeom prst="roundRect">
            <a:avLst/>
          </a:prstGeom>
          <a:noFill/>
          <a:ln w="254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nvGrpSpPr>
          <p:cNvPr id="37" name="Groupe 36">
            <a:extLst>
              <a:ext uri="{FF2B5EF4-FFF2-40B4-BE49-F238E27FC236}">
                <a16:creationId xmlns="" xmlns:a16="http://schemas.microsoft.com/office/drawing/2014/main" id="{24D32910-DA36-4A52-AE7E-6D0835B6227D}"/>
              </a:ext>
            </a:extLst>
          </p:cNvPr>
          <p:cNvGrpSpPr/>
          <p:nvPr/>
        </p:nvGrpSpPr>
        <p:grpSpPr>
          <a:xfrm>
            <a:off x="5865884" y="2187509"/>
            <a:ext cx="3203305" cy="3519091"/>
            <a:chOff x="5865884" y="2187509"/>
            <a:chExt cx="3203305" cy="3519091"/>
          </a:xfrm>
        </p:grpSpPr>
        <p:sp>
          <p:nvSpPr>
            <p:cNvPr id="29" name="ZoneTexte 28">
              <a:extLst>
                <a:ext uri="{FF2B5EF4-FFF2-40B4-BE49-F238E27FC236}">
                  <a16:creationId xmlns="" xmlns:a16="http://schemas.microsoft.com/office/drawing/2014/main" id="{661777F6-5508-4D00-B7DE-32C26F61215A}"/>
                </a:ext>
              </a:extLst>
            </p:cNvPr>
            <p:cNvSpPr txBox="1"/>
            <p:nvPr/>
          </p:nvSpPr>
          <p:spPr>
            <a:xfrm>
              <a:off x="6207973" y="4311346"/>
              <a:ext cx="2861216"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sng" strike="noStrike" cap="none" spc="0" normalizeH="0" baseline="0" dirty="0">
                  <a:ln>
                    <a:noFill/>
                  </a:ln>
                  <a:solidFill>
                    <a:srgbClr val="000000"/>
                  </a:solidFill>
                  <a:effectLst/>
                  <a:uFillTx/>
                  <a:latin typeface="+mn-lt"/>
                  <a:ea typeface="+mn-ea"/>
                  <a:cs typeface="+mn-cs"/>
                  <a:sym typeface="Arial"/>
                </a:rPr>
                <a:t>Le poids des importations :</a:t>
              </a:r>
            </a:p>
            <a:p>
              <a:pPr marL="285750" marR="0" indent="-285750" algn="l" defTabSz="914400" rtl="0" fontAlgn="auto" latinLnBrk="0" hangingPunct="0">
                <a:lnSpc>
                  <a:spcPct val="100000"/>
                </a:lnSpc>
                <a:spcBef>
                  <a:spcPts val="0"/>
                </a:spcBef>
                <a:spcAft>
                  <a:spcPts val="0"/>
                </a:spcAft>
                <a:buClrTx/>
                <a:buSzTx/>
                <a:buFontTx/>
                <a:buChar char="-"/>
                <a:tabLst/>
              </a:pPr>
              <a:r>
                <a:rPr lang="fr-FR" sz="1400" dirty="0"/>
                <a:t>55 % de la demande intérieure</a:t>
              </a:r>
            </a:p>
            <a:p>
              <a:pPr marL="285750" marR="0" indent="-285750" algn="l" defTabSz="914400" rtl="0" fontAlgn="auto" latinLnBrk="0" hangingPunct="0">
                <a:lnSpc>
                  <a:spcPct val="100000"/>
                </a:lnSpc>
                <a:spcBef>
                  <a:spcPts val="0"/>
                </a:spcBef>
                <a:spcAft>
                  <a:spcPts val="0"/>
                </a:spcAft>
                <a:buClrTx/>
                <a:buSzTx/>
                <a:buFontTx/>
                <a:buChar char="-"/>
                <a:tabLst/>
              </a:pPr>
              <a:r>
                <a:rPr kumimoji="0" lang="fr-FR" sz="1400" b="0" i="0" u="none" strike="noStrike" cap="none" spc="0" normalizeH="0" baseline="0" dirty="0">
                  <a:ln>
                    <a:noFill/>
                  </a:ln>
                  <a:solidFill>
                    <a:srgbClr val="000000"/>
                  </a:solidFill>
                  <a:effectLst/>
                  <a:uFillTx/>
                  <a:latin typeface="+mn-lt"/>
                  <a:ea typeface="+mn-ea"/>
                  <a:cs typeface="+mn-cs"/>
                  <a:sym typeface="Arial"/>
                </a:rPr>
                <a:t>Part croissante des composants des biens fabriqués en France (+ 6% entre 1999 et 2009</a:t>
              </a:r>
            </a:p>
          </p:txBody>
        </p:sp>
        <p:sp>
          <p:nvSpPr>
            <p:cNvPr id="36" name="Flèche : angle droit 35">
              <a:extLst>
                <a:ext uri="{FF2B5EF4-FFF2-40B4-BE49-F238E27FC236}">
                  <a16:creationId xmlns="" xmlns:a16="http://schemas.microsoft.com/office/drawing/2014/main" id="{49DD711C-9F9D-490E-8E6C-53F6AE30399D}"/>
                </a:ext>
              </a:extLst>
            </p:cNvPr>
            <p:cNvSpPr/>
            <p:nvPr/>
          </p:nvSpPr>
          <p:spPr>
            <a:xfrm rot="5400000">
              <a:off x="4520346" y="3533047"/>
              <a:ext cx="2959612" cy="268536"/>
            </a:xfrm>
            <a:prstGeom prst="bentUpArrow">
              <a:avLst/>
            </a:prstGeom>
            <a:solidFill>
              <a:schemeClr val="accent1">
                <a:lumMod val="50000"/>
              </a:schemeClr>
            </a:solidFill>
            <a:ln w="254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46" name="Groupe 45">
            <a:extLst>
              <a:ext uri="{FF2B5EF4-FFF2-40B4-BE49-F238E27FC236}">
                <a16:creationId xmlns="" xmlns:a16="http://schemas.microsoft.com/office/drawing/2014/main" id="{238E51CF-CD43-4BB3-B1F7-8A12AFD8A84C}"/>
              </a:ext>
            </a:extLst>
          </p:cNvPr>
          <p:cNvGrpSpPr/>
          <p:nvPr/>
        </p:nvGrpSpPr>
        <p:grpSpPr>
          <a:xfrm>
            <a:off x="359402" y="1160672"/>
            <a:ext cx="6955798" cy="5465480"/>
            <a:chOff x="359402" y="1160672"/>
            <a:chExt cx="6955798" cy="5465480"/>
          </a:xfrm>
        </p:grpSpPr>
        <p:grpSp>
          <p:nvGrpSpPr>
            <p:cNvPr id="44" name="Groupe 43">
              <a:extLst>
                <a:ext uri="{FF2B5EF4-FFF2-40B4-BE49-F238E27FC236}">
                  <a16:creationId xmlns="" xmlns:a16="http://schemas.microsoft.com/office/drawing/2014/main" id="{19894645-279D-4473-A60D-82D87B7495E3}"/>
                </a:ext>
              </a:extLst>
            </p:cNvPr>
            <p:cNvGrpSpPr/>
            <p:nvPr/>
          </p:nvGrpSpPr>
          <p:grpSpPr>
            <a:xfrm>
              <a:off x="359402" y="1160672"/>
              <a:ext cx="6955798" cy="5465480"/>
              <a:chOff x="359402" y="1160672"/>
              <a:chExt cx="6955798" cy="5465480"/>
            </a:xfrm>
          </p:grpSpPr>
          <p:grpSp>
            <p:nvGrpSpPr>
              <p:cNvPr id="41" name="Groupe 40">
                <a:extLst>
                  <a:ext uri="{FF2B5EF4-FFF2-40B4-BE49-F238E27FC236}">
                    <a16:creationId xmlns="" xmlns:a16="http://schemas.microsoft.com/office/drawing/2014/main" id="{C738D15E-2AB7-4CBB-BF76-6AF2BDF30683}"/>
                  </a:ext>
                </a:extLst>
              </p:cNvPr>
              <p:cNvGrpSpPr/>
              <p:nvPr/>
            </p:nvGrpSpPr>
            <p:grpSpPr>
              <a:xfrm>
                <a:off x="359402" y="1160672"/>
                <a:ext cx="3781389" cy="2116431"/>
                <a:chOff x="327688" y="1160672"/>
                <a:chExt cx="3781389" cy="2116431"/>
              </a:xfrm>
            </p:grpSpPr>
            <p:pic>
              <p:nvPicPr>
                <p:cNvPr id="38" name="Picture 2">
                  <a:extLst>
                    <a:ext uri="{FF2B5EF4-FFF2-40B4-BE49-F238E27FC236}">
                      <a16:creationId xmlns="" xmlns:a16="http://schemas.microsoft.com/office/drawing/2014/main" id="{5475CA2F-A614-4F25-93CA-C9D8900485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64" t="71973" r="40059" b="6012"/>
                <a:stretch/>
              </p:blipFill>
              <p:spPr bwMode="auto">
                <a:xfrm>
                  <a:off x="340385" y="1160672"/>
                  <a:ext cx="3768692" cy="2116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 name="Rectangle 38">
                  <a:extLst>
                    <a:ext uri="{FF2B5EF4-FFF2-40B4-BE49-F238E27FC236}">
                      <a16:creationId xmlns="" xmlns:a16="http://schemas.microsoft.com/office/drawing/2014/main" id="{8E357883-5C6B-4578-8751-F0D5A2DA3708}"/>
                    </a:ext>
                  </a:extLst>
                </p:cNvPr>
                <p:cNvSpPr/>
                <p:nvPr/>
              </p:nvSpPr>
              <p:spPr>
                <a:xfrm>
                  <a:off x="327688" y="3022420"/>
                  <a:ext cx="171586" cy="211996"/>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sp>
            <p:nvSpPr>
              <p:cNvPr id="42" name="ZoneTexte 41">
                <a:extLst>
                  <a:ext uri="{FF2B5EF4-FFF2-40B4-BE49-F238E27FC236}">
                    <a16:creationId xmlns="" xmlns:a16="http://schemas.microsoft.com/office/drawing/2014/main" id="{D26A1D58-89E5-44E6-B23F-9FD72AA479EA}"/>
                  </a:ext>
                </a:extLst>
              </p:cNvPr>
              <p:cNvSpPr txBox="1"/>
              <p:nvPr/>
            </p:nvSpPr>
            <p:spPr>
              <a:xfrm>
                <a:off x="457174" y="3277103"/>
                <a:ext cx="3679032" cy="65659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Vélo assemblé à Lille dans une usine Décathlon : pièces détachées importées de sites fournisseurs à l’étranger</a:t>
                </a:r>
              </a:p>
            </p:txBody>
          </p:sp>
          <p:sp>
            <p:nvSpPr>
              <p:cNvPr id="43" name="Forme libre : forme 42">
                <a:extLst>
                  <a:ext uri="{FF2B5EF4-FFF2-40B4-BE49-F238E27FC236}">
                    <a16:creationId xmlns="" xmlns:a16="http://schemas.microsoft.com/office/drawing/2014/main" id="{5D276ABC-CEB1-4BA0-89B7-2A3756665FA0}"/>
                  </a:ext>
                </a:extLst>
              </p:cNvPr>
              <p:cNvSpPr/>
              <p:nvPr/>
            </p:nvSpPr>
            <p:spPr>
              <a:xfrm>
                <a:off x="2938409" y="3904180"/>
                <a:ext cx="4376791" cy="2721972"/>
              </a:xfrm>
              <a:custGeom>
                <a:avLst/>
                <a:gdLst>
                  <a:gd name="connsiteX0" fmla="*/ 4376791 w 4376791"/>
                  <a:gd name="connsiteY0" fmla="*/ 1880171 h 2721972"/>
                  <a:gd name="connsiteX1" fmla="*/ 4048018 w 4376791"/>
                  <a:gd name="connsiteY1" fmla="*/ 2455523 h 2721972"/>
                  <a:gd name="connsiteX2" fmla="*/ 2753474 w 4376791"/>
                  <a:gd name="connsiteY2" fmla="*/ 2712377 h 2721972"/>
                  <a:gd name="connsiteX3" fmla="*/ 1366463 w 4376791"/>
                  <a:gd name="connsiteY3" fmla="*/ 2506894 h 2721972"/>
                  <a:gd name="connsiteX4" fmla="*/ 369870 w 4376791"/>
                  <a:gd name="connsiteY4" fmla="*/ 1119883 h 2721972"/>
                  <a:gd name="connsiteX5" fmla="*/ 0 w 4376791"/>
                  <a:gd name="connsiteY5" fmla="*/ 0 h 272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6791" h="2721972">
                    <a:moveTo>
                      <a:pt x="4376791" y="1880171"/>
                    </a:moveTo>
                    <a:cubicBezTo>
                      <a:pt x="4347681" y="2098496"/>
                      <a:pt x="4318571" y="2316822"/>
                      <a:pt x="4048018" y="2455523"/>
                    </a:cubicBezTo>
                    <a:cubicBezTo>
                      <a:pt x="3777465" y="2594224"/>
                      <a:pt x="3200400" y="2703815"/>
                      <a:pt x="2753474" y="2712377"/>
                    </a:cubicBezTo>
                    <a:cubicBezTo>
                      <a:pt x="2306548" y="2720939"/>
                      <a:pt x="1763730" y="2772310"/>
                      <a:pt x="1366463" y="2506894"/>
                    </a:cubicBezTo>
                    <a:cubicBezTo>
                      <a:pt x="969196" y="2241478"/>
                      <a:pt x="597614" y="1537699"/>
                      <a:pt x="369870" y="1119883"/>
                    </a:cubicBezTo>
                    <a:cubicBezTo>
                      <a:pt x="142126" y="702067"/>
                      <a:pt x="71063" y="351033"/>
                      <a:pt x="0" y="0"/>
                    </a:cubicBezTo>
                  </a:path>
                </a:pathLst>
              </a:custGeom>
              <a:noFill/>
              <a:ln w="139700" cap="flat">
                <a:solidFill>
                  <a:schemeClr val="accent1">
                    <a:lumMod val="50000"/>
                  </a:schemeClr>
                </a:solidFill>
                <a:prstDash val="dash"/>
                <a:round/>
                <a:tailEnd type="triangle"/>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grpSp>
        <p:sp>
          <p:nvSpPr>
            <p:cNvPr id="45" name="ZoneTexte 44">
              <a:extLst>
                <a:ext uri="{FF2B5EF4-FFF2-40B4-BE49-F238E27FC236}">
                  <a16:creationId xmlns="" xmlns:a16="http://schemas.microsoft.com/office/drawing/2014/main" id="{62991715-15F9-4821-B1AF-C4F0B738BBE5}"/>
                </a:ext>
              </a:extLst>
            </p:cNvPr>
            <p:cNvSpPr txBox="1"/>
            <p:nvPr/>
          </p:nvSpPr>
          <p:spPr>
            <a:xfrm>
              <a:off x="5152198" y="6160832"/>
              <a:ext cx="716543"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exemple</a:t>
              </a:r>
            </a:p>
          </p:txBody>
        </p:sp>
      </p:grpSp>
    </p:spTree>
    <p:extLst>
      <p:ext uri="{BB962C8B-B14F-4D97-AF65-F5344CB8AC3E}">
        <p14:creationId xmlns:p14="http://schemas.microsoft.com/office/powerpoint/2010/main" val="19377659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20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right)">
                                      <p:cBhvr>
                                        <p:cTn id="27"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 xmlns:a16="http://schemas.microsoft.com/office/drawing/2014/main" id="{0B78D2EA-28B0-4375-A96A-3179F3CD1191}"/>
              </a:ext>
            </a:extLst>
          </p:cNvPr>
          <p:cNvSpPr>
            <a:spLocks noGrp="1"/>
          </p:cNvSpPr>
          <p:nvPr>
            <p:ph type="title"/>
          </p:nvPr>
        </p:nvSpPr>
        <p:spPr>
          <a:xfrm>
            <a:off x="154112" y="237688"/>
            <a:ext cx="8989888" cy="990600"/>
          </a:xfrm>
        </p:spPr>
        <p:txBody>
          <a:bodyPr>
            <a:normAutofit fontScale="90000"/>
          </a:bodyPr>
          <a:lstStyle/>
          <a:p>
            <a:r>
              <a:rPr lang="fr-FR" dirty="0"/>
              <a:t>Le commerce extérieur, reflet des forces et des faiblesses</a:t>
            </a:r>
          </a:p>
        </p:txBody>
      </p:sp>
      <p:pic>
        <p:nvPicPr>
          <p:cNvPr id="6" name="Image 5">
            <a:extLst>
              <a:ext uri="{FF2B5EF4-FFF2-40B4-BE49-F238E27FC236}">
                <a16:creationId xmlns="" xmlns:a16="http://schemas.microsoft.com/office/drawing/2014/main" id="{5EDA0899-BED9-4FFE-900C-07643E892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535" y="1228288"/>
            <a:ext cx="5524500" cy="4819650"/>
          </a:xfrm>
          <a:prstGeom prst="rect">
            <a:avLst/>
          </a:prstGeom>
        </p:spPr>
      </p:pic>
      <p:grpSp>
        <p:nvGrpSpPr>
          <p:cNvPr id="21" name="Groupe 20">
            <a:extLst>
              <a:ext uri="{FF2B5EF4-FFF2-40B4-BE49-F238E27FC236}">
                <a16:creationId xmlns="" xmlns:a16="http://schemas.microsoft.com/office/drawing/2014/main" id="{C2849131-B0D6-4FFC-85EE-88ED2E88C113}"/>
              </a:ext>
            </a:extLst>
          </p:cNvPr>
          <p:cNvGrpSpPr/>
          <p:nvPr/>
        </p:nvGrpSpPr>
        <p:grpSpPr>
          <a:xfrm>
            <a:off x="3708971" y="1151400"/>
            <a:ext cx="4880225" cy="718497"/>
            <a:chOff x="3708971" y="1151400"/>
            <a:chExt cx="4880225" cy="718497"/>
          </a:xfrm>
        </p:grpSpPr>
        <p:sp>
          <p:nvSpPr>
            <p:cNvPr id="7" name="Rectangle : coins arrondis 6">
              <a:extLst>
                <a:ext uri="{FF2B5EF4-FFF2-40B4-BE49-F238E27FC236}">
                  <a16:creationId xmlns="" xmlns:a16="http://schemas.microsoft.com/office/drawing/2014/main" id="{CEEE41F1-A5DE-40CC-BB94-A208C0075203}"/>
                </a:ext>
              </a:extLst>
            </p:cNvPr>
            <p:cNvSpPr/>
            <p:nvPr/>
          </p:nvSpPr>
          <p:spPr>
            <a:xfrm>
              <a:off x="3708971" y="1674688"/>
              <a:ext cx="863029" cy="195209"/>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8" name="ZoneTexte 7">
              <a:extLst>
                <a:ext uri="{FF2B5EF4-FFF2-40B4-BE49-F238E27FC236}">
                  <a16:creationId xmlns="" xmlns:a16="http://schemas.microsoft.com/office/drawing/2014/main" id="{E366A8E6-CCD0-4272-BC89-F10A91F09D62}"/>
                </a:ext>
              </a:extLst>
            </p:cNvPr>
            <p:cNvSpPr txBox="1"/>
            <p:nvPr/>
          </p:nvSpPr>
          <p:spPr>
            <a:xfrm>
              <a:off x="6256962" y="1151400"/>
              <a:ext cx="233223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400" dirty="0"/>
                <a:t>Achat de biens à l’étranger</a:t>
              </a:r>
              <a:endParaRPr kumimoji="0" lang="fr-FR" sz="1400" b="0" i="0" u="none" strike="noStrike" cap="none" spc="0" normalizeH="0" baseline="0" dirty="0">
                <a:ln>
                  <a:noFill/>
                </a:ln>
                <a:solidFill>
                  <a:srgbClr val="000000"/>
                </a:solidFill>
                <a:effectLst/>
                <a:uFillTx/>
                <a:latin typeface="+mn-lt"/>
                <a:ea typeface="+mn-ea"/>
                <a:cs typeface="+mn-cs"/>
                <a:sym typeface="Arial"/>
              </a:endParaRPr>
            </a:p>
          </p:txBody>
        </p:sp>
        <p:cxnSp>
          <p:nvCxnSpPr>
            <p:cNvPr id="11" name="Connecteur : en angle 10">
              <a:extLst>
                <a:ext uri="{FF2B5EF4-FFF2-40B4-BE49-F238E27FC236}">
                  <a16:creationId xmlns="" xmlns:a16="http://schemas.microsoft.com/office/drawing/2014/main" id="{128B012B-896F-4F1E-ADC0-BE8C957DCC8D}"/>
                </a:ext>
              </a:extLst>
            </p:cNvPr>
            <p:cNvCxnSpPr>
              <a:stCxn id="7" idx="0"/>
              <a:endCxn id="8" idx="1"/>
            </p:cNvCxnSpPr>
            <p:nvPr/>
          </p:nvCxnSpPr>
          <p:spPr>
            <a:xfrm rot="5400000" flipH="1" flipV="1">
              <a:off x="5016589" y="434315"/>
              <a:ext cx="364270" cy="2116476"/>
            </a:xfrm>
            <a:prstGeom prst="bentConnector2">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22" name="Groupe 21">
            <a:extLst>
              <a:ext uri="{FF2B5EF4-FFF2-40B4-BE49-F238E27FC236}">
                <a16:creationId xmlns="" xmlns:a16="http://schemas.microsoft.com/office/drawing/2014/main" id="{A66AFEE3-6751-48ED-AA4C-B6E63CA79158}"/>
              </a:ext>
            </a:extLst>
          </p:cNvPr>
          <p:cNvGrpSpPr/>
          <p:nvPr/>
        </p:nvGrpSpPr>
        <p:grpSpPr>
          <a:xfrm>
            <a:off x="4416176" y="2439326"/>
            <a:ext cx="4018908" cy="574658"/>
            <a:chOff x="4416176" y="2439326"/>
            <a:chExt cx="4018908" cy="574658"/>
          </a:xfrm>
        </p:grpSpPr>
        <p:sp>
          <p:nvSpPr>
            <p:cNvPr id="9" name="ZoneTexte 8">
              <a:extLst>
                <a:ext uri="{FF2B5EF4-FFF2-40B4-BE49-F238E27FC236}">
                  <a16:creationId xmlns="" xmlns:a16="http://schemas.microsoft.com/office/drawing/2014/main" id="{D6E50DBF-2036-453A-A39B-7DAD97CBC20D}"/>
                </a:ext>
              </a:extLst>
            </p:cNvPr>
            <p:cNvSpPr txBox="1"/>
            <p:nvPr/>
          </p:nvSpPr>
          <p:spPr>
            <a:xfrm>
              <a:off x="6102850" y="2439326"/>
              <a:ext cx="233223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400" dirty="0"/>
                <a:t>Vente de biens à l’étranger</a:t>
              </a:r>
              <a:endParaRPr kumimoji="0" lang="fr-FR" sz="1400" b="0" i="0" u="none" strike="noStrike" cap="none" spc="0" normalizeH="0" baseline="0" dirty="0">
                <a:ln>
                  <a:noFill/>
                </a:ln>
                <a:solidFill>
                  <a:srgbClr val="000000"/>
                </a:solidFill>
                <a:effectLst/>
                <a:uFillTx/>
                <a:latin typeface="+mn-lt"/>
                <a:ea typeface="+mn-ea"/>
                <a:cs typeface="+mn-cs"/>
                <a:sym typeface="Arial"/>
              </a:endParaRPr>
            </a:p>
          </p:txBody>
        </p:sp>
        <p:sp>
          <p:nvSpPr>
            <p:cNvPr id="12" name="Rectangle : coins arrondis 11">
              <a:extLst>
                <a:ext uri="{FF2B5EF4-FFF2-40B4-BE49-F238E27FC236}">
                  <a16:creationId xmlns="" xmlns:a16="http://schemas.microsoft.com/office/drawing/2014/main" id="{B36AA0AB-B417-4996-A46A-49C25B0B6D4E}"/>
                </a:ext>
              </a:extLst>
            </p:cNvPr>
            <p:cNvSpPr/>
            <p:nvPr/>
          </p:nvSpPr>
          <p:spPr>
            <a:xfrm>
              <a:off x="4416176" y="2818775"/>
              <a:ext cx="863029" cy="195209"/>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18" name="Connecteur droit 17">
              <a:extLst>
                <a:ext uri="{FF2B5EF4-FFF2-40B4-BE49-F238E27FC236}">
                  <a16:creationId xmlns="" xmlns:a16="http://schemas.microsoft.com/office/drawing/2014/main" id="{86540B22-11DE-491E-A6C2-177C3C91F98C}"/>
                </a:ext>
              </a:extLst>
            </p:cNvPr>
            <p:cNvCxnSpPr>
              <a:stCxn id="12" idx="0"/>
            </p:cNvCxnSpPr>
            <p:nvPr/>
          </p:nvCxnSpPr>
          <p:spPr>
            <a:xfrm flipH="1" flipV="1">
              <a:off x="4847690" y="2598344"/>
              <a:ext cx="1" cy="220431"/>
            </a:xfrm>
            <a:prstGeom prst="lin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0" name="Connecteur droit avec flèche 19">
              <a:extLst>
                <a:ext uri="{FF2B5EF4-FFF2-40B4-BE49-F238E27FC236}">
                  <a16:creationId xmlns="" xmlns:a16="http://schemas.microsoft.com/office/drawing/2014/main" id="{839EB4DC-7C45-41C8-92E1-4150CBF2ED63}"/>
                </a:ext>
              </a:extLst>
            </p:cNvPr>
            <p:cNvCxnSpPr/>
            <p:nvPr/>
          </p:nvCxnSpPr>
          <p:spPr>
            <a:xfrm>
              <a:off x="4837416" y="2598344"/>
              <a:ext cx="1265434" cy="0"/>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28" name="Groupe 27">
            <a:extLst>
              <a:ext uri="{FF2B5EF4-FFF2-40B4-BE49-F238E27FC236}">
                <a16:creationId xmlns="" xmlns:a16="http://schemas.microsoft.com/office/drawing/2014/main" id="{8B2987F3-B2D9-4887-9976-686381DFB0BA}"/>
              </a:ext>
            </a:extLst>
          </p:cNvPr>
          <p:cNvGrpSpPr/>
          <p:nvPr/>
        </p:nvGrpSpPr>
        <p:grpSpPr>
          <a:xfrm>
            <a:off x="5833475" y="1413404"/>
            <a:ext cx="3179207" cy="2515774"/>
            <a:chOff x="5833475" y="1413404"/>
            <a:chExt cx="3179207" cy="2515774"/>
          </a:xfrm>
        </p:grpSpPr>
        <p:sp>
          <p:nvSpPr>
            <p:cNvPr id="23" name="ZoneTexte 22">
              <a:extLst>
                <a:ext uri="{FF2B5EF4-FFF2-40B4-BE49-F238E27FC236}">
                  <a16:creationId xmlns="" xmlns:a16="http://schemas.microsoft.com/office/drawing/2014/main" id="{D65443CA-29CD-4262-99E4-2714D0037C4B}"/>
                </a:ext>
              </a:extLst>
            </p:cNvPr>
            <p:cNvSpPr txBox="1"/>
            <p:nvPr/>
          </p:nvSpPr>
          <p:spPr>
            <a:xfrm>
              <a:off x="7057597" y="1413404"/>
              <a:ext cx="73096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6000" b="0" i="0" u="none" strike="noStrike" cap="none" spc="0" normalizeH="0" baseline="0" dirty="0">
                  <a:ln>
                    <a:noFill/>
                  </a:ln>
                  <a:solidFill>
                    <a:srgbClr val="FF0000"/>
                  </a:solidFill>
                  <a:effectLst/>
                  <a:uFillTx/>
                  <a:latin typeface="+mn-lt"/>
                  <a:ea typeface="+mn-ea"/>
                  <a:cs typeface="+mn-cs"/>
                  <a:sym typeface="Arial"/>
                </a:rPr>
                <a:t>&gt;</a:t>
              </a:r>
            </a:p>
          </p:txBody>
        </p:sp>
        <p:sp>
          <p:nvSpPr>
            <p:cNvPr id="24" name="Est égal à 23">
              <a:extLst>
                <a:ext uri="{FF2B5EF4-FFF2-40B4-BE49-F238E27FC236}">
                  <a16:creationId xmlns="" xmlns:a16="http://schemas.microsoft.com/office/drawing/2014/main" id="{04BBC178-8B6A-49E1-A96E-99FB8FE1682D}"/>
                </a:ext>
              </a:extLst>
            </p:cNvPr>
            <p:cNvSpPr/>
            <p:nvPr/>
          </p:nvSpPr>
          <p:spPr>
            <a:xfrm>
              <a:off x="6935056" y="2916379"/>
              <a:ext cx="595901" cy="318037"/>
            </a:xfrm>
            <a:prstGeom prst="mathEqual">
              <a:avLst/>
            </a:prstGeom>
            <a:solidFill>
              <a:srgbClr val="FF0000"/>
            </a:solidFill>
            <a:ln w="25400" cap="flat">
              <a:no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5" name="ZoneTexte 24">
              <a:extLst>
                <a:ext uri="{FF2B5EF4-FFF2-40B4-BE49-F238E27FC236}">
                  <a16:creationId xmlns="" xmlns:a16="http://schemas.microsoft.com/office/drawing/2014/main" id="{4D80317F-296F-4099-BA36-CB0B97D9167F}"/>
                </a:ext>
              </a:extLst>
            </p:cNvPr>
            <p:cNvSpPr txBox="1"/>
            <p:nvPr/>
          </p:nvSpPr>
          <p:spPr>
            <a:xfrm>
              <a:off x="5833475" y="1725959"/>
              <a:ext cx="138626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Importations</a:t>
              </a:r>
              <a:r>
                <a:rPr kumimoji="0" lang="fr-FR" sz="1200" b="0" i="0" u="none" strike="noStrike" cap="none" spc="0" normalizeH="0" baseline="0" dirty="0">
                  <a:ln>
                    <a:noFill/>
                  </a:ln>
                  <a:solidFill>
                    <a:srgbClr val="000000"/>
                  </a:solidFill>
                  <a:effectLst/>
                  <a:uFillTx/>
                  <a:latin typeface="+mn-lt"/>
                  <a:ea typeface="+mn-ea"/>
                  <a:cs typeface="+mn-cs"/>
                  <a:sym typeface="Arial"/>
                </a:rPr>
                <a:t> </a:t>
              </a:r>
            </a:p>
            <a:p>
              <a:pPr marL="0" marR="0" indent="0" algn="l" defTabSz="9144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000000"/>
                  </a:solidFill>
                  <a:effectLst/>
                  <a:uFillTx/>
                  <a:latin typeface="+mn-lt"/>
                  <a:ea typeface="+mn-ea"/>
                  <a:cs typeface="+mn-cs"/>
                  <a:sym typeface="Arial"/>
                </a:rPr>
                <a:t>551,5 mds Euros</a:t>
              </a:r>
            </a:p>
          </p:txBody>
        </p:sp>
        <p:sp>
          <p:nvSpPr>
            <p:cNvPr id="26" name="ZoneTexte 25">
              <a:extLst>
                <a:ext uri="{FF2B5EF4-FFF2-40B4-BE49-F238E27FC236}">
                  <a16:creationId xmlns="" xmlns:a16="http://schemas.microsoft.com/office/drawing/2014/main" id="{0FC31F9B-3356-47D4-85BE-10C9981F7F48}"/>
                </a:ext>
              </a:extLst>
            </p:cNvPr>
            <p:cNvSpPr txBox="1"/>
            <p:nvPr/>
          </p:nvSpPr>
          <p:spPr>
            <a:xfrm>
              <a:off x="7626420" y="1690403"/>
              <a:ext cx="138626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200" b="1" dirty="0"/>
                <a:t>Exportations</a:t>
              </a:r>
              <a:r>
                <a:rPr kumimoji="0" lang="fr-FR" sz="1200" b="0" i="0" u="none" strike="noStrike" cap="none" spc="0" normalizeH="0" baseline="0" dirty="0">
                  <a:ln>
                    <a:noFill/>
                  </a:ln>
                  <a:solidFill>
                    <a:srgbClr val="000000"/>
                  </a:solidFill>
                  <a:effectLst/>
                  <a:uFillTx/>
                  <a:latin typeface="+mn-lt"/>
                  <a:ea typeface="+mn-ea"/>
                  <a:cs typeface="+mn-cs"/>
                  <a:sym typeface="Arial"/>
                </a:rPr>
                <a:t> </a:t>
              </a:r>
            </a:p>
            <a:p>
              <a:pPr marL="0" marR="0" indent="0" algn="l" defTabSz="9144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000000"/>
                  </a:solidFill>
                  <a:effectLst/>
                  <a:uFillTx/>
                  <a:latin typeface="+mn-lt"/>
                  <a:ea typeface="+mn-ea"/>
                  <a:cs typeface="+mn-cs"/>
                  <a:sym typeface="Arial"/>
                </a:rPr>
                <a:t>491,6 mds Euros</a:t>
              </a:r>
            </a:p>
          </p:txBody>
        </p:sp>
        <p:sp>
          <p:nvSpPr>
            <p:cNvPr id="27" name="ZoneTexte 26">
              <a:extLst>
                <a:ext uri="{FF2B5EF4-FFF2-40B4-BE49-F238E27FC236}">
                  <a16:creationId xmlns="" xmlns:a16="http://schemas.microsoft.com/office/drawing/2014/main" id="{A0B8971B-D405-4E66-8DDA-DDB4DEE02943}"/>
                </a:ext>
              </a:extLst>
            </p:cNvPr>
            <p:cNvSpPr txBox="1"/>
            <p:nvPr/>
          </p:nvSpPr>
          <p:spPr>
            <a:xfrm>
              <a:off x="6321362" y="3457254"/>
              <a:ext cx="189520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1200" b="1" dirty="0"/>
                <a:t>Déficit commercial chronique</a:t>
              </a:r>
              <a:endParaRPr kumimoji="0" lang="fr-FR" sz="1200" b="0" i="0" u="none" strike="noStrike" cap="none" spc="0" normalizeH="0" baseline="0" dirty="0">
                <a:ln>
                  <a:noFill/>
                </a:ln>
                <a:solidFill>
                  <a:srgbClr val="000000"/>
                </a:solidFill>
                <a:effectLst/>
                <a:uFillTx/>
                <a:latin typeface="+mn-lt"/>
                <a:ea typeface="+mn-ea"/>
                <a:cs typeface="+mn-cs"/>
                <a:sym typeface="Arial"/>
              </a:endParaRPr>
            </a:p>
          </p:txBody>
        </p:sp>
      </p:grpSp>
      <p:grpSp>
        <p:nvGrpSpPr>
          <p:cNvPr id="5" name="Groupe 4">
            <a:extLst>
              <a:ext uri="{FF2B5EF4-FFF2-40B4-BE49-F238E27FC236}">
                <a16:creationId xmlns="" xmlns:a16="http://schemas.microsoft.com/office/drawing/2014/main" id="{B6835128-D16B-4720-9FE4-4442104FCEBE}"/>
              </a:ext>
            </a:extLst>
          </p:cNvPr>
          <p:cNvGrpSpPr/>
          <p:nvPr/>
        </p:nvGrpSpPr>
        <p:grpSpPr>
          <a:xfrm>
            <a:off x="5832943" y="1720439"/>
            <a:ext cx="3164222" cy="3334365"/>
            <a:chOff x="5832943" y="1720439"/>
            <a:chExt cx="3164222" cy="3334365"/>
          </a:xfrm>
        </p:grpSpPr>
        <p:sp>
          <p:nvSpPr>
            <p:cNvPr id="30" name="Rectangle : coins arrondis 29">
              <a:extLst>
                <a:ext uri="{FF2B5EF4-FFF2-40B4-BE49-F238E27FC236}">
                  <a16:creationId xmlns="" xmlns:a16="http://schemas.microsoft.com/office/drawing/2014/main" id="{2AD44EB7-A490-42E8-9C62-FBEB0C509AE3}"/>
                </a:ext>
              </a:extLst>
            </p:cNvPr>
            <p:cNvSpPr/>
            <p:nvPr/>
          </p:nvSpPr>
          <p:spPr>
            <a:xfrm>
              <a:off x="7610903" y="1720439"/>
              <a:ext cx="1386262" cy="487004"/>
            </a:xfrm>
            <a:prstGeom prst="roundRect">
              <a:avLst/>
            </a:prstGeom>
            <a:noFill/>
            <a:ln w="254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 name="ZoneTexte 1">
              <a:extLst>
                <a:ext uri="{FF2B5EF4-FFF2-40B4-BE49-F238E27FC236}">
                  <a16:creationId xmlns="" xmlns:a16="http://schemas.microsoft.com/office/drawing/2014/main" id="{9A1487CA-59B1-4DB7-A60E-25599821B30E}"/>
                </a:ext>
              </a:extLst>
            </p:cNvPr>
            <p:cNvSpPr txBox="1"/>
            <p:nvPr/>
          </p:nvSpPr>
          <p:spPr>
            <a:xfrm>
              <a:off x="5832943" y="4398214"/>
              <a:ext cx="275625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000000"/>
                  </a:solidFill>
                  <a:effectLst/>
                  <a:uFillTx/>
                  <a:latin typeface="+mn-lt"/>
                  <a:ea typeface="+mn-ea"/>
                  <a:cs typeface="+mn-cs"/>
                  <a:sym typeface="Arial"/>
                </a:rPr>
                <a:t>a) </a:t>
              </a:r>
              <a:r>
                <a:rPr kumimoji="0" lang="fr-FR" sz="1200" b="1" u="none" strike="noStrike" cap="none" spc="0" normalizeH="0" baseline="0" dirty="0">
                  <a:ln>
                    <a:noFill/>
                  </a:ln>
                  <a:solidFill>
                    <a:srgbClr val="000000"/>
                  </a:solidFill>
                  <a:effectLst/>
                  <a:uFillTx/>
                  <a:latin typeface="+mn-lt"/>
                  <a:ea typeface="+mn-ea"/>
                  <a:cs typeface="+mn-cs"/>
                  <a:sym typeface="Arial"/>
                </a:rPr>
                <a:t>Recul de la part des exportations françaises au niveau mondial : </a:t>
              </a:r>
              <a:r>
                <a:rPr kumimoji="0" lang="fr-FR" sz="1200" b="0" i="0" u="none" strike="noStrike" cap="none" spc="0" normalizeH="0" baseline="0" dirty="0">
                  <a:ln>
                    <a:noFill/>
                  </a:ln>
                  <a:solidFill>
                    <a:srgbClr val="000000"/>
                  </a:solidFill>
                  <a:effectLst/>
                  <a:uFillTx/>
                  <a:latin typeface="+mn-lt"/>
                  <a:ea typeface="+mn-ea"/>
                  <a:cs typeface="+mn-cs"/>
                  <a:sym typeface="Arial"/>
                </a:rPr>
                <a:t>de 6,3% à 3,1 % entre 1990 et 2013</a:t>
              </a:r>
            </a:p>
          </p:txBody>
        </p:sp>
        <p:sp>
          <p:nvSpPr>
            <p:cNvPr id="3" name="Flèche : angle droit 2">
              <a:extLst>
                <a:ext uri="{FF2B5EF4-FFF2-40B4-BE49-F238E27FC236}">
                  <a16:creationId xmlns="" xmlns:a16="http://schemas.microsoft.com/office/drawing/2014/main" id="{6538F435-AD6A-4880-BC24-12DA899288F4}"/>
                </a:ext>
              </a:extLst>
            </p:cNvPr>
            <p:cNvSpPr/>
            <p:nvPr/>
          </p:nvSpPr>
          <p:spPr>
            <a:xfrm rot="5400000" flipV="1">
              <a:off x="7402418" y="3341879"/>
              <a:ext cx="2566386" cy="345926"/>
            </a:xfrm>
            <a:prstGeom prst="bentUpArrow">
              <a:avLst/>
            </a:prstGeom>
            <a:solidFill>
              <a:srgbClr val="002060"/>
            </a:solidFill>
            <a:ln w="25400" cap="flat">
              <a:solidFill>
                <a:srgbClr val="00206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sp>
        <p:nvSpPr>
          <p:cNvPr id="34" name="ZoneTexte 33">
            <a:extLst>
              <a:ext uri="{FF2B5EF4-FFF2-40B4-BE49-F238E27FC236}">
                <a16:creationId xmlns="" xmlns:a16="http://schemas.microsoft.com/office/drawing/2014/main" id="{5FAB5582-E44A-4A0B-838A-1CAF4E4DF3A1}"/>
              </a:ext>
            </a:extLst>
          </p:cNvPr>
          <p:cNvSpPr txBox="1"/>
          <p:nvPr/>
        </p:nvSpPr>
        <p:spPr>
          <a:xfrm>
            <a:off x="5890839" y="5126419"/>
            <a:ext cx="275625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200" dirty="0"/>
              <a:t>b</a:t>
            </a:r>
            <a:r>
              <a:rPr kumimoji="0" lang="fr-FR" sz="1200" b="0" i="0" u="none" strike="noStrike" cap="none" spc="0" normalizeH="0" baseline="0" dirty="0">
                <a:ln>
                  <a:noFill/>
                </a:ln>
                <a:solidFill>
                  <a:srgbClr val="000000"/>
                </a:solidFill>
                <a:effectLst/>
                <a:uFillTx/>
                <a:latin typeface="+mn-lt"/>
                <a:ea typeface="+mn-ea"/>
                <a:cs typeface="+mn-cs"/>
                <a:sym typeface="Arial"/>
              </a:rPr>
              <a:t>) </a:t>
            </a:r>
            <a:r>
              <a:rPr kumimoji="0" lang="fr-FR" sz="1200" b="1" u="none" strike="noStrike" cap="none" spc="0" normalizeH="0" baseline="0" dirty="0">
                <a:ln>
                  <a:noFill/>
                </a:ln>
                <a:solidFill>
                  <a:srgbClr val="000000"/>
                </a:solidFill>
                <a:effectLst/>
                <a:uFillTx/>
                <a:latin typeface="+mn-lt"/>
                <a:ea typeface="+mn-ea"/>
                <a:cs typeface="+mn-cs"/>
                <a:sym typeface="Arial"/>
              </a:rPr>
              <a:t>Uniquement quelques branches exportatrices : </a:t>
            </a:r>
            <a:r>
              <a:rPr kumimoji="0" lang="fr-FR" sz="1200" u="none" strike="noStrike" cap="none" spc="0" normalizeH="0" baseline="0" dirty="0">
                <a:ln>
                  <a:noFill/>
                </a:ln>
                <a:solidFill>
                  <a:srgbClr val="000000"/>
                </a:solidFill>
                <a:effectLst/>
                <a:uFillTx/>
                <a:latin typeface="+mn-lt"/>
                <a:ea typeface="+mn-ea"/>
                <a:cs typeface="+mn-cs"/>
                <a:sym typeface="Arial"/>
              </a:rPr>
              <a:t>aéronautique, </a:t>
            </a:r>
            <a:r>
              <a:rPr kumimoji="0" lang="fr-FR" sz="1200" u="none" strike="noStrike" cap="none" spc="0" normalizeH="0" baseline="0" dirty="0" err="1">
                <a:ln>
                  <a:noFill/>
                </a:ln>
                <a:solidFill>
                  <a:srgbClr val="000000"/>
                </a:solidFill>
                <a:effectLst/>
                <a:uFillTx/>
                <a:latin typeface="+mn-lt"/>
                <a:ea typeface="+mn-ea"/>
                <a:cs typeface="+mn-cs"/>
                <a:sym typeface="Arial"/>
              </a:rPr>
              <a:t>agrolimentaire</a:t>
            </a:r>
            <a:r>
              <a:rPr lang="fr-FR" sz="1200" dirty="0"/>
              <a:t>, luxe </a:t>
            </a:r>
            <a:endParaRPr kumimoji="0" lang="fr-FR" sz="1200" b="0" i="0" u="none" strike="noStrike" cap="none" spc="0" normalizeH="0" baseline="0" dirty="0">
              <a:ln>
                <a:noFill/>
              </a:ln>
              <a:solidFill>
                <a:srgbClr val="000000"/>
              </a:solidFill>
              <a:effectLst/>
              <a:uFillTx/>
              <a:latin typeface="+mn-lt"/>
              <a:ea typeface="+mn-ea"/>
              <a:cs typeface="+mn-cs"/>
              <a:sym typeface="Arial"/>
            </a:endParaRPr>
          </a:p>
        </p:txBody>
      </p:sp>
      <p:sp>
        <p:nvSpPr>
          <p:cNvPr id="35" name="ZoneTexte 34">
            <a:extLst>
              <a:ext uri="{FF2B5EF4-FFF2-40B4-BE49-F238E27FC236}">
                <a16:creationId xmlns="" xmlns:a16="http://schemas.microsoft.com/office/drawing/2014/main" id="{5C42EDA4-8F94-49BF-8279-33CE1B37B7AC}"/>
              </a:ext>
            </a:extLst>
          </p:cNvPr>
          <p:cNvSpPr txBox="1"/>
          <p:nvPr/>
        </p:nvSpPr>
        <p:spPr>
          <a:xfrm>
            <a:off x="5929357" y="5866241"/>
            <a:ext cx="275625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200" dirty="0"/>
              <a:t>c</a:t>
            </a:r>
            <a:r>
              <a:rPr kumimoji="0" lang="fr-FR" sz="1200" b="0" i="0" u="none" strike="noStrike" cap="none" spc="0" normalizeH="0" baseline="0" dirty="0">
                <a:ln>
                  <a:noFill/>
                </a:ln>
                <a:solidFill>
                  <a:srgbClr val="000000"/>
                </a:solidFill>
                <a:effectLst/>
                <a:uFillTx/>
                <a:latin typeface="+mn-lt"/>
                <a:ea typeface="+mn-ea"/>
                <a:cs typeface="+mn-cs"/>
                <a:sym typeface="Arial"/>
              </a:rPr>
              <a:t>) </a:t>
            </a:r>
            <a:r>
              <a:rPr kumimoji="0" lang="fr-FR" sz="1200" b="1" u="none" strike="noStrike" cap="none" spc="0" normalizeH="0" baseline="0" dirty="0">
                <a:ln>
                  <a:noFill/>
                </a:ln>
                <a:solidFill>
                  <a:srgbClr val="000000"/>
                </a:solidFill>
                <a:effectLst/>
                <a:uFillTx/>
                <a:latin typeface="+mn-lt"/>
                <a:ea typeface="+mn-ea"/>
                <a:cs typeface="+mn-cs"/>
                <a:sym typeface="Arial"/>
              </a:rPr>
              <a:t>Déficitaire dans toutes autres</a:t>
            </a:r>
            <a:r>
              <a:rPr kumimoji="0" lang="fr-FR" sz="1200" b="1" u="none" strike="noStrike" cap="none" spc="0" normalizeH="0" dirty="0">
                <a:ln>
                  <a:noFill/>
                </a:ln>
                <a:solidFill>
                  <a:srgbClr val="000000"/>
                </a:solidFill>
                <a:effectLst/>
                <a:uFillTx/>
                <a:latin typeface="+mn-lt"/>
                <a:ea typeface="+mn-ea"/>
                <a:cs typeface="+mn-cs"/>
                <a:sym typeface="Arial"/>
              </a:rPr>
              <a:t> branches : </a:t>
            </a:r>
            <a:r>
              <a:rPr kumimoji="0" lang="fr-FR" sz="1200" u="none" strike="noStrike" cap="none" spc="0" normalizeH="0" dirty="0">
                <a:ln>
                  <a:noFill/>
                </a:ln>
                <a:solidFill>
                  <a:srgbClr val="000000"/>
                </a:solidFill>
                <a:effectLst/>
                <a:uFillTx/>
                <a:latin typeface="+mn-lt"/>
                <a:ea typeface="+mn-ea"/>
                <a:cs typeface="+mn-cs"/>
                <a:sym typeface="Arial"/>
              </a:rPr>
              <a:t>informatique, mécanique, automobile, textile…</a:t>
            </a:r>
            <a:endParaRPr kumimoji="0" lang="fr-FR" sz="1200" b="0" i="0" u="none" strike="noStrike" cap="none" spc="0" normalizeH="0" baseline="0" dirty="0">
              <a:ln>
                <a:noFill/>
              </a:ln>
              <a:solidFill>
                <a:srgbClr val="000000"/>
              </a:solidFill>
              <a:effectLst/>
              <a:uFillTx/>
              <a:latin typeface="+mn-lt"/>
              <a:ea typeface="+mn-ea"/>
              <a:cs typeface="+mn-cs"/>
              <a:sym typeface="Arial"/>
            </a:endParaRPr>
          </a:p>
        </p:txBody>
      </p:sp>
      <p:grpSp>
        <p:nvGrpSpPr>
          <p:cNvPr id="13" name="Groupe 12">
            <a:extLst>
              <a:ext uri="{FF2B5EF4-FFF2-40B4-BE49-F238E27FC236}">
                <a16:creationId xmlns="" xmlns:a16="http://schemas.microsoft.com/office/drawing/2014/main" id="{165BF87E-412C-43C9-A028-88616872745C}"/>
              </a:ext>
            </a:extLst>
          </p:cNvPr>
          <p:cNvGrpSpPr/>
          <p:nvPr/>
        </p:nvGrpSpPr>
        <p:grpSpPr>
          <a:xfrm>
            <a:off x="2190806" y="4397942"/>
            <a:ext cx="3720233" cy="2222039"/>
            <a:chOff x="2190806" y="4397942"/>
            <a:chExt cx="3720233" cy="2222039"/>
          </a:xfrm>
        </p:grpSpPr>
        <p:sp>
          <p:nvSpPr>
            <p:cNvPr id="10" name="Accolade ouvrante 9">
              <a:extLst>
                <a:ext uri="{FF2B5EF4-FFF2-40B4-BE49-F238E27FC236}">
                  <a16:creationId xmlns="" xmlns:a16="http://schemas.microsoft.com/office/drawing/2014/main" id="{5B8914F2-03F3-44ED-9058-D83250FADCAF}"/>
                </a:ext>
              </a:extLst>
            </p:cNvPr>
            <p:cNvSpPr/>
            <p:nvPr/>
          </p:nvSpPr>
          <p:spPr>
            <a:xfrm>
              <a:off x="5674733" y="4397942"/>
              <a:ext cx="236306" cy="2222039"/>
            </a:xfrm>
            <a:prstGeom prst="leftBrace">
              <a:avLst/>
            </a:prstGeom>
            <a:noFill/>
            <a:ln w="25400" cap="flat">
              <a:solidFill>
                <a:srgbClr val="00206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40" name="ZoneTexte 39">
              <a:extLst>
                <a:ext uri="{FF2B5EF4-FFF2-40B4-BE49-F238E27FC236}">
                  <a16:creationId xmlns="" xmlns:a16="http://schemas.microsoft.com/office/drawing/2014/main" id="{832B0120-BF28-4A57-90B6-138E29292912}"/>
                </a:ext>
              </a:extLst>
            </p:cNvPr>
            <p:cNvSpPr txBox="1"/>
            <p:nvPr/>
          </p:nvSpPr>
          <p:spPr>
            <a:xfrm>
              <a:off x="2190806" y="4626668"/>
              <a:ext cx="3424848" cy="176458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200" dirty="0"/>
                <a:t>Attention : Ce n’est pas un </a:t>
              </a:r>
              <a:r>
                <a:rPr lang="fr-FR" sz="1200" b="1" dirty="0"/>
                <a:t>problème</a:t>
              </a:r>
              <a:r>
                <a:rPr lang="fr-FR" sz="1200" dirty="0"/>
                <a:t> de salaires trop élevés en France mais de </a:t>
              </a:r>
              <a:r>
                <a:rPr lang="fr-FR" sz="1200" b="1" dirty="0"/>
                <a:t>spécialisation dans des gammes intermédiaires</a:t>
              </a:r>
              <a:r>
                <a:rPr lang="fr-FR" sz="1200" dirty="0"/>
                <a:t> où notre industrie subit la concurrence directe des pays émergent.</a:t>
              </a:r>
            </a:p>
            <a:p>
              <a:pPr marL="0" marR="0" indent="0" algn="l" defTabSz="9144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000000"/>
                  </a:solidFill>
                  <a:effectLst/>
                  <a:uFillTx/>
                  <a:latin typeface="+mn-lt"/>
                  <a:ea typeface="+mn-ea"/>
                  <a:cs typeface="+mn-cs"/>
                  <a:sym typeface="Arial"/>
                </a:rPr>
                <a:t>La seule solution serait de monter en gamme : construire des biens de plus haute technologie, de plus grande qualité et de plus haute valeur ajoutée.</a:t>
              </a:r>
            </a:p>
          </p:txBody>
        </p:sp>
      </p:grpSp>
    </p:spTree>
    <p:extLst>
      <p:ext uri="{BB962C8B-B14F-4D97-AF65-F5344CB8AC3E}">
        <p14:creationId xmlns:p14="http://schemas.microsoft.com/office/powerpoint/2010/main" val="32415580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2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20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4773E587-B9D1-43E9-9307-AAA1B045649C}"/>
              </a:ext>
            </a:extLst>
          </p:cNvPr>
          <p:cNvSpPr txBox="1"/>
          <p:nvPr/>
        </p:nvSpPr>
        <p:spPr>
          <a:xfrm rot="16200000">
            <a:off x="-2837329" y="3169736"/>
            <a:ext cx="6508377" cy="841256"/>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4800" b="1" i="0" u="none" strike="noStrike" cap="none" spc="0" normalizeH="0" baseline="0" dirty="0">
                <a:ln>
                  <a:noFill/>
                </a:ln>
                <a:solidFill>
                  <a:schemeClr val="bg1"/>
                </a:solidFill>
                <a:effectLst/>
                <a:uFillTx/>
                <a:latin typeface="+mn-lt"/>
                <a:ea typeface="+mn-ea"/>
                <a:cs typeface="+mn-cs"/>
                <a:sym typeface="Arial"/>
              </a:rPr>
              <a:t>COURS</a:t>
            </a:r>
          </a:p>
        </p:txBody>
      </p:sp>
      <p:sp>
        <p:nvSpPr>
          <p:cNvPr id="9" name="ZoneTexte 8">
            <a:extLst>
              <a:ext uri="{FF2B5EF4-FFF2-40B4-BE49-F238E27FC236}">
                <a16:creationId xmlns="" xmlns:a16="http://schemas.microsoft.com/office/drawing/2014/main" id="{D59D1E23-7AE0-44DD-B7C9-8F552FB40660}"/>
              </a:ext>
            </a:extLst>
          </p:cNvPr>
          <p:cNvSpPr txBox="1"/>
          <p:nvPr/>
        </p:nvSpPr>
        <p:spPr>
          <a:xfrm>
            <a:off x="1357332" y="578754"/>
            <a:ext cx="67235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b="1" i="0" strike="noStrike" cap="none" spc="0" normalizeH="0" baseline="0" dirty="0">
                <a:ln>
                  <a:noFill/>
                </a:ln>
                <a:solidFill>
                  <a:srgbClr val="000000"/>
                </a:solidFill>
                <a:effectLst/>
                <a:uFillTx/>
                <a:latin typeface="+mn-lt"/>
                <a:ea typeface="+mn-ea"/>
                <a:cs typeface="+mn-cs"/>
                <a:sym typeface="Arial"/>
              </a:rPr>
              <a:t>Suite</a:t>
            </a:r>
            <a:r>
              <a:rPr kumimoji="0" lang="fr-FR" sz="1800" b="1" i="0" u="sng" strike="noStrike" cap="none" spc="0" normalizeH="0" baseline="0" dirty="0">
                <a:ln>
                  <a:noFill/>
                </a:ln>
                <a:solidFill>
                  <a:srgbClr val="000000"/>
                </a:solidFill>
                <a:effectLst/>
                <a:uFillTx/>
                <a:latin typeface="+mn-lt"/>
                <a:ea typeface="+mn-ea"/>
                <a:cs typeface="+mn-cs"/>
                <a:sym typeface="Arial"/>
              </a:rPr>
              <a:t> </a:t>
            </a:r>
            <a:r>
              <a:rPr kumimoji="0" lang="fr-FR" sz="1400" b="1" i="0" u="sng" strike="noStrike" cap="none" spc="0" normalizeH="0" baseline="0" dirty="0">
                <a:ln>
                  <a:noFill/>
                </a:ln>
                <a:solidFill>
                  <a:srgbClr val="000000"/>
                </a:solidFill>
                <a:effectLst/>
                <a:uFillTx/>
                <a:sym typeface="Arial"/>
              </a:rPr>
              <a:t>I) A) </a:t>
            </a:r>
            <a:r>
              <a:rPr lang="fr-FR" sz="1400" b="1" u="sng" dirty="0"/>
              <a:t>L’</a:t>
            </a:r>
            <a:r>
              <a:rPr kumimoji="0" lang="fr-FR" sz="1400" b="1" i="0" u="sng" strike="noStrike" cap="none" spc="0" normalizeH="0" baseline="0" dirty="0">
                <a:ln>
                  <a:noFill/>
                </a:ln>
                <a:solidFill>
                  <a:srgbClr val="000000"/>
                </a:solidFill>
                <a:effectLst/>
                <a:uFillTx/>
                <a:sym typeface="Arial"/>
              </a:rPr>
              <a:t>internationalisation</a:t>
            </a:r>
            <a:r>
              <a:rPr kumimoji="0" lang="fr-FR" sz="1400" b="1" i="0" u="sng" strike="noStrike" cap="none" spc="0" normalizeH="0" dirty="0">
                <a:ln>
                  <a:noFill/>
                </a:ln>
                <a:solidFill>
                  <a:srgbClr val="000000"/>
                </a:solidFill>
                <a:effectLst/>
                <a:uFillTx/>
                <a:sym typeface="Arial"/>
              </a:rPr>
              <a:t> et </a:t>
            </a:r>
            <a:r>
              <a:rPr lang="fr-FR" sz="1400" b="1" u="sng" dirty="0"/>
              <a:t>l’</a:t>
            </a:r>
            <a:r>
              <a:rPr kumimoji="0" lang="fr-FR" sz="1400" b="1" i="0" u="sng" strike="noStrike" cap="none" spc="0" normalizeH="0" dirty="0">
                <a:ln>
                  <a:noFill/>
                </a:ln>
                <a:solidFill>
                  <a:srgbClr val="000000"/>
                </a:solidFill>
                <a:effectLst/>
                <a:uFillTx/>
                <a:sym typeface="Arial"/>
              </a:rPr>
              <a:t>européanisation croissantes de l’économie française….</a:t>
            </a:r>
            <a:endParaRPr kumimoji="0" lang="fr-FR" sz="1400" b="1" i="0" u="sng" strike="noStrike" cap="none" spc="0" normalizeH="0" baseline="0" dirty="0">
              <a:ln>
                <a:noFill/>
              </a:ln>
              <a:solidFill>
                <a:srgbClr val="000000"/>
              </a:solidFill>
              <a:effectLst/>
              <a:uFillTx/>
              <a:sym typeface="Arial"/>
            </a:endParaRPr>
          </a:p>
        </p:txBody>
      </p:sp>
      <p:sp>
        <p:nvSpPr>
          <p:cNvPr id="12" name="Problématique : Comment l’Europe s’enrichit et se développe grâce au commerce maritime et aux colonies ? Comment des populations et des territoires se trouvent ainsi dominés et exploités ?">
            <a:extLst>
              <a:ext uri="{FF2B5EF4-FFF2-40B4-BE49-F238E27FC236}">
                <a16:creationId xmlns="" xmlns:a16="http://schemas.microsoft.com/office/drawing/2014/main" id="{520E6CFB-A801-448A-BA19-8EB56CD570CE}"/>
              </a:ext>
            </a:extLst>
          </p:cNvPr>
          <p:cNvSpPr txBox="1">
            <a:spLocks/>
          </p:cNvSpPr>
          <p:nvPr/>
        </p:nvSpPr>
        <p:spPr>
          <a:xfrm>
            <a:off x="1006174" y="3056965"/>
            <a:ext cx="797881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l" defTabSz="914400" rtl="0" latinLnBrk="0">
              <a:lnSpc>
                <a:spcPct val="100000"/>
              </a:lnSpc>
              <a:spcBef>
                <a:spcPts val="500"/>
              </a:spcBef>
              <a:spcAft>
                <a:spcPts val="0"/>
              </a:spcAft>
              <a:buClr>
                <a:srgbClr val="FF2600"/>
              </a:buClr>
              <a:buSzTx/>
              <a:buFontTx/>
              <a:buNone/>
              <a:tabLst/>
              <a:defRPr sz="2400" b="0" i="0" u="none" strike="noStrike" cap="none" spc="0" baseline="0">
                <a:ln>
                  <a:noFill/>
                </a:ln>
                <a:solidFill>
                  <a:srgbClr val="EEECE1"/>
                </a:solidFill>
                <a:uFillTx/>
                <a:latin typeface="+mn-lt"/>
                <a:ea typeface="+mn-ea"/>
                <a:cs typeface="+mn-cs"/>
                <a:sym typeface="Arial"/>
              </a:defRPr>
            </a:lvl1pPr>
            <a:lvl2pPr marL="567266" marR="0" indent="-29421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2pPr>
            <a:lvl3pPr marL="873654" marR="0" indent="-325966" algn="l" defTabSz="914400" rtl="0" latinLnBrk="0">
              <a:lnSpc>
                <a:spcPct val="100000"/>
              </a:lnSpc>
              <a:spcBef>
                <a:spcPts val="500"/>
              </a:spcBef>
              <a:spcAft>
                <a:spcPts val="0"/>
              </a:spcAft>
              <a:buClr>
                <a:srgbClr val="FF2600"/>
              </a:buClr>
              <a:buSzPct val="90000"/>
              <a:buFontTx/>
              <a:buChar char="•"/>
              <a:tabLst/>
              <a:defRPr sz="2400" b="0" i="0" u="none" strike="noStrike" cap="none" spc="0" baseline="0">
                <a:ln>
                  <a:noFill/>
                </a:ln>
                <a:solidFill>
                  <a:srgbClr val="000000"/>
                </a:solidFill>
                <a:uFillTx/>
                <a:latin typeface="+mn-lt"/>
                <a:ea typeface="+mn-ea"/>
                <a:cs typeface="+mn-cs"/>
                <a:sym typeface="Arial"/>
              </a:defRPr>
            </a:lvl3pPr>
            <a:lvl4pPr marL="1188508" marR="0" indent="-366183"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4pPr>
            <a:lvl5pPr marL="1364191" marR="0" indent="-313266"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5pPr>
            <a:lvl6pPr marL="18213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6pPr>
            <a:lvl7pPr marL="22785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7pPr>
            <a:lvl8pPr marL="27357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8pPr>
            <a:lvl9pPr marL="31929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9pPr>
          </a:lstStyle>
          <a:p>
            <a:pPr algn="just" hangingPunct="1"/>
            <a:endParaRPr lang="fr-FR" sz="1600" b="1" i="1" dirty="0">
              <a:solidFill>
                <a:schemeClr val="tx1"/>
              </a:solidFill>
            </a:endParaRPr>
          </a:p>
        </p:txBody>
      </p:sp>
      <p:sp>
        <p:nvSpPr>
          <p:cNvPr id="13" name="ZoneTexte 12">
            <a:extLst>
              <a:ext uri="{FF2B5EF4-FFF2-40B4-BE49-F238E27FC236}">
                <a16:creationId xmlns="" xmlns:a16="http://schemas.microsoft.com/office/drawing/2014/main" id="{86AF631F-1FF0-409C-83DC-B8FA30D50E71}"/>
              </a:ext>
            </a:extLst>
          </p:cNvPr>
          <p:cNvSpPr txBox="1"/>
          <p:nvPr/>
        </p:nvSpPr>
        <p:spPr>
          <a:xfrm>
            <a:off x="1633815" y="1911173"/>
            <a:ext cx="67235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600" b="1" i="1" dirty="0"/>
              <a:t>c</a:t>
            </a:r>
            <a:r>
              <a:rPr kumimoji="0" lang="fr-FR" sz="1600" b="1" i="1" strike="noStrike" cap="none" spc="0" normalizeH="0" baseline="0" dirty="0">
                <a:ln>
                  <a:noFill/>
                </a:ln>
                <a:solidFill>
                  <a:srgbClr val="000000"/>
                </a:solidFill>
                <a:effectLst/>
                <a:uFillTx/>
                <a:latin typeface="+mn-lt"/>
                <a:ea typeface="+mn-ea"/>
                <a:cs typeface="+mn-cs"/>
                <a:sym typeface="Arial"/>
              </a:rPr>
              <a:t>) La France,</a:t>
            </a:r>
            <a:r>
              <a:rPr lang="fr-FR" sz="1600" b="1" i="1" dirty="0"/>
              <a:t> un pôle qui organise et attire des flux d’IDE à l’échelle mondial</a:t>
            </a:r>
            <a:r>
              <a:rPr kumimoji="0" lang="fr-FR" sz="1600" b="1" i="1" strike="noStrike" cap="none" spc="0" normalizeH="0" dirty="0">
                <a:ln>
                  <a:noFill/>
                </a:ln>
                <a:solidFill>
                  <a:srgbClr val="000000"/>
                </a:solidFill>
                <a:effectLst/>
                <a:uFillTx/>
                <a:latin typeface="+mn-lt"/>
                <a:ea typeface="+mn-ea"/>
                <a:cs typeface="+mn-cs"/>
                <a:sym typeface="Arial"/>
              </a:rPr>
              <a:t>:</a:t>
            </a:r>
            <a:endParaRPr kumimoji="0" lang="fr-FR" sz="1600" b="1" i="1"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15687971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AAEB59D-945C-4300-B7EA-B691B1988EE3}"/>
              </a:ext>
            </a:extLst>
          </p:cNvPr>
          <p:cNvSpPr>
            <a:spLocks noGrp="1"/>
          </p:cNvSpPr>
          <p:nvPr>
            <p:ph type="title"/>
          </p:nvPr>
        </p:nvSpPr>
        <p:spPr>
          <a:xfrm>
            <a:off x="457200" y="369013"/>
            <a:ext cx="8229600" cy="990600"/>
          </a:xfrm>
        </p:spPr>
        <p:txBody>
          <a:bodyPr/>
          <a:lstStyle/>
          <a:p>
            <a:r>
              <a:rPr lang="fr-FR" dirty="0"/>
              <a:t>Un pôle qui organise et attire des  flux d’IDE </a:t>
            </a:r>
          </a:p>
        </p:txBody>
      </p:sp>
      <p:pic>
        <p:nvPicPr>
          <p:cNvPr id="5" name="Image 4">
            <a:extLst>
              <a:ext uri="{FF2B5EF4-FFF2-40B4-BE49-F238E27FC236}">
                <a16:creationId xmlns="" xmlns:a16="http://schemas.microsoft.com/office/drawing/2014/main" id="{AC8CE322-963E-4CDD-ABB4-4D0E85C9B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74" y="1359613"/>
            <a:ext cx="6275283" cy="4476042"/>
          </a:xfrm>
          <a:prstGeom prst="rect">
            <a:avLst/>
          </a:prstGeom>
        </p:spPr>
      </p:pic>
      <p:grpSp>
        <p:nvGrpSpPr>
          <p:cNvPr id="10" name="Groupe 9">
            <a:extLst>
              <a:ext uri="{FF2B5EF4-FFF2-40B4-BE49-F238E27FC236}">
                <a16:creationId xmlns="" xmlns:a16="http://schemas.microsoft.com/office/drawing/2014/main" id="{A2DB15BE-321B-4049-A040-5D4743C562E5}"/>
              </a:ext>
            </a:extLst>
          </p:cNvPr>
          <p:cNvGrpSpPr/>
          <p:nvPr/>
        </p:nvGrpSpPr>
        <p:grpSpPr>
          <a:xfrm>
            <a:off x="2445026" y="1168031"/>
            <a:ext cx="6643031" cy="1210588"/>
            <a:chOff x="2445026" y="1168031"/>
            <a:chExt cx="6643031" cy="1210588"/>
          </a:xfrm>
        </p:grpSpPr>
        <p:sp>
          <p:nvSpPr>
            <p:cNvPr id="6" name="Rectangle : coins arrondis 5">
              <a:extLst>
                <a:ext uri="{FF2B5EF4-FFF2-40B4-BE49-F238E27FC236}">
                  <a16:creationId xmlns="" xmlns:a16="http://schemas.microsoft.com/office/drawing/2014/main" id="{FFDA5906-45B8-4DB4-91A4-2A3BFFFBD5AE}"/>
                </a:ext>
              </a:extLst>
            </p:cNvPr>
            <p:cNvSpPr/>
            <p:nvPr/>
          </p:nvSpPr>
          <p:spPr>
            <a:xfrm>
              <a:off x="2445026" y="1359613"/>
              <a:ext cx="3180522" cy="230648"/>
            </a:xfrm>
            <a:prstGeom prst="roundRect">
              <a:avLst/>
            </a:prstGeom>
            <a:noFill/>
            <a:ln w="381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8" name="Connecteur droit avec flèche 7">
              <a:extLst>
                <a:ext uri="{FF2B5EF4-FFF2-40B4-BE49-F238E27FC236}">
                  <a16:creationId xmlns="" xmlns:a16="http://schemas.microsoft.com/office/drawing/2014/main" id="{2E4B2F96-3B87-413F-A61B-957C332EC461}"/>
                </a:ext>
              </a:extLst>
            </p:cNvPr>
            <p:cNvCxnSpPr/>
            <p:nvPr/>
          </p:nvCxnSpPr>
          <p:spPr>
            <a:xfrm>
              <a:off x="5625548" y="1470991"/>
              <a:ext cx="1381539" cy="0"/>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9" name="ZoneTexte 8">
              <a:extLst>
                <a:ext uri="{FF2B5EF4-FFF2-40B4-BE49-F238E27FC236}">
                  <a16:creationId xmlns="" xmlns:a16="http://schemas.microsoft.com/office/drawing/2014/main" id="{B922C082-3A8D-4350-903C-DAD1CE780571}"/>
                </a:ext>
              </a:extLst>
            </p:cNvPr>
            <p:cNvSpPr txBox="1"/>
            <p:nvPr/>
          </p:nvSpPr>
          <p:spPr>
            <a:xfrm>
              <a:off x="7007087" y="1168031"/>
              <a:ext cx="208097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Mouvement international de capitaux réalisé par une FTN dans le but de créer, de développer ou de maintenir une filiale à l’étranger</a:t>
              </a:r>
            </a:p>
          </p:txBody>
        </p:sp>
      </p:grpSp>
      <p:grpSp>
        <p:nvGrpSpPr>
          <p:cNvPr id="15" name="Groupe 14">
            <a:extLst>
              <a:ext uri="{FF2B5EF4-FFF2-40B4-BE49-F238E27FC236}">
                <a16:creationId xmlns="" xmlns:a16="http://schemas.microsoft.com/office/drawing/2014/main" id="{8D9172B8-0564-4138-9403-52BE20CE112B}"/>
              </a:ext>
            </a:extLst>
          </p:cNvPr>
          <p:cNvGrpSpPr/>
          <p:nvPr/>
        </p:nvGrpSpPr>
        <p:grpSpPr>
          <a:xfrm>
            <a:off x="5500031" y="2399107"/>
            <a:ext cx="3588026" cy="4159462"/>
            <a:chOff x="5500031" y="2399107"/>
            <a:chExt cx="3588026" cy="4159462"/>
          </a:xfrm>
        </p:grpSpPr>
        <p:pic>
          <p:nvPicPr>
            <p:cNvPr id="12" name="Image 11">
              <a:extLst>
                <a:ext uri="{FF2B5EF4-FFF2-40B4-BE49-F238E27FC236}">
                  <a16:creationId xmlns="" xmlns:a16="http://schemas.microsoft.com/office/drawing/2014/main" id="{9AF941D1-C8EB-4130-B6F0-E9320106EC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85" t="45104" r="5427"/>
            <a:stretch/>
          </p:blipFill>
          <p:spPr>
            <a:xfrm rot="10800000">
              <a:off x="5500031" y="3282499"/>
              <a:ext cx="3588026" cy="3276070"/>
            </a:xfrm>
            <a:prstGeom prst="rect">
              <a:avLst/>
            </a:prstGeom>
          </p:spPr>
        </p:pic>
        <p:sp>
          <p:nvSpPr>
            <p:cNvPr id="13" name="Flèche : bas 12">
              <a:extLst>
                <a:ext uri="{FF2B5EF4-FFF2-40B4-BE49-F238E27FC236}">
                  <a16:creationId xmlns="" xmlns:a16="http://schemas.microsoft.com/office/drawing/2014/main" id="{E4ECDC74-05DF-4837-9CE9-D814F5D97049}"/>
                </a:ext>
              </a:extLst>
            </p:cNvPr>
            <p:cNvSpPr/>
            <p:nvPr/>
          </p:nvSpPr>
          <p:spPr>
            <a:xfrm>
              <a:off x="7487288" y="2399107"/>
              <a:ext cx="311805" cy="799018"/>
            </a:xfrm>
            <a:prstGeom prst="downArrow">
              <a:avLst/>
            </a:prstGeom>
            <a:solidFill>
              <a:srgbClr val="FFFFFF"/>
            </a:solid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4" name="ZoneTexte 13">
              <a:extLst>
                <a:ext uri="{FF2B5EF4-FFF2-40B4-BE49-F238E27FC236}">
                  <a16:creationId xmlns="" xmlns:a16="http://schemas.microsoft.com/office/drawing/2014/main" id="{360BCB0B-DFB4-4C8B-9CB7-62D7AB7FAB4C}"/>
                </a:ext>
              </a:extLst>
            </p:cNvPr>
            <p:cNvSpPr txBox="1"/>
            <p:nvPr/>
          </p:nvSpPr>
          <p:spPr>
            <a:xfrm>
              <a:off x="7799093" y="2593431"/>
              <a:ext cx="119951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000" b="1" i="0" u="none" strike="noStrike" cap="none" spc="0" normalizeH="0" baseline="0" dirty="0">
                  <a:ln>
                    <a:noFill/>
                  </a:ln>
                  <a:solidFill>
                    <a:srgbClr val="000000"/>
                  </a:solidFill>
                  <a:effectLst/>
                  <a:uFillTx/>
                  <a:latin typeface="+mn-lt"/>
                  <a:ea typeface="+mn-ea"/>
                  <a:cs typeface="+mn-cs"/>
                  <a:sym typeface="Arial"/>
                </a:rPr>
                <a:t>Exemple de flux d’IDE sortant</a:t>
              </a:r>
            </a:p>
          </p:txBody>
        </p:sp>
      </p:grpSp>
      <p:grpSp>
        <p:nvGrpSpPr>
          <p:cNvPr id="25" name="Groupe 24">
            <a:extLst>
              <a:ext uri="{FF2B5EF4-FFF2-40B4-BE49-F238E27FC236}">
                <a16:creationId xmlns="" xmlns:a16="http://schemas.microsoft.com/office/drawing/2014/main" id="{12A73B2C-D566-4BA5-BABE-80C8D7E0E751}"/>
              </a:ext>
            </a:extLst>
          </p:cNvPr>
          <p:cNvGrpSpPr/>
          <p:nvPr/>
        </p:nvGrpSpPr>
        <p:grpSpPr>
          <a:xfrm>
            <a:off x="2696629" y="2732780"/>
            <a:ext cx="3326484" cy="1531107"/>
            <a:chOff x="2696629" y="2732780"/>
            <a:chExt cx="3326484" cy="1531107"/>
          </a:xfrm>
        </p:grpSpPr>
        <p:grpSp>
          <p:nvGrpSpPr>
            <p:cNvPr id="19" name="Groupe 18">
              <a:extLst>
                <a:ext uri="{FF2B5EF4-FFF2-40B4-BE49-F238E27FC236}">
                  <a16:creationId xmlns="" xmlns:a16="http://schemas.microsoft.com/office/drawing/2014/main" id="{5F7174AB-ADDF-472A-BAB7-781F37555C74}"/>
                </a:ext>
              </a:extLst>
            </p:cNvPr>
            <p:cNvGrpSpPr/>
            <p:nvPr/>
          </p:nvGrpSpPr>
          <p:grpSpPr>
            <a:xfrm>
              <a:off x="2696629" y="3685931"/>
              <a:ext cx="861580" cy="577956"/>
              <a:chOff x="2696629" y="3685931"/>
              <a:chExt cx="861580" cy="577956"/>
            </a:xfrm>
          </p:grpSpPr>
          <p:sp>
            <p:nvSpPr>
              <p:cNvPr id="16" name="ZoneTexte 15">
                <a:extLst>
                  <a:ext uri="{FF2B5EF4-FFF2-40B4-BE49-F238E27FC236}">
                    <a16:creationId xmlns="" xmlns:a16="http://schemas.microsoft.com/office/drawing/2014/main" id="{DCCBFDCE-A0DD-428B-A534-8E735A790292}"/>
                  </a:ext>
                </a:extLst>
              </p:cNvPr>
              <p:cNvSpPr txBox="1"/>
              <p:nvPr/>
            </p:nvSpPr>
            <p:spPr>
              <a:xfrm>
                <a:off x="2696629" y="3685931"/>
                <a:ext cx="739186" cy="41036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000" b="1" i="0" u="none" strike="noStrike" cap="none" spc="0" normalizeH="0" baseline="0" dirty="0">
                    <a:ln>
                      <a:noFill/>
                    </a:ln>
                    <a:solidFill>
                      <a:srgbClr val="000000"/>
                    </a:solidFill>
                    <a:effectLst/>
                    <a:uFillTx/>
                    <a:latin typeface="Comic Sans MS" panose="030F0702030302020204" pitchFamily="66" charset="0"/>
                    <a:sym typeface="Arial"/>
                  </a:rPr>
                  <a:t>Carrefour France</a:t>
                </a:r>
              </a:p>
            </p:txBody>
          </p:sp>
          <p:cxnSp>
            <p:nvCxnSpPr>
              <p:cNvPr id="18" name="Connecteur droit avec flèche 17">
                <a:extLst>
                  <a:ext uri="{FF2B5EF4-FFF2-40B4-BE49-F238E27FC236}">
                    <a16:creationId xmlns="" xmlns:a16="http://schemas.microsoft.com/office/drawing/2014/main" id="{EAC91031-4488-47B2-BF11-365858B78880}"/>
                  </a:ext>
                </a:extLst>
              </p:cNvPr>
              <p:cNvCxnSpPr/>
              <p:nvPr/>
            </p:nvCxnSpPr>
            <p:spPr>
              <a:xfrm>
                <a:off x="3289852" y="3955774"/>
                <a:ext cx="268357" cy="308113"/>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grpSp>
        <p:sp>
          <p:nvSpPr>
            <p:cNvPr id="20" name="ZoneTexte 19">
              <a:extLst>
                <a:ext uri="{FF2B5EF4-FFF2-40B4-BE49-F238E27FC236}">
                  <a16:creationId xmlns="" xmlns:a16="http://schemas.microsoft.com/office/drawing/2014/main" id="{A6277782-7447-493A-89CE-68FAC3B7212F}"/>
                </a:ext>
              </a:extLst>
            </p:cNvPr>
            <p:cNvSpPr txBox="1"/>
            <p:nvPr/>
          </p:nvSpPr>
          <p:spPr>
            <a:xfrm>
              <a:off x="4214193" y="2732780"/>
              <a:ext cx="1808920" cy="41036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000" b="1" i="0" u="none" strike="noStrike" cap="none" spc="0" normalizeH="0" baseline="0" dirty="0">
                  <a:ln>
                    <a:noFill/>
                  </a:ln>
                  <a:solidFill>
                    <a:srgbClr val="000000"/>
                  </a:solidFill>
                  <a:effectLst/>
                  <a:uFillTx/>
                  <a:latin typeface="Comic Sans MS" panose="030F0702030302020204" pitchFamily="66" charset="0"/>
                  <a:sym typeface="Arial"/>
                </a:rPr>
                <a:t>Ouverture de surfaces commerciales à </a:t>
              </a:r>
              <a:r>
                <a:rPr kumimoji="0" lang="fr-FR" sz="1000" b="1" i="0" u="none" strike="noStrike" cap="none" spc="0" normalizeH="0" baseline="0" dirty="0" err="1">
                  <a:ln>
                    <a:noFill/>
                  </a:ln>
                  <a:solidFill>
                    <a:srgbClr val="000000"/>
                  </a:solidFill>
                  <a:effectLst/>
                  <a:uFillTx/>
                  <a:latin typeface="Comic Sans MS" panose="030F0702030302020204" pitchFamily="66" charset="0"/>
                  <a:sym typeface="Arial"/>
                </a:rPr>
                <a:t>Shanghaï</a:t>
              </a:r>
              <a:endParaRPr kumimoji="0" lang="fr-FR" sz="1000" b="1" i="0" u="none" strike="noStrike" cap="none" spc="0" normalizeH="0" baseline="0" dirty="0">
                <a:ln>
                  <a:noFill/>
                </a:ln>
                <a:solidFill>
                  <a:srgbClr val="000000"/>
                </a:solidFill>
                <a:effectLst/>
                <a:uFillTx/>
                <a:latin typeface="Comic Sans MS" panose="030F0702030302020204" pitchFamily="66" charset="0"/>
                <a:sym typeface="Arial"/>
              </a:endParaRPr>
            </a:p>
          </p:txBody>
        </p:sp>
        <p:cxnSp>
          <p:nvCxnSpPr>
            <p:cNvPr id="21" name="Connecteur droit avec flèche 20">
              <a:extLst>
                <a:ext uri="{FF2B5EF4-FFF2-40B4-BE49-F238E27FC236}">
                  <a16:creationId xmlns="" xmlns:a16="http://schemas.microsoft.com/office/drawing/2014/main" id="{99B4A63C-579F-43C4-95AA-0D8F2F8940BE}"/>
                </a:ext>
              </a:extLst>
            </p:cNvPr>
            <p:cNvCxnSpPr>
              <a:cxnSpLocks/>
            </p:cNvCxnSpPr>
            <p:nvPr/>
          </p:nvCxnSpPr>
          <p:spPr>
            <a:xfrm>
              <a:off x="5066401" y="3044068"/>
              <a:ext cx="52252" cy="306482"/>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3" name="Forme libre : forme 22">
              <a:extLst>
                <a:ext uri="{FF2B5EF4-FFF2-40B4-BE49-F238E27FC236}">
                  <a16:creationId xmlns="" xmlns:a16="http://schemas.microsoft.com/office/drawing/2014/main" id="{E4918FEB-7C1A-481E-9F40-BE63A93434E7}"/>
                </a:ext>
              </a:extLst>
            </p:cNvPr>
            <p:cNvSpPr/>
            <p:nvPr/>
          </p:nvSpPr>
          <p:spPr>
            <a:xfrm>
              <a:off x="3568148" y="3458817"/>
              <a:ext cx="1570524" cy="794336"/>
            </a:xfrm>
            <a:custGeom>
              <a:avLst/>
              <a:gdLst>
                <a:gd name="connsiteX0" fmla="*/ 0 w 1570524"/>
                <a:gd name="connsiteY0" fmla="*/ 705679 h 794336"/>
                <a:gd name="connsiteX1" fmla="*/ 586409 w 1570524"/>
                <a:gd name="connsiteY1" fmla="*/ 785192 h 794336"/>
                <a:gd name="connsiteX2" fmla="*/ 1431235 w 1570524"/>
                <a:gd name="connsiteY2" fmla="*/ 516835 h 794336"/>
                <a:gd name="connsiteX3" fmla="*/ 1560443 w 1570524"/>
                <a:gd name="connsiteY3" fmla="*/ 0 h 794336"/>
              </a:gdLst>
              <a:ahLst/>
              <a:cxnLst>
                <a:cxn ang="0">
                  <a:pos x="connsiteX0" y="connsiteY0"/>
                </a:cxn>
                <a:cxn ang="0">
                  <a:pos x="connsiteX1" y="connsiteY1"/>
                </a:cxn>
                <a:cxn ang="0">
                  <a:pos x="connsiteX2" y="connsiteY2"/>
                </a:cxn>
                <a:cxn ang="0">
                  <a:pos x="connsiteX3" y="connsiteY3"/>
                </a:cxn>
              </a:cxnLst>
              <a:rect l="l" t="t" r="r" b="b"/>
              <a:pathLst>
                <a:path w="1570524" h="794336">
                  <a:moveTo>
                    <a:pt x="0" y="705679"/>
                  </a:moveTo>
                  <a:cubicBezTo>
                    <a:pt x="173935" y="761172"/>
                    <a:pt x="347870" y="816666"/>
                    <a:pt x="586409" y="785192"/>
                  </a:cubicBezTo>
                  <a:cubicBezTo>
                    <a:pt x="824948" y="753718"/>
                    <a:pt x="1268896" y="647700"/>
                    <a:pt x="1431235" y="516835"/>
                  </a:cubicBezTo>
                  <a:cubicBezTo>
                    <a:pt x="1593574" y="385970"/>
                    <a:pt x="1577008" y="192985"/>
                    <a:pt x="1560443" y="0"/>
                  </a:cubicBezTo>
                </a:path>
              </a:pathLst>
            </a:custGeom>
            <a:noFill/>
            <a:ln w="50800" cap="flat">
              <a:solidFill>
                <a:schemeClr val="accent6">
                  <a:lumMod val="50000"/>
                </a:schemeClr>
              </a:solidFill>
              <a:prstDash val="dash"/>
              <a:round/>
              <a:headEnd type="none"/>
              <a:tailEnd type="triangle"/>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24" name="ZoneTexte 23">
              <a:extLst>
                <a:ext uri="{FF2B5EF4-FFF2-40B4-BE49-F238E27FC236}">
                  <a16:creationId xmlns="" xmlns:a16="http://schemas.microsoft.com/office/drawing/2014/main" id="{DA41ECB8-AA6C-4407-A56B-475C08F344FC}"/>
                </a:ext>
              </a:extLst>
            </p:cNvPr>
            <p:cNvSpPr txBox="1"/>
            <p:nvPr/>
          </p:nvSpPr>
          <p:spPr>
            <a:xfrm rot="20464372">
              <a:off x="4292995" y="3875726"/>
              <a:ext cx="586409"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chemeClr val="accent6">
                      <a:lumMod val="50000"/>
                    </a:schemeClr>
                  </a:solidFill>
                  <a:effectLst/>
                  <a:uFillTx/>
                  <a:latin typeface="Comic Sans MS" panose="030F0702030302020204" pitchFamily="66" charset="0"/>
                  <a:sym typeface="Arial"/>
                </a:rPr>
                <a:t>IDE</a:t>
              </a:r>
            </a:p>
          </p:txBody>
        </p:sp>
      </p:grpSp>
    </p:spTree>
    <p:extLst>
      <p:ext uri="{BB962C8B-B14F-4D97-AF65-F5344CB8AC3E}">
        <p14:creationId xmlns:p14="http://schemas.microsoft.com/office/powerpoint/2010/main" val="40277141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AAEB59D-945C-4300-B7EA-B691B1988EE3}"/>
              </a:ext>
            </a:extLst>
          </p:cNvPr>
          <p:cNvSpPr>
            <a:spLocks noGrp="1"/>
          </p:cNvSpPr>
          <p:nvPr>
            <p:ph type="title"/>
          </p:nvPr>
        </p:nvSpPr>
        <p:spPr>
          <a:xfrm>
            <a:off x="457200" y="369013"/>
            <a:ext cx="8229600" cy="990600"/>
          </a:xfrm>
        </p:spPr>
        <p:txBody>
          <a:bodyPr/>
          <a:lstStyle/>
          <a:p>
            <a:r>
              <a:rPr lang="fr-FR" dirty="0"/>
              <a:t>Un pôle qui organise et attire des  flux d’IDE </a:t>
            </a:r>
          </a:p>
        </p:txBody>
      </p:sp>
      <p:pic>
        <p:nvPicPr>
          <p:cNvPr id="5" name="Image 4">
            <a:extLst>
              <a:ext uri="{FF2B5EF4-FFF2-40B4-BE49-F238E27FC236}">
                <a16:creationId xmlns="" xmlns:a16="http://schemas.microsoft.com/office/drawing/2014/main" id="{AC8CE322-963E-4CDD-ABB4-4D0E85C9B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74" y="1359613"/>
            <a:ext cx="6275283" cy="4476042"/>
          </a:xfrm>
          <a:prstGeom prst="rect">
            <a:avLst/>
          </a:prstGeom>
        </p:spPr>
      </p:pic>
      <p:grpSp>
        <p:nvGrpSpPr>
          <p:cNvPr id="10" name="Groupe 9">
            <a:extLst>
              <a:ext uri="{FF2B5EF4-FFF2-40B4-BE49-F238E27FC236}">
                <a16:creationId xmlns="" xmlns:a16="http://schemas.microsoft.com/office/drawing/2014/main" id="{A2DB15BE-321B-4049-A040-5D4743C562E5}"/>
              </a:ext>
            </a:extLst>
          </p:cNvPr>
          <p:cNvGrpSpPr/>
          <p:nvPr/>
        </p:nvGrpSpPr>
        <p:grpSpPr>
          <a:xfrm>
            <a:off x="2445026" y="1168031"/>
            <a:ext cx="6643031" cy="1210588"/>
            <a:chOff x="2445026" y="1168031"/>
            <a:chExt cx="6643031" cy="1210588"/>
          </a:xfrm>
        </p:grpSpPr>
        <p:sp>
          <p:nvSpPr>
            <p:cNvPr id="6" name="Rectangle : coins arrondis 5">
              <a:extLst>
                <a:ext uri="{FF2B5EF4-FFF2-40B4-BE49-F238E27FC236}">
                  <a16:creationId xmlns="" xmlns:a16="http://schemas.microsoft.com/office/drawing/2014/main" id="{FFDA5906-45B8-4DB4-91A4-2A3BFFFBD5AE}"/>
                </a:ext>
              </a:extLst>
            </p:cNvPr>
            <p:cNvSpPr/>
            <p:nvPr/>
          </p:nvSpPr>
          <p:spPr>
            <a:xfrm>
              <a:off x="2445026" y="1359613"/>
              <a:ext cx="3180522" cy="230648"/>
            </a:xfrm>
            <a:prstGeom prst="roundRect">
              <a:avLst/>
            </a:prstGeom>
            <a:noFill/>
            <a:ln w="381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8" name="Connecteur droit avec flèche 7">
              <a:extLst>
                <a:ext uri="{FF2B5EF4-FFF2-40B4-BE49-F238E27FC236}">
                  <a16:creationId xmlns="" xmlns:a16="http://schemas.microsoft.com/office/drawing/2014/main" id="{2E4B2F96-3B87-413F-A61B-957C332EC461}"/>
                </a:ext>
              </a:extLst>
            </p:cNvPr>
            <p:cNvCxnSpPr/>
            <p:nvPr/>
          </p:nvCxnSpPr>
          <p:spPr>
            <a:xfrm>
              <a:off x="5625548" y="1470991"/>
              <a:ext cx="1381539" cy="0"/>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9" name="ZoneTexte 8">
              <a:extLst>
                <a:ext uri="{FF2B5EF4-FFF2-40B4-BE49-F238E27FC236}">
                  <a16:creationId xmlns="" xmlns:a16="http://schemas.microsoft.com/office/drawing/2014/main" id="{B922C082-3A8D-4350-903C-DAD1CE780571}"/>
                </a:ext>
              </a:extLst>
            </p:cNvPr>
            <p:cNvSpPr txBox="1"/>
            <p:nvPr/>
          </p:nvSpPr>
          <p:spPr>
            <a:xfrm>
              <a:off x="7007087" y="1168031"/>
              <a:ext cx="208097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Mouvement international de capitaux réalisé par une FTN dans le but de créer, de développer ou de maintenir une filiale à l’étranger</a:t>
              </a:r>
            </a:p>
          </p:txBody>
        </p:sp>
      </p:grpSp>
      <p:grpSp>
        <p:nvGrpSpPr>
          <p:cNvPr id="17" name="Groupe 16">
            <a:extLst>
              <a:ext uri="{FF2B5EF4-FFF2-40B4-BE49-F238E27FC236}">
                <a16:creationId xmlns="" xmlns:a16="http://schemas.microsoft.com/office/drawing/2014/main" id="{40ADF90A-131B-4CA5-B5B1-02DE7B74D63D}"/>
              </a:ext>
            </a:extLst>
          </p:cNvPr>
          <p:cNvGrpSpPr/>
          <p:nvPr/>
        </p:nvGrpSpPr>
        <p:grpSpPr>
          <a:xfrm>
            <a:off x="4621018" y="2399107"/>
            <a:ext cx="4377586" cy="4539791"/>
            <a:chOff x="4621018" y="2399107"/>
            <a:chExt cx="4377586" cy="4539791"/>
          </a:xfrm>
        </p:grpSpPr>
        <p:sp>
          <p:nvSpPr>
            <p:cNvPr id="14" name="ZoneTexte 13">
              <a:extLst>
                <a:ext uri="{FF2B5EF4-FFF2-40B4-BE49-F238E27FC236}">
                  <a16:creationId xmlns="" xmlns:a16="http://schemas.microsoft.com/office/drawing/2014/main" id="{360BCB0B-DFB4-4C8B-9CB7-62D7AB7FAB4C}"/>
                </a:ext>
              </a:extLst>
            </p:cNvPr>
            <p:cNvSpPr txBox="1"/>
            <p:nvPr/>
          </p:nvSpPr>
          <p:spPr>
            <a:xfrm>
              <a:off x="7799093" y="2593431"/>
              <a:ext cx="119951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000" b="1" i="0" u="none" strike="noStrike" cap="none" spc="0" normalizeH="0" baseline="0" dirty="0">
                  <a:ln>
                    <a:noFill/>
                  </a:ln>
                  <a:solidFill>
                    <a:srgbClr val="000000"/>
                  </a:solidFill>
                  <a:effectLst/>
                  <a:uFillTx/>
                  <a:latin typeface="+mn-lt"/>
                  <a:ea typeface="+mn-ea"/>
                  <a:cs typeface="+mn-cs"/>
                  <a:sym typeface="Arial"/>
                </a:rPr>
                <a:t>Exemple de flux d’IDE entrant</a:t>
              </a:r>
            </a:p>
          </p:txBody>
        </p:sp>
        <p:pic>
          <p:nvPicPr>
            <p:cNvPr id="11" name="Image 10">
              <a:extLst>
                <a:ext uri="{FF2B5EF4-FFF2-40B4-BE49-F238E27FC236}">
                  <a16:creationId xmlns="" xmlns:a16="http://schemas.microsoft.com/office/drawing/2014/main" id="{7CACC3E2-0DA8-4BCD-9AEE-3543CDCE84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31" t="38359" r="7993" b="13968"/>
            <a:stretch/>
          </p:blipFill>
          <p:spPr>
            <a:xfrm>
              <a:off x="4621018" y="3127439"/>
              <a:ext cx="4224808" cy="3811459"/>
            </a:xfrm>
            <a:prstGeom prst="rect">
              <a:avLst/>
            </a:prstGeom>
          </p:spPr>
        </p:pic>
        <p:sp>
          <p:nvSpPr>
            <p:cNvPr id="13" name="Flèche : bas 12">
              <a:extLst>
                <a:ext uri="{FF2B5EF4-FFF2-40B4-BE49-F238E27FC236}">
                  <a16:creationId xmlns="" xmlns:a16="http://schemas.microsoft.com/office/drawing/2014/main" id="{E4ECDC74-05DF-4837-9CE9-D814F5D97049}"/>
                </a:ext>
              </a:extLst>
            </p:cNvPr>
            <p:cNvSpPr/>
            <p:nvPr/>
          </p:nvSpPr>
          <p:spPr>
            <a:xfrm>
              <a:off x="7487288" y="2399107"/>
              <a:ext cx="311805" cy="799018"/>
            </a:xfrm>
            <a:prstGeom prst="downArrow">
              <a:avLst/>
            </a:prstGeom>
            <a:solidFill>
              <a:srgbClr val="FFFFFF"/>
            </a:solid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22" name="Groupe 21">
            <a:extLst>
              <a:ext uri="{FF2B5EF4-FFF2-40B4-BE49-F238E27FC236}">
                <a16:creationId xmlns="" xmlns:a16="http://schemas.microsoft.com/office/drawing/2014/main" id="{9552A94A-6BE9-4AC2-A4D8-D67652B34716}"/>
              </a:ext>
            </a:extLst>
          </p:cNvPr>
          <p:cNvGrpSpPr/>
          <p:nvPr/>
        </p:nvGrpSpPr>
        <p:grpSpPr>
          <a:xfrm>
            <a:off x="2797445" y="2088706"/>
            <a:ext cx="2428922" cy="2140619"/>
            <a:chOff x="2797445" y="2088706"/>
            <a:chExt cx="2428922" cy="2140619"/>
          </a:xfrm>
        </p:grpSpPr>
        <p:grpSp>
          <p:nvGrpSpPr>
            <p:cNvPr id="19" name="Groupe 18">
              <a:extLst>
                <a:ext uri="{FF2B5EF4-FFF2-40B4-BE49-F238E27FC236}">
                  <a16:creationId xmlns="" xmlns:a16="http://schemas.microsoft.com/office/drawing/2014/main" id="{5F7174AB-ADDF-472A-BAB7-781F37555C74}"/>
                </a:ext>
              </a:extLst>
            </p:cNvPr>
            <p:cNvGrpSpPr/>
            <p:nvPr/>
          </p:nvGrpSpPr>
          <p:grpSpPr>
            <a:xfrm>
              <a:off x="2797445" y="3429000"/>
              <a:ext cx="772548" cy="745416"/>
              <a:chOff x="2797445" y="3429000"/>
              <a:chExt cx="772548" cy="745416"/>
            </a:xfrm>
          </p:grpSpPr>
          <p:sp>
            <p:nvSpPr>
              <p:cNvPr id="16" name="ZoneTexte 15">
                <a:extLst>
                  <a:ext uri="{FF2B5EF4-FFF2-40B4-BE49-F238E27FC236}">
                    <a16:creationId xmlns="" xmlns:a16="http://schemas.microsoft.com/office/drawing/2014/main" id="{DCCBFDCE-A0DD-428B-A534-8E735A790292}"/>
                  </a:ext>
                </a:extLst>
              </p:cNvPr>
              <p:cNvSpPr txBox="1"/>
              <p:nvPr/>
            </p:nvSpPr>
            <p:spPr>
              <a:xfrm>
                <a:off x="2797445" y="3429000"/>
                <a:ext cx="739186" cy="56425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000" b="1" i="0" u="none" strike="noStrike" cap="none" spc="0" normalizeH="0" baseline="0" dirty="0">
                    <a:ln>
                      <a:noFill/>
                    </a:ln>
                    <a:solidFill>
                      <a:srgbClr val="000000"/>
                    </a:solidFill>
                    <a:effectLst/>
                    <a:uFillTx/>
                    <a:latin typeface="Comic Sans MS" panose="030F0702030302020204" pitchFamily="66" charset="0"/>
                    <a:sym typeface="Arial"/>
                  </a:rPr>
                  <a:t>Usine Toyota France</a:t>
                </a:r>
              </a:p>
            </p:txBody>
          </p:sp>
          <p:cxnSp>
            <p:nvCxnSpPr>
              <p:cNvPr id="18" name="Connecteur droit avec flèche 17">
                <a:extLst>
                  <a:ext uri="{FF2B5EF4-FFF2-40B4-BE49-F238E27FC236}">
                    <a16:creationId xmlns="" xmlns:a16="http://schemas.microsoft.com/office/drawing/2014/main" id="{EAC91031-4488-47B2-BF11-365858B78880}"/>
                  </a:ext>
                </a:extLst>
              </p:cNvPr>
              <p:cNvCxnSpPr/>
              <p:nvPr/>
            </p:nvCxnSpPr>
            <p:spPr>
              <a:xfrm>
                <a:off x="3301636" y="3866303"/>
                <a:ext cx="268357" cy="308113"/>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grpSp>
        <p:sp>
          <p:nvSpPr>
            <p:cNvPr id="20" name="ZoneTexte 19">
              <a:extLst>
                <a:ext uri="{FF2B5EF4-FFF2-40B4-BE49-F238E27FC236}">
                  <a16:creationId xmlns="" xmlns:a16="http://schemas.microsoft.com/office/drawing/2014/main" id="{A6277782-7447-493A-89CE-68FAC3B7212F}"/>
                </a:ext>
              </a:extLst>
            </p:cNvPr>
            <p:cNvSpPr txBox="1"/>
            <p:nvPr/>
          </p:nvSpPr>
          <p:spPr>
            <a:xfrm>
              <a:off x="4603895" y="2088706"/>
              <a:ext cx="622472" cy="41036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000" b="1" i="0" u="none" strike="noStrike" cap="none" spc="0" normalizeH="0" baseline="0" dirty="0">
                  <a:ln>
                    <a:noFill/>
                  </a:ln>
                  <a:solidFill>
                    <a:srgbClr val="000000"/>
                  </a:solidFill>
                  <a:effectLst/>
                  <a:uFillTx/>
                  <a:latin typeface="Comic Sans MS" panose="030F0702030302020204" pitchFamily="66" charset="0"/>
                  <a:sym typeface="Arial"/>
                </a:rPr>
                <a:t>Toyota</a:t>
              </a:r>
            </a:p>
            <a:p>
              <a:pPr marL="0" marR="0" indent="0" algn="l" defTabSz="914400" rtl="0" fontAlgn="auto" latinLnBrk="0" hangingPunct="0">
                <a:lnSpc>
                  <a:spcPct val="100000"/>
                </a:lnSpc>
                <a:spcBef>
                  <a:spcPts val="0"/>
                </a:spcBef>
                <a:spcAft>
                  <a:spcPts val="0"/>
                </a:spcAft>
                <a:buClrTx/>
                <a:buSzTx/>
                <a:buFontTx/>
                <a:buNone/>
                <a:tabLst/>
              </a:pPr>
              <a:r>
                <a:rPr lang="fr-FR" sz="1000" b="1" dirty="0">
                  <a:latin typeface="Comic Sans MS" panose="030F0702030302020204" pitchFamily="66" charset="0"/>
                </a:rPr>
                <a:t>Japon</a:t>
              </a:r>
              <a:endParaRPr kumimoji="0" lang="fr-FR" sz="1000" b="1" i="0" u="none" strike="noStrike" cap="none" spc="0" normalizeH="0" baseline="0" dirty="0">
                <a:ln>
                  <a:noFill/>
                </a:ln>
                <a:solidFill>
                  <a:srgbClr val="000000"/>
                </a:solidFill>
                <a:effectLst/>
                <a:uFillTx/>
                <a:latin typeface="Comic Sans MS" panose="030F0702030302020204" pitchFamily="66" charset="0"/>
                <a:sym typeface="Arial"/>
              </a:endParaRPr>
            </a:p>
          </p:txBody>
        </p:sp>
        <p:cxnSp>
          <p:nvCxnSpPr>
            <p:cNvPr id="21" name="Connecteur droit avec flèche 20">
              <a:extLst>
                <a:ext uri="{FF2B5EF4-FFF2-40B4-BE49-F238E27FC236}">
                  <a16:creationId xmlns="" xmlns:a16="http://schemas.microsoft.com/office/drawing/2014/main" id="{99B4A63C-579F-43C4-95AA-0D8F2F8940BE}"/>
                </a:ext>
              </a:extLst>
            </p:cNvPr>
            <p:cNvCxnSpPr>
              <a:cxnSpLocks/>
            </p:cNvCxnSpPr>
            <p:nvPr/>
          </p:nvCxnSpPr>
          <p:spPr>
            <a:xfrm flipH="1">
              <a:off x="4721087" y="2400809"/>
              <a:ext cx="167918" cy="218967"/>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4" name="ZoneTexte 23">
              <a:extLst>
                <a:ext uri="{FF2B5EF4-FFF2-40B4-BE49-F238E27FC236}">
                  <a16:creationId xmlns="" xmlns:a16="http://schemas.microsoft.com/office/drawing/2014/main" id="{DA41ECB8-AA6C-4407-A56B-475C08F344FC}"/>
                </a:ext>
              </a:extLst>
            </p:cNvPr>
            <p:cNvSpPr txBox="1"/>
            <p:nvPr/>
          </p:nvSpPr>
          <p:spPr>
            <a:xfrm rot="19658911">
              <a:off x="4179055" y="3717114"/>
              <a:ext cx="586409"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chemeClr val="accent6">
                      <a:lumMod val="50000"/>
                    </a:schemeClr>
                  </a:solidFill>
                  <a:effectLst/>
                  <a:uFillTx/>
                  <a:latin typeface="Comic Sans MS" panose="030F0702030302020204" pitchFamily="66" charset="0"/>
                  <a:sym typeface="Arial"/>
                </a:rPr>
                <a:t>IDE</a:t>
              </a:r>
            </a:p>
          </p:txBody>
        </p:sp>
        <p:sp>
          <p:nvSpPr>
            <p:cNvPr id="4" name="Forme libre : forme 3">
              <a:extLst>
                <a:ext uri="{FF2B5EF4-FFF2-40B4-BE49-F238E27FC236}">
                  <a16:creationId xmlns="" xmlns:a16="http://schemas.microsoft.com/office/drawing/2014/main" id="{9696027D-86CB-42D5-A969-5C09814A09B8}"/>
                </a:ext>
              </a:extLst>
            </p:cNvPr>
            <p:cNvSpPr/>
            <p:nvPr/>
          </p:nvSpPr>
          <p:spPr>
            <a:xfrm>
              <a:off x="3637722" y="2693504"/>
              <a:ext cx="1227239" cy="1535821"/>
            </a:xfrm>
            <a:custGeom>
              <a:avLst/>
              <a:gdLst>
                <a:gd name="connsiteX0" fmla="*/ 1113182 w 1227239"/>
                <a:gd name="connsiteY0" fmla="*/ 0 h 1535821"/>
                <a:gd name="connsiteX1" fmla="*/ 1222513 w 1227239"/>
                <a:gd name="connsiteY1" fmla="*/ 546653 h 1535821"/>
                <a:gd name="connsiteX2" fmla="*/ 974035 w 1227239"/>
                <a:gd name="connsiteY2" fmla="*/ 1341783 h 1535821"/>
                <a:gd name="connsiteX3" fmla="*/ 268356 w 1227239"/>
                <a:gd name="connsiteY3" fmla="*/ 1530626 h 1535821"/>
                <a:gd name="connsiteX4" fmla="*/ 0 w 1227239"/>
                <a:gd name="connsiteY4" fmla="*/ 1480931 h 1535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39" h="1535821">
                  <a:moveTo>
                    <a:pt x="1113182" y="0"/>
                  </a:moveTo>
                  <a:cubicBezTo>
                    <a:pt x="1179443" y="161511"/>
                    <a:pt x="1245704" y="323023"/>
                    <a:pt x="1222513" y="546653"/>
                  </a:cubicBezTo>
                  <a:cubicBezTo>
                    <a:pt x="1199322" y="770283"/>
                    <a:pt x="1133061" y="1177788"/>
                    <a:pt x="974035" y="1341783"/>
                  </a:cubicBezTo>
                  <a:cubicBezTo>
                    <a:pt x="815009" y="1505778"/>
                    <a:pt x="430695" y="1507435"/>
                    <a:pt x="268356" y="1530626"/>
                  </a:cubicBezTo>
                  <a:cubicBezTo>
                    <a:pt x="106017" y="1553817"/>
                    <a:pt x="19878" y="1492526"/>
                    <a:pt x="0" y="1480931"/>
                  </a:cubicBezTo>
                </a:path>
              </a:pathLst>
            </a:custGeom>
            <a:noFill/>
            <a:ln w="63500" cap="flat">
              <a:solidFill>
                <a:schemeClr val="accent6">
                  <a:lumMod val="50000"/>
                </a:schemeClr>
              </a:solidFill>
              <a:prstDash val="dash"/>
              <a:round/>
              <a:tailEnd type="triangle"/>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grpSp>
      <p:grpSp>
        <p:nvGrpSpPr>
          <p:cNvPr id="29" name="Groupe 28">
            <a:extLst>
              <a:ext uri="{FF2B5EF4-FFF2-40B4-BE49-F238E27FC236}">
                <a16:creationId xmlns="" xmlns:a16="http://schemas.microsoft.com/office/drawing/2014/main" id="{9CAF9C1B-95DB-4410-BDBE-580751CB3FB6}"/>
              </a:ext>
            </a:extLst>
          </p:cNvPr>
          <p:cNvGrpSpPr/>
          <p:nvPr/>
        </p:nvGrpSpPr>
        <p:grpSpPr>
          <a:xfrm>
            <a:off x="566435" y="5103697"/>
            <a:ext cx="8230373" cy="1722558"/>
            <a:chOff x="566435" y="5103697"/>
            <a:chExt cx="8230373" cy="1722558"/>
          </a:xfrm>
        </p:grpSpPr>
        <p:sp>
          <p:nvSpPr>
            <p:cNvPr id="26" name="Rectangle : coins arrondis 25">
              <a:extLst>
                <a:ext uri="{FF2B5EF4-FFF2-40B4-BE49-F238E27FC236}">
                  <a16:creationId xmlns="" xmlns:a16="http://schemas.microsoft.com/office/drawing/2014/main" id="{0E806B6F-2B8B-4331-AAB4-4956E92B488D}"/>
                </a:ext>
              </a:extLst>
            </p:cNvPr>
            <p:cNvSpPr/>
            <p:nvPr/>
          </p:nvSpPr>
          <p:spPr>
            <a:xfrm>
              <a:off x="4572000" y="6092687"/>
              <a:ext cx="4224808" cy="733568"/>
            </a:xfrm>
            <a:prstGeom prst="roundRect">
              <a:avLst/>
            </a:prstGeom>
            <a:noFill/>
            <a:ln w="254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8" name="ZoneTexte 27">
              <a:extLst>
                <a:ext uri="{FF2B5EF4-FFF2-40B4-BE49-F238E27FC236}">
                  <a16:creationId xmlns="" xmlns:a16="http://schemas.microsoft.com/office/drawing/2014/main" id="{BFCEBAC7-8606-44C5-8F2E-835EEE241793}"/>
                </a:ext>
              </a:extLst>
            </p:cNvPr>
            <p:cNvSpPr txBox="1"/>
            <p:nvPr/>
          </p:nvSpPr>
          <p:spPr>
            <a:xfrm>
              <a:off x="566435" y="5103697"/>
              <a:ext cx="3956548" cy="96436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000000"/>
                  </a:solidFill>
                  <a:effectLst/>
                  <a:uFillTx/>
                  <a:latin typeface="+mn-lt"/>
                  <a:ea typeface="+mn-ea"/>
                  <a:cs typeface="+mn-cs"/>
                  <a:sym typeface="Arial"/>
                </a:rPr>
                <a:t>France = </a:t>
              </a:r>
              <a:r>
                <a:rPr kumimoji="0" lang="fr-FR" sz="1400" b="1" i="0" u="none" strike="noStrike" cap="none" spc="0" normalizeH="0" baseline="0" dirty="0">
                  <a:ln>
                    <a:noFill/>
                  </a:ln>
                  <a:solidFill>
                    <a:srgbClr val="000000"/>
                  </a:solidFill>
                  <a:effectLst/>
                  <a:uFillTx/>
                  <a:latin typeface="+mn-lt"/>
                  <a:ea typeface="+mn-ea"/>
                  <a:cs typeface="+mn-cs"/>
                  <a:sym typeface="Arial"/>
                </a:rPr>
                <a:t>territoire attractif </a:t>
              </a:r>
              <a:r>
                <a:rPr kumimoji="0" lang="fr-FR" sz="1400" b="0" i="0" u="none" strike="noStrike" cap="none" spc="0" normalizeH="0" baseline="0" dirty="0">
                  <a:ln>
                    <a:noFill/>
                  </a:ln>
                  <a:solidFill>
                    <a:srgbClr val="000000"/>
                  </a:solidFill>
                  <a:effectLst/>
                  <a:uFillTx/>
                  <a:latin typeface="+mn-lt"/>
                  <a:ea typeface="+mn-ea"/>
                  <a:cs typeface="+mn-cs"/>
                  <a:sym typeface="Arial"/>
                </a:rPr>
                <a:t>grâce à ses </a:t>
              </a:r>
              <a:r>
                <a:rPr kumimoji="0" lang="fr-FR" sz="1400" b="1" i="0" u="none" strike="noStrike" cap="none" spc="0" normalizeH="0" baseline="0" dirty="0">
                  <a:ln>
                    <a:noFill/>
                  </a:ln>
                  <a:solidFill>
                    <a:srgbClr val="000000"/>
                  </a:solidFill>
                  <a:effectLst/>
                  <a:uFillTx/>
                  <a:latin typeface="+mn-lt"/>
                  <a:ea typeface="+mn-ea"/>
                  <a:cs typeface="+mn-cs"/>
                  <a:sym typeface="Arial"/>
                </a:rPr>
                <a:t>infrastructures et son accessibilité au marché européen</a:t>
              </a:r>
              <a:r>
                <a:rPr kumimoji="0" lang="fr-FR" sz="1400" b="0" i="0" u="none" strike="noStrike" cap="none" spc="0" normalizeH="0" baseline="0" dirty="0">
                  <a:ln>
                    <a:noFill/>
                  </a:ln>
                  <a:solidFill>
                    <a:srgbClr val="000000"/>
                  </a:solidFill>
                  <a:effectLst/>
                  <a:uFillTx/>
                  <a:latin typeface="+mn-lt"/>
                  <a:ea typeface="+mn-ea"/>
                  <a:cs typeface="+mn-cs"/>
                  <a:sym typeface="Arial"/>
                </a:rPr>
                <a:t>, des critères plus importants que le niveau des salaires ! </a:t>
              </a:r>
            </a:p>
          </p:txBody>
        </p:sp>
        <p:sp>
          <p:nvSpPr>
            <p:cNvPr id="27" name="Flèche : angle droit 26">
              <a:extLst>
                <a:ext uri="{FF2B5EF4-FFF2-40B4-BE49-F238E27FC236}">
                  <a16:creationId xmlns="" xmlns:a16="http://schemas.microsoft.com/office/drawing/2014/main" id="{55F7ACFD-FBA9-4615-B5B7-FE9C75A936DD}"/>
                </a:ext>
              </a:extLst>
            </p:cNvPr>
            <p:cNvSpPr/>
            <p:nvPr/>
          </p:nvSpPr>
          <p:spPr>
            <a:xfrm flipH="1">
              <a:off x="2117035" y="6030084"/>
              <a:ext cx="2450334" cy="513809"/>
            </a:xfrm>
            <a:prstGeom prst="bentUpArrow">
              <a:avLst>
                <a:gd name="adj1" fmla="val 11459"/>
                <a:gd name="adj2" fmla="val 22098"/>
                <a:gd name="adj3" fmla="val 25000"/>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spTree>
    <p:extLst>
      <p:ext uri="{BB962C8B-B14F-4D97-AF65-F5344CB8AC3E}">
        <p14:creationId xmlns:p14="http://schemas.microsoft.com/office/powerpoint/2010/main" val="14226708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right)">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right)">
                                      <p:cBhvr>
                                        <p:cTn id="1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AAEB59D-945C-4300-B7EA-B691B1988EE3}"/>
              </a:ext>
            </a:extLst>
          </p:cNvPr>
          <p:cNvSpPr>
            <a:spLocks noGrp="1"/>
          </p:cNvSpPr>
          <p:nvPr>
            <p:ph type="title"/>
          </p:nvPr>
        </p:nvSpPr>
        <p:spPr>
          <a:xfrm>
            <a:off x="457200" y="369013"/>
            <a:ext cx="8229600" cy="990600"/>
          </a:xfrm>
        </p:spPr>
        <p:txBody>
          <a:bodyPr/>
          <a:lstStyle/>
          <a:p>
            <a:r>
              <a:rPr lang="fr-FR" dirty="0"/>
              <a:t>Un pôle qui organise et attire des  flux d’IDE </a:t>
            </a:r>
          </a:p>
        </p:txBody>
      </p:sp>
      <p:pic>
        <p:nvPicPr>
          <p:cNvPr id="5" name="Image 4">
            <a:extLst>
              <a:ext uri="{FF2B5EF4-FFF2-40B4-BE49-F238E27FC236}">
                <a16:creationId xmlns="" xmlns:a16="http://schemas.microsoft.com/office/drawing/2014/main" id="{AC8CE322-963E-4CDD-ABB4-4D0E85C9B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72" y="1359613"/>
            <a:ext cx="6275283" cy="4476042"/>
          </a:xfrm>
          <a:prstGeom prst="rect">
            <a:avLst/>
          </a:prstGeom>
        </p:spPr>
      </p:pic>
      <p:grpSp>
        <p:nvGrpSpPr>
          <p:cNvPr id="10" name="Groupe 9">
            <a:extLst>
              <a:ext uri="{FF2B5EF4-FFF2-40B4-BE49-F238E27FC236}">
                <a16:creationId xmlns="" xmlns:a16="http://schemas.microsoft.com/office/drawing/2014/main" id="{A2DB15BE-321B-4049-A040-5D4743C562E5}"/>
              </a:ext>
            </a:extLst>
          </p:cNvPr>
          <p:cNvGrpSpPr/>
          <p:nvPr/>
        </p:nvGrpSpPr>
        <p:grpSpPr>
          <a:xfrm>
            <a:off x="2445026" y="1168031"/>
            <a:ext cx="6643031" cy="1210588"/>
            <a:chOff x="2445026" y="1168031"/>
            <a:chExt cx="6643031" cy="1210588"/>
          </a:xfrm>
        </p:grpSpPr>
        <p:sp>
          <p:nvSpPr>
            <p:cNvPr id="6" name="Rectangle : coins arrondis 5">
              <a:extLst>
                <a:ext uri="{FF2B5EF4-FFF2-40B4-BE49-F238E27FC236}">
                  <a16:creationId xmlns="" xmlns:a16="http://schemas.microsoft.com/office/drawing/2014/main" id="{FFDA5906-45B8-4DB4-91A4-2A3BFFFBD5AE}"/>
                </a:ext>
              </a:extLst>
            </p:cNvPr>
            <p:cNvSpPr/>
            <p:nvPr/>
          </p:nvSpPr>
          <p:spPr>
            <a:xfrm>
              <a:off x="2445026" y="1359613"/>
              <a:ext cx="3180522" cy="230648"/>
            </a:xfrm>
            <a:prstGeom prst="roundRect">
              <a:avLst/>
            </a:prstGeom>
            <a:noFill/>
            <a:ln w="381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8" name="Connecteur droit avec flèche 7">
              <a:extLst>
                <a:ext uri="{FF2B5EF4-FFF2-40B4-BE49-F238E27FC236}">
                  <a16:creationId xmlns="" xmlns:a16="http://schemas.microsoft.com/office/drawing/2014/main" id="{2E4B2F96-3B87-413F-A61B-957C332EC461}"/>
                </a:ext>
              </a:extLst>
            </p:cNvPr>
            <p:cNvCxnSpPr/>
            <p:nvPr/>
          </p:nvCxnSpPr>
          <p:spPr>
            <a:xfrm>
              <a:off x="5625548" y="1470991"/>
              <a:ext cx="1381539" cy="0"/>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9" name="ZoneTexte 8">
              <a:extLst>
                <a:ext uri="{FF2B5EF4-FFF2-40B4-BE49-F238E27FC236}">
                  <a16:creationId xmlns="" xmlns:a16="http://schemas.microsoft.com/office/drawing/2014/main" id="{B922C082-3A8D-4350-903C-DAD1CE780571}"/>
                </a:ext>
              </a:extLst>
            </p:cNvPr>
            <p:cNvSpPr txBox="1"/>
            <p:nvPr/>
          </p:nvSpPr>
          <p:spPr>
            <a:xfrm>
              <a:off x="7007087" y="1168031"/>
              <a:ext cx="208097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Mouvement international de capitaux réalisé par une FTN dans le but de créer, de développer ou de maintenir une filiale à l’étranger</a:t>
              </a:r>
            </a:p>
          </p:txBody>
        </p:sp>
      </p:grpSp>
      <p:grpSp>
        <p:nvGrpSpPr>
          <p:cNvPr id="15" name="Groupe 14">
            <a:extLst>
              <a:ext uri="{FF2B5EF4-FFF2-40B4-BE49-F238E27FC236}">
                <a16:creationId xmlns="" xmlns:a16="http://schemas.microsoft.com/office/drawing/2014/main" id="{FBF833F3-4A45-483F-BECA-80582FA53C6E}"/>
              </a:ext>
            </a:extLst>
          </p:cNvPr>
          <p:cNvGrpSpPr/>
          <p:nvPr/>
        </p:nvGrpSpPr>
        <p:grpSpPr>
          <a:xfrm>
            <a:off x="168965" y="4229325"/>
            <a:ext cx="5645426" cy="1795751"/>
            <a:chOff x="168965" y="4229325"/>
            <a:chExt cx="5645426" cy="1795751"/>
          </a:xfrm>
        </p:grpSpPr>
        <p:sp>
          <p:nvSpPr>
            <p:cNvPr id="3" name="Rectangle : coins arrondis 2">
              <a:extLst>
                <a:ext uri="{FF2B5EF4-FFF2-40B4-BE49-F238E27FC236}">
                  <a16:creationId xmlns="" xmlns:a16="http://schemas.microsoft.com/office/drawing/2014/main" id="{713DDE29-FA86-48D9-8571-8FA1CECE5C1F}"/>
                </a:ext>
              </a:extLst>
            </p:cNvPr>
            <p:cNvSpPr/>
            <p:nvPr/>
          </p:nvSpPr>
          <p:spPr>
            <a:xfrm>
              <a:off x="168965" y="4229325"/>
              <a:ext cx="1760261" cy="1008597"/>
            </a:xfrm>
            <a:prstGeom prst="roundRect">
              <a:avLst/>
            </a:prstGeom>
            <a:noFill/>
            <a:ln w="254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7" name="Flèche : angle droit 6">
              <a:extLst>
                <a:ext uri="{FF2B5EF4-FFF2-40B4-BE49-F238E27FC236}">
                  <a16:creationId xmlns="" xmlns:a16="http://schemas.microsoft.com/office/drawing/2014/main" id="{AE920852-34BC-467F-BF2B-791A2E05A1C5}"/>
                </a:ext>
              </a:extLst>
            </p:cNvPr>
            <p:cNvSpPr/>
            <p:nvPr/>
          </p:nvSpPr>
          <p:spPr>
            <a:xfrm rot="5400000">
              <a:off x="1151476" y="4838898"/>
              <a:ext cx="863176" cy="1306478"/>
            </a:xfrm>
            <a:prstGeom prst="bentUpArrow">
              <a:avLst>
                <a:gd name="adj1" fmla="val 12334"/>
                <a:gd name="adj2" fmla="val 25000"/>
                <a:gd name="adj3" fmla="val 25000"/>
              </a:avLst>
            </a:prstGeom>
            <a:solidFill>
              <a:srgbClr val="FFFFFF"/>
            </a:solidFill>
            <a:ln w="254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2" name="ZoneTexte 11">
              <a:extLst>
                <a:ext uri="{FF2B5EF4-FFF2-40B4-BE49-F238E27FC236}">
                  <a16:creationId xmlns="" xmlns:a16="http://schemas.microsoft.com/office/drawing/2014/main" id="{269164BC-B13E-495B-BB80-49346DEE61F0}"/>
                </a:ext>
              </a:extLst>
            </p:cNvPr>
            <p:cNvSpPr txBox="1"/>
            <p:nvPr/>
          </p:nvSpPr>
          <p:spPr>
            <a:xfrm>
              <a:off x="2329687" y="5491597"/>
              <a:ext cx="348470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mn-lt"/>
                  <a:ea typeface="+mn-ea"/>
                  <a:cs typeface="+mn-cs"/>
                  <a:sym typeface="Arial"/>
                </a:rPr>
                <a:t>Attractivité de la France </a:t>
              </a:r>
              <a:r>
                <a:rPr kumimoji="0" lang="fr-FR" sz="1400" b="1" i="0" u="none" strike="noStrike" cap="none" spc="0" normalizeH="0" baseline="0" dirty="0">
                  <a:ln>
                    <a:noFill/>
                  </a:ln>
                  <a:solidFill>
                    <a:srgbClr val="000000"/>
                  </a:solidFill>
                  <a:effectLst/>
                  <a:uFillTx/>
                  <a:latin typeface="+mn-lt"/>
                  <a:ea typeface="+mn-ea"/>
                  <a:cs typeface="+mn-cs"/>
                  <a:sym typeface="Wingdings" panose="05000000000000000000" pitchFamily="2" charset="2"/>
                </a:rPr>
                <a:t>10</a:t>
              </a:r>
              <a:r>
                <a:rPr kumimoji="0" lang="fr-FR" sz="1400" b="1" i="0" u="none" strike="noStrike" cap="none" spc="0" normalizeH="0" baseline="30000" dirty="0">
                  <a:ln>
                    <a:noFill/>
                  </a:ln>
                  <a:solidFill>
                    <a:srgbClr val="000000"/>
                  </a:solidFill>
                  <a:effectLst/>
                  <a:uFillTx/>
                  <a:latin typeface="+mn-lt"/>
                  <a:ea typeface="+mn-ea"/>
                  <a:cs typeface="+mn-cs"/>
                  <a:sym typeface="Wingdings" panose="05000000000000000000" pitchFamily="2" charset="2"/>
                </a:rPr>
                <a:t>ème</a:t>
              </a:r>
              <a:r>
                <a:rPr kumimoji="0" lang="fr-FR" sz="1400" b="1" i="0" u="none" strike="noStrike" cap="none" spc="0" normalizeH="0" baseline="0" dirty="0">
                  <a:ln>
                    <a:noFill/>
                  </a:ln>
                  <a:solidFill>
                    <a:srgbClr val="000000"/>
                  </a:solidFill>
                  <a:effectLst/>
                  <a:uFillTx/>
                  <a:latin typeface="+mn-lt"/>
                  <a:ea typeface="+mn-ea"/>
                  <a:cs typeface="+mn-cs"/>
                  <a:sym typeface="Wingdings" panose="05000000000000000000" pitchFamily="2" charset="2"/>
                </a:rPr>
                <a:t> rang en volume de flux d’IDE entrant</a:t>
              </a:r>
              <a:endParaRPr kumimoji="0" lang="fr-FR" sz="1400" b="1" i="0" u="none" strike="noStrike" cap="none" spc="0" normalizeH="0" baseline="0" dirty="0">
                <a:ln>
                  <a:noFill/>
                </a:ln>
                <a:solidFill>
                  <a:srgbClr val="000000"/>
                </a:solidFill>
                <a:effectLst/>
                <a:uFillTx/>
                <a:latin typeface="+mn-lt"/>
                <a:ea typeface="+mn-ea"/>
                <a:cs typeface="+mn-cs"/>
                <a:sym typeface="Arial"/>
              </a:endParaRPr>
            </a:p>
          </p:txBody>
        </p:sp>
      </p:grpSp>
      <p:grpSp>
        <p:nvGrpSpPr>
          <p:cNvPr id="31" name="Groupe 30">
            <a:extLst>
              <a:ext uri="{FF2B5EF4-FFF2-40B4-BE49-F238E27FC236}">
                <a16:creationId xmlns="" xmlns:a16="http://schemas.microsoft.com/office/drawing/2014/main" id="{77081CE5-5724-49B7-9BD5-57A4325167F8}"/>
              </a:ext>
            </a:extLst>
          </p:cNvPr>
          <p:cNvGrpSpPr/>
          <p:nvPr/>
        </p:nvGrpSpPr>
        <p:grpSpPr>
          <a:xfrm>
            <a:off x="3635387" y="1639243"/>
            <a:ext cx="5508613" cy="2543916"/>
            <a:chOff x="3635387" y="1639243"/>
            <a:chExt cx="5508613" cy="2543916"/>
          </a:xfrm>
        </p:grpSpPr>
        <p:sp>
          <p:nvSpPr>
            <p:cNvPr id="23" name="Rectangle : coins arrondis 22">
              <a:extLst>
                <a:ext uri="{FF2B5EF4-FFF2-40B4-BE49-F238E27FC236}">
                  <a16:creationId xmlns="" xmlns:a16="http://schemas.microsoft.com/office/drawing/2014/main" id="{FD3C3F75-17EA-48F7-9567-7CB21C68E014}"/>
                </a:ext>
              </a:extLst>
            </p:cNvPr>
            <p:cNvSpPr/>
            <p:nvPr/>
          </p:nvSpPr>
          <p:spPr>
            <a:xfrm>
              <a:off x="3635387" y="1639243"/>
              <a:ext cx="873303" cy="1235132"/>
            </a:xfrm>
            <a:prstGeom prst="roundRect">
              <a:avLst/>
            </a:prstGeom>
            <a:noFill/>
            <a:ln w="254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30" name="Flèche : angle droit 29">
              <a:extLst>
                <a:ext uri="{FF2B5EF4-FFF2-40B4-BE49-F238E27FC236}">
                  <a16:creationId xmlns="" xmlns:a16="http://schemas.microsoft.com/office/drawing/2014/main" id="{3C9345F5-15C7-4901-82ED-F178146D5FB2}"/>
                </a:ext>
              </a:extLst>
            </p:cNvPr>
            <p:cNvSpPr/>
            <p:nvPr/>
          </p:nvSpPr>
          <p:spPr>
            <a:xfrm rot="5400000">
              <a:off x="5134121" y="1556035"/>
              <a:ext cx="810881" cy="2935049"/>
            </a:xfrm>
            <a:prstGeom prst="bentUpArrow">
              <a:avLst>
                <a:gd name="adj1" fmla="val 12334"/>
                <a:gd name="adj2" fmla="val 25000"/>
                <a:gd name="adj3" fmla="val 25000"/>
              </a:avLst>
            </a:prstGeom>
            <a:solidFill>
              <a:srgbClr val="FFFFFF"/>
            </a:solidFill>
            <a:ln w="254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5" name="ZoneTexte 24">
              <a:extLst>
                <a:ext uri="{FF2B5EF4-FFF2-40B4-BE49-F238E27FC236}">
                  <a16:creationId xmlns="" xmlns:a16="http://schemas.microsoft.com/office/drawing/2014/main" id="{A56B2EB8-9825-455F-B8A0-330509734BA0}"/>
                </a:ext>
              </a:extLst>
            </p:cNvPr>
            <p:cNvSpPr txBox="1"/>
            <p:nvPr/>
          </p:nvSpPr>
          <p:spPr>
            <a:xfrm>
              <a:off x="7007086" y="2787905"/>
              <a:ext cx="2136914"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mn-lt"/>
                  <a:ea typeface="+mn-ea"/>
                  <a:cs typeface="+mn-cs"/>
                  <a:sym typeface="Arial"/>
                </a:rPr>
                <a:t>Flux provenant à 75% de l’Allemagne, des PB et du RU, le reste des EU </a:t>
              </a:r>
              <a:r>
                <a:rPr kumimoji="0" lang="fr-FR" sz="1400" b="1" i="0" u="none" strike="noStrike" cap="none" spc="0" normalizeH="0" baseline="0" dirty="0">
                  <a:ln>
                    <a:noFill/>
                  </a:ln>
                  <a:solidFill>
                    <a:srgbClr val="000000"/>
                  </a:solidFill>
                  <a:effectLst/>
                  <a:uFillTx/>
                  <a:latin typeface="+mn-lt"/>
                  <a:ea typeface="+mn-ea"/>
                  <a:cs typeface="+mn-cs"/>
                  <a:sym typeface="Wingdings" panose="05000000000000000000" pitchFamily="2" charset="2"/>
                </a:rPr>
                <a:t> intégration économique très forte dans l’UE</a:t>
              </a:r>
              <a:r>
                <a:rPr kumimoji="0" lang="fr-FR" sz="1400" b="0" i="0" u="none" strike="noStrike" cap="none" spc="0" normalizeH="0" baseline="0" dirty="0">
                  <a:ln>
                    <a:noFill/>
                  </a:ln>
                  <a:solidFill>
                    <a:srgbClr val="000000"/>
                  </a:solidFill>
                  <a:effectLst/>
                  <a:uFillTx/>
                  <a:latin typeface="+mn-lt"/>
                  <a:ea typeface="+mn-ea"/>
                  <a:cs typeface="+mn-cs"/>
                  <a:sym typeface="Wingdings" panose="05000000000000000000" pitchFamily="2" charset="2"/>
                </a:rPr>
                <a:t>.</a:t>
              </a:r>
              <a:endParaRPr kumimoji="0" lang="fr-FR" sz="1400" b="0" i="0" u="none" strike="noStrike" cap="none" spc="0" normalizeH="0" baseline="0" dirty="0">
                <a:ln>
                  <a:noFill/>
                </a:ln>
                <a:solidFill>
                  <a:srgbClr val="000000"/>
                </a:solidFill>
                <a:effectLst/>
                <a:uFillTx/>
                <a:latin typeface="+mn-lt"/>
                <a:ea typeface="+mn-ea"/>
                <a:cs typeface="+mn-cs"/>
                <a:sym typeface="Arial"/>
              </a:endParaRPr>
            </a:p>
          </p:txBody>
        </p:sp>
      </p:grpSp>
    </p:spTree>
    <p:extLst>
      <p:ext uri="{BB962C8B-B14F-4D97-AF65-F5344CB8AC3E}">
        <p14:creationId xmlns:p14="http://schemas.microsoft.com/office/powerpoint/2010/main" val="26700560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AAEB59D-945C-4300-B7EA-B691B1988EE3}"/>
              </a:ext>
            </a:extLst>
          </p:cNvPr>
          <p:cNvSpPr>
            <a:spLocks noGrp="1"/>
          </p:cNvSpPr>
          <p:nvPr>
            <p:ph type="title"/>
          </p:nvPr>
        </p:nvSpPr>
        <p:spPr>
          <a:xfrm>
            <a:off x="457200" y="369013"/>
            <a:ext cx="8229600" cy="990600"/>
          </a:xfrm>
        </p:spPr>
        <p:txBody>
          <a:bodyPr/>
          <a:lstStyle/>
          <a:p>
            <a:r>
              <a:rPr lang="fr-FR" dirty="0"/>
              <a:t>Un pôle qui organise et attire des  flux d’IDE </a:t>
            </a:r>
          </a:p>
        </p:txBody>
      </p:sp>
      <p:pic>
        <p:nvPicPr>
          <p:cNvPr id="5" name="Image 4">
            <a:extLst>
              <a:ext uri="{FF2B5EF4-FFF2-40B4-BE49-F238E27FC236}">
                <a16:creationId xmlns="" xmlns:a16="http://schemas.microsoft.com/office/drawing/2014/main" id="{AC8CE322-963E-4CDD-ABB4-4D0E85C9B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72" y="1359613"/>
            <a:ext cx="6275283" cy="4476042"/>
          </a:xfrm>
          <a:prstGeom prst="rect">
            <a:avLst/>
          </a:prstGeom>
        </p:spPr>
      </p:pic>
      <p:grpSp>
        <p:nvGrpSpPr>
          <p:cNvPr id="10" name="Groupe 9">
            <a:extLst>
              <a:ext uri="{FF2B5EF4-FFF2-40B4-BE49-F238E27FC236}">
                <a16:creationId xmlns="" xmlns:a16="http://schemas.microsoft.com/office/drawing/2014/main" id="{A2DB15BE-321B-4049-A040-5D4743C562E5}"/>
              </a:ext>
            </a:extLst>
          </p:cNvPr>
          <p:cNvGrpSpPr/>
          <p:nvPr/>
        </p:nvGrpSpPr>
        <p:grpSpPr>
          <a:xfrm>
            <a:off x="2445026" y="1168031"/>
            <a:ext cx="6643031" cy="1210588"/>
            <a:chOff x="2445026" y="1168031"/>
            <a:chExt cx="6643031" cy="1210588"/>
          </a:xfrm>
        </p:grpSpPr>
        <p:sp>
          <p:nvSpPr>
            <p:cNvPr id="6" name="Rectangle : coins arrondis 5">
              <a:extLst>
                <a:ext uri="{FF2B5EF4-FFF2-40B4-BE49-F238E27FC236}">
                  <a16:creationId xmlns="" xmlns:a16="http://schemas.microsoft.com/office/drawing/2014/main" id="{FFDA5906-45B8-4DB4-91A4-2A3BFFFBD5AE}"/>
                </a:ext>
              </a:extLst>
            </p:cNvPr>
            <p:cNvSpPr/>
            <p:nvPr/>
          </p:nvSpPr>
          <p:spPr>
            <a:xfrm>
              <a:off x="2445026" y="1359613"/>
              <a:ext cx="3180522" cy="230648"/>
            </a:xfrm>
            <a:prstGeom prst="roundRect">
              <a:avLst/>
            </a:prstGeom>
            <a:noFill/>
            <a:ln w="381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8" name="Connecteur droit avec flèche 7">
              <a:extLst>
                <a:ext uri="{FF2B5EF4-FFF2-40B4-BE49-F238E27FC236}">
                  <a16:creationId xmlns="" xmlns:a16="http://schemas.microsoft.com/office/drawing/2014/main" id="{2E4B2F96-3B87-413F-A61B-957C332EC461}"/>
                </a:ext>
              </a:extLst>
            </p:cNvPr>
            <p:cNvCxnSpPr/>
            <p:nvPr/>
          </p:nvCxnSpPr>
          <p:spPr>
            <a:xfrm>
              <a:off x="5625548" y="1470991"/>
              <a:ext cx="1381539" cy="0"/>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9" name="ZoneTexte 8">
              <a:extLst>
                <a:ext uri="{FF2B5EF4-FFF2-40B4-BE49-F238E27FC236}">
                  <a16:creationId xmlns="" xmlns:a16="http://schemas.microsoft.com/office/drawing/2014/main" id="{B922C082-3A8D-4350-903C-DAD1CE780571}"/>
                </a:ext>
              </a:extLst>
            </p:cNvPr>
            <p:cNvSpPr txBox="1"/>
            <p:nvPr/>
          </p:nvSpPr>
          <p:spPr>
            <a:xfrm>
              <a:off x="7007087" y="1168031"/>
              <a:ext cx="208097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Mouvement international de capitaux réalisé par une FTN dans le but de créer, de développer ou de maintenir une filiale à l’étranger</a:t>
              </a:r>
            </a:p>
          </p:txBody>
        </p:sp>
      </p:grpSp>
      <p:grpSp>
        <p:nvGrpSpPr>
          <p:cNvPr id="14" name="Groupe 13">
            <a:extLst>
              <a:ext uri="{FF2B5EF4-FFF2-40B4-BE49-F238E27FC236}">
                <a16:creationId xmlns="" xmlns:a16="http://schemas.microsoft.com/office/drawing/2014/main" id="{839743E9-F0EA-4129-A71F-EF565B923887}"/>
              </a:ext>
            </a:extLst>
          </p:cNvPr>
          <p:cNvGrpSpPr/>
          <p:nvPr/>
        </p:nvGrpSpPr>
        <p:grpSpPr>
          <a:xfrm>
            <a:off x="298172" y="1590261"/>
            <a:ext cx="7602654" cy="4942836"/>
            <a:chOff x="298172" y="1590261"/>
            <a:chExt cx="7602654" cy="4942836"/>
          </a:xfrm>
        </p:grpSpPr>
        <p:sp>
          <p:nvSpPr>
            <p:cNvPr id="4" name="Rectangle : coins arrondis 3">
              <a:extLst>
                <a:ext uri="{FF2B5EF4-FFF2-40B4-BE49-F238E27FC236}">
                  <a16:creationId xmlns="" xmlns:a16="http://schemas.microsoft.com/office/drawing/2014/main" id="{02B2846A-2EBD-4A54-B2C9-FAA0BAF6B5BD}"/>
                </a:ext>
              </a:extLst>
            </p:cNvPr>
            <p:cNvSpPr/>
            <p:nvPr/>
          </p:nvSpPr>
          <p:spPr>
            <a:xfrm>
              <a:off x="298172" y="1590261"/>
              <a:ext cx="2146854" cy="788358"/>
            </a:xfrm>
            <a:prstGeom prst="roundRect">
              <a:avLst/>
            </a:prstGeom>
            <a:noFill/>
            <a:ln w="254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1" name="Flèche : angle droit 10">
              <a:extLst>
                <a:ext uri="{FF2B5EF4-FFF2-40B4-BE49-F238E27FC236}">
                  <a16:creationId xmlns="" xmlns:a16="http://schemas.microsoft.com/office/drawing/2014/main" id="{6D0A5CD7-F351-499D-8B2A-EB6F47055072}"/>
                </a:ext>
              </a:extLst>
            </p:cNvPr>
            <p:cNvSpPr/>
            <p:nvPr/>
          </p:nvSpPr>
          <p:spPr>
            <a:xfrm rot="5400000">
              <a:off x="-491629" y="3854343"/>
              <a:ext cx="4120124" cy="952248"/>
            </a:xfrm>
            <a:prstGeom prst="bentUpArrow">
              <a:avLst>
                <a:gd name="adj1" fmla="val 13132"/>
                <a:gd name="adj2" fmla="val 25000"/>
                <a:gd name="adj3" fmla="val 25000"/>
              </a:avLst>
            </a:prstGeom>
            <a:solidFill>
              <a:srgbClr val="FFFFFF"/>
            </a:solidFill>
            <a:ln w="254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3" name="ZoneTexte 12">
              <a:extLst>
                <a:ext uri="{FF2B5EF4-FFF2-40B4-BE49-F238E27FC236}">
                  <a16:creationId xmlns="" xmlns:a16="http://schemas.microsoft.com/office/drawing/2014/main" id="{8D897A0F-5BF3-4983-B126-57625D8C43D6}"/>
                </a:ext>
              </a:extLst>
            </p:cNvPr>
            <p:cNvSpPr txBox="1"/>
            <p:nvPr/>
          </p:nvSpPr>
          <p:spPr>
            <a:xfrm>
              <a:off x="2163380" y="5599508"/>
              <a:ext cx="5737446"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France, 4</a:t>
              </a:r>
              <a:r>
                <a:rPr kumimoji="0" lang="fr-FR" sz="1800" b="0" i="0" u="none" strike="noStrike" cap="none" spc="0" normalizeH="0" baseline="30000" dirty="0">
                  <a:ln>
                    <a:noFill/>
                  </a:ln>
                  <a:solidFill>
                    <a:srgbClr val="000000"/>
                  </a:solidFill>
                  <a:effectLst/>
                  <a:uFillTx/>
                  <a:latin typeface="+mn-lt"/>
                  <a:ea typeface="+mn-ea"/>
                  <a:cs typeface="+mn-cs"/>
                  <a:sym typeface="Arial"/>
                </a:rPr>
                <a:t>ème</a:t>
              </a:r>
              <a:r>
                <a:rPr kumimoji="0" lang="fr-FR" sz="1800" b="0" i="0" u="none" strike="noStrike" cap="none" spc="0" normalizeH="0" baseline="0" dirty="0">
                  <a:ln>
                    <a:noFill/>
                  </a:ln>
                  <a:solidFill>
                    <a:srgbClr val="000000"/>
                  </a:solidFill>
                  <a:effectLst/>
                  <a:uFillTx/>
                  <a:latin typeface="+mn-lt"/>
                  <a:ea typeface="+mn-ea"/>
                  <a:cs typeface="+mn-cs"/>
                  <a:sym typeface="Arial"/>
                </a:rPr>
                <a:t> stock d’IDE au monde à l’étranger car FTN très actives : organisation de leur production à l’échelle mondiale et conquête de nouveaux marchés.</a:t>
              </a:r>
            </a:p>
          </p:txBody>
        </p:sp>
      </p:grpSp>
      <p:grpSp>
        <p:nvGrpSpPr>
          <p:cNvPr id="22" name="Groupe 21">
            <a:extLst>
              <a:ext uri="{FF2B5EF4-FFF2-40B4-BE49-F238E27FC236}">
                <a16:creationId xmlns="" xmlns:a16="http://schemas.microsoft.com/office/drawing/2014/main" id="{F0B10A03-F7F9-486F-AFC6-FC902819427C}"/>
              </a:ext>
            </a:extLst>
          </p:cNvPr>
          <p:cNvGrpSpPr/>
          <p:nvPr/>
        </p:nvGrpSpPr>
        <p:grpSpPr>
          <a:xfrm>
            <a:off x="2878273" y="1630181"/>
            <a:ext cx="4721090" cy="3759672"/>
            <a:chOff x="2878273" y="1630181"/>
            <a:chExt cx="4721090" cy="3759672"/>
          </a:xfrm>
        </p:grpSpPr>
        <p:pic>
          <p:nvPicPr>
            <p:cNvPr id="21" name="Image 20">
              <a:extLst>
                <a:ext uri="{FF2B5EF4-FFF2-40B4-BE49-F238E27FC236}">
                  <a16:creationId xmlns="" xmlns:a16="http://schemas.microsoft.com/office/drawing/2014/main" id="{EC1AC86A-8ED9-4856-8001-23E3B483598B}"/>
                </a:ext>
              </a:extLst>
            </p:cNvPr>
            <p:cNvPicPr>
              <a:picLocks noChangeAspect="1"/>
            </p:cNvPicPr>
            <p:nvPr/>
          </p:nvPicPr>
          <p:blipFill rotWithShape="1">
            <a:blip r:embed="rId3">
              <a:extLst>
                <a:ext uri="{28A0092B-C50C-407E-A947-70E740481C1C}">
                  <a14:useLocalDpi xmlns:a14="http://schemas.microsoft.com/office/drawing/2010/main" val="0"/>
                </a:ext>
              </a:extLst>
            </a:blip>
            <a:srcRect l="16056" t="2126" r="22067" b="40316"/>
            <a:stretch/>
          </p:blipFill>
          <p:spPr>
            <a:xfrm>
              <a:off x="2878273" y="1630181"/>
              <a:ext cx="4721090" cy="3293727"/>
            </a:xfrm>
            <a:prstGeom prst="rect">
              <a:avLst/>
            </a:prstGeom>
          </p:spPr>
        </p:pic>
        <p:sp>
          <p:nvSpPr>
            <p:cNvPr id="26" name="ZoneTexte 25">
              <a:extLst>
                <a:ext uri="{FF2B5EF4-FFF2-40B4-BE49-F238E27FC236}">
                  <a16:creationId xmlns="" xmlns:a16="http://schemas.microsoft.com/office/drawing/2014/main" id="{1884E6C8-438B-4082-B92C-FB5DBBA424C0}"/>
                </a:ext>
              </a:extLst>
            </p:cNvPr>
            <p:cNvSpPr txBox="1"/>
            <p:nvPr/>
          </p:nvSpPr>
          <p:spPr>
            <a:xfrm>
              <a:off x="2878273" y="4856374"/>
              <a:ext cx="4528898" cy="53347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mn-lt"/>
                  <a:ea typeface="+mn-ea"/>
                  <a:cs typeface="+mn-cs"/>
                  <a:sym typeface="Arial"/>
                </a:rPr>
                <a:t>Exemple de Danone, 2</a:t>
              </a:r>
              <a:r>
                <a:rPr kumimoji="0" lang="fr-FR" sz="1400" b="1" i="0" u="none" strike="noStrike" cap="none" spc="0" normalizeH="0" baseline="30000" dirty="0">
                  <a:ln>
                    <a:noFill/>
                  </a:ln>
                  <a:solidFill>
                    <a:srgbClr val="000000"/>
                  </a:solidFill>
                  <a:effectLst/>
                  <a:uFillTx/>
                  <a:latin typeface="+mn-lt"/>
                  <a:ea typeface="+mn-ea"/>
                  <a:cs typeface="+mn-cs"/>
                  <a:sym typeface="Arial"/>
                </a:rPr>
                <a:t>ème</a:t>
              </a:r>
              <a:r>
                <a:rPr kumimoji="0" lang="fr-FR" sz="1400" b="1" i="0" u="none" strike="noStrike" cap="none" spc="0" normalizeH="0" baseline="0" dirty="0">
                  <a:ln>
                    <a:noFill/>
                  </a:ln>
                  <a:solidFill>
                    <a:srgbClr val="000000"/>
                  </a:solidFill>
                  <a:effectLst/>
                  <a:uFillTx/>
                  <a:latin typeface="+mn-lt"/>
                  <a:ea typeface="+mn-ea"/>
                  <a:cs typeface="+mn-cs"/>
                  <a:sym typeface="Arial"/>
                </a:rPr>
                <a:t> FTN agroalimentaire française.</a:t>
              </a:r>
            </a:p>
          </p:txBody>
        </p:sp>
      </p:grpSp>
    </p:spTree>
    <p:extLst>
      <p:ext uri="{BB962C8B-B14F-4D97-AF65-F5344CB8AC3E}">
        <p14:creationId xmlns:p14="http://schemas.microsoft.com/office/powerpoint/2010/main" val="15383268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 xmlns:a16="http://schemas.microsoft.com/office/drawing/2014/main" id="{E4823617-BAEB-4EE8-A109-1AACD4D03F1D}"/>
              </a:ext>
            </a:extLst>
          </p:cNvPr>
          <p:cNvSpPr>
            <a:spLocks noGrp="1"/>
          </p:cNvSpPr>
          <p:nvPr>
            <p:ph type="title"/>
          </p:nvPr>
        </p:nvSpPr>
        <p:spPr>
          <a:xfrm>
            <a:off x="357808" y="305582"/>
            <a:ext cx="8229600" cy="990600"/>
          </a:xfrm>
        </p:spPr>
        <p:txBody>
          <a:bodyPr/>
          <a:lstStyle/>
          <a:p>
            <a:pPr algn="ctr"/>
            <a:r>
              <a:rPr lang="fr-FR" dirty="0"/>
              <a:t>La France dans la mondialisation</a:t>
            </a:r>
          </a:p>
        </p:txBody>
      </p:sp>
      <p:pic>
        <p:nvPicPr>
          <p:cNvPr id="5" name="Picture 2">
            <a:extLst>
              <a:ext uri="{FF2B5EF4-FFF2-40B4-BE49-F238E27FC236}">
                <a16:creationId xmlns="" xmlns:a16="http://schemas.microsoft.com/office/drawing/2014/main" id="{C4E15FA0-C783-4807-B0F4-1510159E3DAB}"/>
              </a:ext>
            </a:extLst>
          </p:cNvPr>
          <p:cNvPicPr>
            <a:picLocks noChangeAspect="1"/>
          </p:cNvPicPr>
          <p:nvPr/>
        </p:nvPicPr>
        <p:blipFill>
          <a:blip r:embed="rId2" cstate="print">
            <a:extLst>
              <a:ext uri="{28A0092B-C50C-407E-A947-70E740481C1C}">
                <a14:useLocalDpi xmlns:a14="http://schemas.microsoft.com/office/drawing/2010/main" val="0"/>
              </a:ext>
            </a:extLst>
          </a:blip>
          <a:srcRect l="55757" t="10478" r="5193" b="49020"/>
          <a:stretch>
            <a:fillRect/>
          </a:stretch>
        </p:blipFill>
        <p:spPr bwMode="auto">
          <a:xfrm>
            <a:off x="387625" y="1151283"/>
            <a:ext cx="3597965" cy="5279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a:extLst>
              <a:ext uri="{FF2B5EF4-FFF2-40B4-BE49-F238E27FC236}">
                <a16:creationId xmlns="" xmlns:a16="http://schemas.microsoft.com/office/drawing/2014/main" id="{4692F36E-1D6D-4DE2-A9B0-79CE30BCF02D}"/>
              </a:ext>
            </a:extLst>
          </p:cNvPr>
          <p:cNvSpPr/>
          <p:nvPr/>
        </p:nvSpPr>
        <p:spPr>
          <a:xfrm>
            <a:off x="387625" y="1073426"/>
            <a:ext cx="447262" cy="56653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8" name="ZoneTexte 7">
            <a:extLst>
              <a:ext uri="{FF2B5EF4-FFF2-40B4-BE49-F238E27FC236}">
                <a16:creationId xmlns="" xmlns:a16="http://schemas.microsoft.com/office/drawing/2014/main" id="{9DD40329-A561-4282-AD70-AEBFD4A0F394}"/>
              </a:ext>
            </a:extLst>
          </p:cNvPr>
          <p:cNvSpPr txBox="1"/>
          <p:nvPr/>
        </p:nvSpPr>
        <p:spPr>
          <a:xfrm>
            <a:off x="3935898" y="1089953"/>
            <a:ext cx="507889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1" u="none" strike="noStrike" cap="none" spc="0" normalizeH="0" baseline="0" dirty="0">
                <a:ln>
                  <a:noFill/>
                </a:ln>
                <a:solidFill>
                  <a:srgbClr val="000000"/>
                </a:solidFill>
                <a:effectLst/>
                <a:uFillTx/>
                <a:latin typeface="+mn-lt"/>
                <a:ea typeface="+mn-ea"/>
                <a:cs typeface="+mn-cs"/>
                <a:sym typeface="Arial"/>
              </a:rPr>
              <a:t>La France est-elle un territoire attractif et compétitif dans la mondialisation ? Pour quelles raisons ? </a:t>
            </a:r>
          </a:p>
        </p:txBody>
      </p:sp>
      <p:grpSp>
        <p:nvGrpSpPr>
          <p:cNvPr id="11" name="Groupe 10">
            <a:extLst>
              <a:ext uri="{FF2B5EF4-FFF2-40B4-BE49-F238E27FC236}">
                <a16:creationId xmlns="" xmlns:a16="http://schemas.microsoft.com/office/drawing/2014/main" id="{BADA409E-7786-45F6-B7B7-951BF7ED81B9}"/>
              </a:ext>
            </a:extLst>
          </p:cNvPr>
          <p:cNvGrpSpPr/>
          <p:nvPr/>
        </p:nvGrpSpPr>
        <p:grpSpPr>
          <a:xfrm>
            <a:off x="4312223" y="1721794"/>
            <a:ext cx="3580803" cy="4332105"/>
            <a:chOff x="4312223" y="1721794"/>
            <a:chExt cx="3580803" cy="4332105"/>
          </a:xfrm>
        </p:grpSpPr>
        <p:pic>
          <p:nvPicPr>
            <p:cNvPr id="9" name="Picture 1">
              <a:extLst>
                <a:ext uri="{FF2B5EF4-FFF2-40B4-BE49-F238E27FC236}">
                  <a16:creationId xmlns="" xmlns:a16="http://schemas.microsoft.com/office/drawing/2014/main" id="{242CF601-6D34-40DF-B32C-94CCF71CD0F9}"/>
                </a:ext>
              </a:extLst>
            </p:cNvPr>
            <p:cNvPicPr>
              <a:picLocks noChangeAspect="1"/>
            </p:cNvPicPr>
            <p:nvPr/>
          </p:nvPicPr>
          <p:blipFill>
            <a:blip r:embed="rId3" cstate="print">
              <a:extLst>
                <a:ext uri="{28A0092B-C50C-407E-A947-70E740481C1C}">
                  <a14:useLocalDpi xmlns:a14="http://schemas.microsoft.com/office/drawing/2010/main" val="0"/>
                </a:ext>
              </a:extLst>
            </a:blip>
            <a:srcRect l="45216" t="22035" r="13802" b="42920"/>
            <a:stretch>
              <a:fillRect/>
            </a:stretch>
          </p:blipFill>
          <p:spPr bwMode="auto">
            <a:xfrm rot="60000">
              <a:off x="4312223" y="1721794"/>
              <a:ext cx="3580803" cy="4332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9">
              <a:extLst>
                <a:ext uri="{FF2B5EF4-FFF2-40B4-BE49-F238E27FC236}">
                  <a16:creationId xmlns="" xmlns:a16="http://schemas.microsoft.com/office/drawing/2014/main" id="{CBC674AB-3B93-4A3D-9B37-C506FA8A22AD}"/>
                </a:ext>
              </a:extLst>
            </p:cNvPr>
            <p:cNvSpPr/>
            <p:nvPr/>
          </p:nvSpPr>
          <p:spPr>
            <a:xfrm>
              <a:off x="4348369" y="5484781"/>
              <a:ext cx="447262" cy="56653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15" name="Groupe 14">
            <a:extLst>
              <a:ext uri="{FF2B5EF4-FFF2-40B4-BE49-F238E27FC236}">
                <a16:creationId xmlns="" xmlns:a16="http://schemas.microsoft.com/office/drawing/2014/main" id="{60232743-585D-4496-BBE4-D83C4C9C5338}"/>
              </a:ext>
            </a:extLst>
          </p:cNvPr>
          <p:cNvGrpSpPr/>
          <p:nvPr/>
        </p:nvGrpSpPr>
        <p:grpSpPr>
          <a:xfrm>
            <a:off x="2474843" y="3707296"/>
            <a:ext cx="4959627" cy="516834"/>
            <a:chOff x="2474843" y="3707296"/>
            <a:chExt cx="4959627" cy="516834"/>
          </a:xfrm>
        </p:grpSpPr>
        <p:sp>
          <p:nvSpPr>
            <p:cNvPr id="7" name="Rectangle : coins arrondis 6">
              <a:extLst>
                <a:ext uri="{FF2B5EF4-FFF2-40B4-BE49-F238E27FC236}">
                  <a16:creationId xmlns="" xmlns:a16="http://schemas.microsoft.com/office/drawing/2014/main" id="{035704CB-EE31-4C60-B39E-C86E55FF3591}"/>
                </a:ext>
              </a:extLst>
            </p:cNvPr>
            <p:cNvSpPr/>
            <p:nvPr/>
          </p:nvSpPr>
          <p:spPr>
            <a:xfrm>
              <a:off x="2474843" y="4015409"/>
              <a:ext cx="1331844" cy="208721"/>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2" name="Ellipse 11">
              <a:extLst>
                <a:ext uri="{FF2B5EF4-FFF2-40B4-BE49-F238E27FC236}">
                  <a16:creationId xmlns="" xmlns:a16="http://schemas.microsoft.com/office/drawing/2014/main" id="{AAFC6426-2037-43CC-A613-09C7CBA9837C}"/>
                </a:ext>
              </a:extLst>
            </p:cNvPr>
            <p:cNvSpPr/>
            <p:nvPr/>
          </p:nvSpPr>
          <p:spPr>
            <a:xfrm>
              <a:off x="7017026" y="3707296"/>
              <a:ext cx="417444" cy="308113"/>
            </a:xfrm>
            <a:prstGeom prst="ellipse">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14" name="Connecteur droit avec flèche 13">
              <a:extLst>
                <a:ext uri="{FF2B5EF4-FFF2-40B4-BE49-F238E27FC236}">
                  <a16:creationId xmlns="" xmlns:a16="http://schemas.microsoft.com/office/drawing/2014/main" id="{11775014-1609-4FB9-8370-B603D3F578A1}"/>
                </a:ext>
              </a:extLst>
            </p:cNvPr>
            <p:cNvCxnSpPr/>
            <p:nvPr/>
          </p:nvCxnSpPr>
          <p:spPr>
            <a:xfrm flipV="1">
              <a:off x="3806687" y="3906078"/>
              <a:ext cx="3399183" cy="218661"/>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grpSp>
      <p:sp>
        <p:nvSpPr>
          <p:cNvPr id="17" name="Rectangle 16">
            <a:extLst>
              <a:ext uri="{FF2B5EF4-FFF2-40B4-BE49-F238E27FC236}">
                <a16:creationId xmlns="" xmlns:a16="http://schemas.microsoft.com/office/drawing/2014/main" id="{AE77E82B-3F2A-4D82-B176-83D65459F9A3}"/>
              </a:ext>
            </a:extLst>
          </p:cNvPr>
          <p:cNvSpPr/>
          <p:nvPr/>
        </p:nvSpPr>
        <p:spPr>
          <a:xfrm>
            <a:off x="540025" y="1225826"/>
            <a:ext cx="447262" cy="56653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nvGrpSpPr>
          <p:cNvPr id="22" name="Groupe 21">
            <a:extLst>
              <a:ext uri="{FF2B5EF4-FFF2-40B4-BE49-F238E27FC236}">
                <a16:creationId xmlns="" xmlns:a16="http://schemas.microsoft.com/office/drawing/2014/main" id="{1075B685-E311-41EC-9867-1DFADAA4FB01}"/>
              </a:ext>
            </a:extLst>
          </p:cNvPr>
          <p:cNvGrpSpPr/>
          <p:nvPr/>
        </p:nvGrpSpPr>
        <p:grpSpPr>
          <a:xfrm>
            <a:off x="3140765" y="1020982"/>
            <a:ext cx="4960205" cy="2994427"/>
            <a:chOff x="3140765" y="1020982"/>
            <a:chExt cx="4960205" cy="2994427"/>
          </a:xfrm>
        </p:grpSpPr>
        <p:grpSp>
          <p:nvGrpSpPr>
            <p:cNvPr id="19" name="Groupe 18">
              <a:extLst>
                <a:ext uri="{FF2B5EF4-FFF2-40B4-BE49-F238E27FC236}">
                  <a16:creationId xmlns="" xmlns:a16="http://schemas.microsoft.com/office/drawing/2014/main" id="{930AF965-865B-42C1-840D-40BB24925EAF}"/>
                </a:ext>
              </a:extLst>
            </p:cNvPr>
            <p:cNvGrpSpPr/>
            <p:nvPr/>
          </p:nvGrpSpPr>
          <p:grpSpPr>
            <a:xfrm>
              <a:off x="3861070" y="1020982"/>
              <a:ext cx="4239900" cy="2599880"/>
              <a:chOff x="3861070" y="1020982"/>
              <a:chExt cx="4239900" cy="2599880"/>
            </a:xfrm>
          </p:grpSpPr>
          <p:pic>
            <p:nvPicPr>
              <p:cNvPr id="16" name="Picture 3">
                <a:extLst>
                  <a:ext uri="{FF2B5EF4-FFF2-40B4-BE49-F238E27FC236}">
                    <a16:creationId xmlns="" xmlns:a16="http://schemas.microsoft.com/office/drawing/2014/main" id="{DB8C7A80-31AB-4F24-8510-3FC59AD809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20" t="25742" r="3505" b="38159"/>
              <a:stretch/>
            </p:blipFill>
            <p:spPr bwMode="auto">
              <a:xfrm rot="60000">
                <a:off x="3861070" y="1020982"/>
                <a:ext cx="4239900" cy="2599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17">
                <a:extLst>
                  <a:ext uri="{FF2B5EF4-FFF2-40B4-BE49-F238E27FC236}">
                    <a16:creationId xmlns="" xmlns:a16="http://schemas.microsoft.com/office/drawing/2014/main" id="{277E03BB-7B49-4B13-A531-2F0165CDA33C}"/>
                  </a:ext>
                </a:extLst>
              </p:cNvPr>
              <p:cNvSpPr/>
              <p:nvPr/>
            </p:nvSpPr>
            <p:spPr>
              <a:xfrm>
                <a:off x="3894608" y="3263808"/>
                <a:ext cx="303140" cy="33038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cxnSp>
          <p:nvCxnSpPr>
            <p:cNvPr id="21" name="Connecteur droit avec flèche 20">
              <a:extLst>
                <a:ext uri="{FF2B5EF4-FFF2-40B4-BE49-F238E27FC236}">
                  <a16:creationId xmlns="" xmlns:a16="http://schemas.microsoft.com/office/drawing/2014/main" id="{929701D3-70DC-4DA3-9652-DC8147442B0A}"/>
                </a:ext>
              </a:extLst>
            </p:cNvPr>
            <p:cNvCxnSpPr>
              <a:stCxn id="7" idx="0"/>
            </p:cNvCxnSpPr>
            <p:nvPr/>
          </p:nvCxnSpPr>
          <p:spPr>
            <a:xfrm flipV="1">
              <a:off x="3140765" y="3429000"/>
              <a:ext cx="947533" cy="586409"/>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40665073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4773E587-B9D1-43E9-9307-AAA1B045649C}"/>
              </a:ext>
            </a:extLst>
          </p:cNvPr>
          <p:cNvSpPr txBox="1"/>
          <p:nvPr/>
        </p:nvSpPr>
        <p:spPr>
          <a:xfrm rot="16200000">
            <a:off x="-2833560" y="3183184"/>
            <a:ext cx="6508377" cy="841256"/>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4800" b="1" i="0" u="none" strike="noStrike" cap="none" spc="0" normalizeH="0" baseline="0" dirty="0">
                <a:ln>
                  <a:noFill/>
                </a:ln>
                <a:solidFill>
                  <a:schemeClr val="bg1"/>
                </a:solidFill>
                <a:effectLst/>
                <a:uFillTx/>
                <a:latin typeface="+mn-lt"/>
                <a:ea typeface="+mn-ea"/>
                <a:cs typeface="+mn-cs"/>
                <a:sym typeface="Arial"/>
              </a:rPr>
              <a:t>COURS</a:t>
            </a:r>
          </a:p>
        </p:txBody>
      </p:sp>
      <p:sp>
        <p:nvSpPr>
          <p:cNvPr id="9" name="ZoneTexte 8">
            <a:extLst>
              <a:ext uri="{FF2B5EF4-FFF2-40B4-BE49-F238E27FC236}">
                <a16:creationId xmlns="" xmlns:a16="http://schemas.microsoft.com/office/drawing/2014/main" id="{D59D1E23-7AE0-44DD-B7C9-8F552FB40660}"/>
              </a:ext>
            </a:extLst>
          </p:cNvPr>
          <p:cNvSpPr txBox="1"/>
          <p:nvPr/>
        </p:nvSpPr>
        <p:spPr>
          <a:xfrm>
            <a:off x="1367607" y="650673"/>
            <a:ext cx="67235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b="1" i="0" strike="noStrike" cap="none" spc="0" normalizeH="0" baseline="0" dirty="0">
                <a:ln>
                  <a:noFill/>
                </a:ln>
                <a:solidFill>
                  <a:srgbClr val="000000"/>
                </a:solidFill>
                <a:effectLst/>
                <a:uFillTx/>
                <a:latin typeface="+mn-lt"/>
                <a:ea typeface="+mn-ea"/>
                <a:cs typeface="+mn-cs"/>
                <a:sym typeface="Arial"/>
              </a:rPr>
              <a:t>Suite</a:t>
            </a:r>
            <a:r>
              <a:rPr kumimoji="0" lang="fr-FR" sz="1800" b="1" i="0" u="sng" strike="noStrike" cap="none" spc="0" normalizeH="0" baseline="0" dirty="0">
                <a:ln>
                  <a:noFill/>
                </a:ln>
                <a:solidFill>
                  <a:srgbClr val="000000"/>
                </a:solidFill>
                <a:effectLst/>
                <a:uFillTx/>
                <a:latin typeface="+mn-lt"/>
                <a:ea typeface="+mn-ea"/>
                <a:cs typeface="+mn-cs"/>
                <a:sym typeface="Arial"/>
              </a:rPr>
              <a:t> </a:t>
            </a:r>
            <a:r>
              <a:rPr kumimoji="0" lang="fr-FR" sz="1400" b="1" i="0" u="sng" strike="noStrike" cap="none" spc="0" normalizeH="0" baseline="0" dirty="0">
                <a:ln>
                  <a:noFill/>
                </a:ln>
                <a:solidFill>
                  <a:srgbClr val="000000"/>
                </a:solidFill>
                <a:effectLst/>
                <a:uFillTx/>
                <a:sym typeface="Arial"/>
              </a:rPr>
              <a:t>I) Une géographie de production française, imbriquée dans la mondialisation, entre crise et recomposition</a:t>
            </a:r>
          </a:p>
        </p:txBody>
      </p:sp>
      <p:sp>
        <p:nvSpPr>
          <p:cNvPr id="12" name="Problématique : Comment l’Europe s’enrichit et se développe grâce au commerce maritime et aux colonies ? Comment des populations et des territoires se trouvent ainsi dominés et exploités ?">
            <a:extLst>
              <a:ext uri="{FF2B5EF4-FFF2-40B4-BE49-F238E27FC236}">
                <a16:creationId xmlns="" xmlns:a16="http://schemas.microsoft.com/office/drawing/2014/main" id="{520E6CFB-A801-448A-BA19-8EB56CD570CE}"/>
              </a:ext>
            </a:extLst>
          </p:cNvPr>
          <p:cNvSpPr txBox="1">
            <a:spLocks/>
          </p:cNvSpPr>
          <p:nvPr/>
        </p:nvSpPr>
        <p:spPr>
          <a:xfrm>
            <a:off x="1242480" y="3919994"/>
            <a:ext cx="797881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l" defTabSz="914400" rtl="0" latinLnBrk="0">
              <a:lnSpc>
                <a:spcPct val="100000"/>
              </a:lnSpc>
              <a:spcBef>
                <a:spcPts val="500"/>
              </a:spcBef>
              <a:spcAft>
                <a:spcPts val="0"/>
              </a:spcAft>
              <a:buClr>
                <a:srgbClr val="FF2600"/>
              </a:buClr>
              <a:buSzTx/>
              <a:buFontTx/>
              <a:buNone/>
              <a:tabLst/>
              <a:defRPr sz="2400" b="0" i="0" u="none" strike="noStrike" cap="none" spc="0" baseline="0">
                <a:ln>
                  <a:noFill/>
                </a:ln>
                <a:solidFill>
                  <a:srgbClr val="EEECE1"/>
                </a:solidFill>
                <a:uFillTx/>
                <a:latin typeface="+mn-lt"/>
                <a:ea typeface="+mn-ea"/>
                <a:cs typeface="+mn-cs"/>
                <a:sym typeface="Arial"/>
              </a:defRPr>
            </a:lvl1pPr>
            <a:lvl2pPr marL="567266" marR="0" indent="-29421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2pPr>
            <a:lvl3pPr marL="873654" marR="0" indent="-325966" algn="l" defTabSz="914400" rtl="0" latinLnBrk="0">
              <a:lnSpc>
                <a:spcPct val="100000"/>
              </a:lnSpc>
              <a:spcBef>
                <a:spcPts val="500"/>
              </a:spcBef>
              <a:spcAft>
                <a:spcPts val="0"/>
              </a:spcAft>
              <a:buClr>
                <a:srgbClr val="FF2600"/>
              </a:buClr>
              <a:buSzPct val="90000"/>
              <a:buFontTx/>
              <a:buChar char="•"/>
              <a:tabLst/>
              <a:defRPr sz="2400" b="0" i="0" u="none" strike="noStrike" cap="none" spc="0" baseline="0">
                <a:ln>
                  <a:noFill/>
                </a:ln>
                <a:solidFill>
                  <a:srgbClr val="000000"/>
                </a:solidFill>
                <a:uFillTx/>
                <a:latin typeface="+mn-lt"/>
                <a:ea typeface="+mn-ea"/>
                <a:cs typeface="+mn-cs"/>
                <a:sym typeface="Arial"/>
              </a:defRPr>
            </a:lvl3pPr>
            <a:lvl4pPr marL="1188508" marR="0" indent="-366183"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4pPr>
            <a:lvl5pPr marL="1364191" marR="0" indent="-313266"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5pPr>
            <a:lvl6pPr marL="18213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6pPr>
            <a:lvl7pPr marL="22785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7pPr>
            <a:lvl8pPr marL="27357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8pPr>
            <a:lvl9pPr marL="31929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9pPr>
          </a:lstStyle>
          <a:p>
            <a:pPr algn="just" hangingPunct="1"/>
            <a:endParaRPr lang="fr-FR" sz="1600" b="1" i="1" dirty="0">
              <a:solidFill>
                <a:schemeClr val="tx1"/>
              </a:solidFill>
            </a:endParaRPr>
          </a:p>
        </p:txBody>
      </p:sp>
      <p:sp>
        <p:nvSpPr>
          <p:cNvPr id="13" name="ZoneTexte 12">
            <a:extLst>
              <a:ext uri="{FF2B5EF4-FFF2-40B4-BE49-F238E27FC236}">
                <a16:creationId xmlns="" xmlns:a16="http://schemas.microsoft.com/office/drawing/2014/main" id="{86AF631F-1FF0-409C-83DC-B8FA30D50E71}"/>
              </a:ext>
            </a:extLst>
          </p:cNvPr>
          <p:cNvSpPr txBox="1"/>
          <p:nvPr/>
        </p:nvSpPr>
        <p:spPr>
          <a:xfrm>
            <a:off x="2024233" y="1483328"/>
            <a:ext cx="67235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600" b="1" u="sng" dirty="0"/>
              <a:t>B)… se traduit par une désindustrialisation sélective sur le plan géographique et fonctionnel… </a:t>
            </a:r>
            <a:endParaRPr kumimoji="0" lang="fr-FR" sz="1600" b="1" u="sng" strike="noStrike" cap="none" spc="0" normalizeH="0" baseline="0" dirty="0">
              <a:ln>
                <a:noFill/>
              </a:ln>
              <a:solidFill>
                <a:srgbClr val="000000"/>
              </a:solidFill>
              <a:effectLst/>
              <a:uFillTx/>
              <a:sym typeface="Arial"/>
            </a:endParaRPr>
          </a:p>
        </p:txBody>
      </p:sp>
      <p:sp>
        <p:nvSpPr>
          <p:cNvPr id="6" name="ZoneTexte 5">
            <a:extLst>
              <a:ext uri="{FF2B5EF4-FFF2-40B4-BE49-F238E27FC236}">
                <a16:creationId xmlns="" xmlns:a16="http://schemas.microsoft.com/office/drawing/2014/main" id="{53AE37CB-F3A8-4BBA-887A-736492B19961}"/>
              </a:ext>
            </a:extLst>
          </p:cNvPr>
          <p:cNvSpPr txBox="1"/>
          <p:nvPr/>
        </p:nvSpPr>
        <p:spPr>
          <a:xfrm>
            <a:off x="1490896" y="2701661"/>
            <a:ext cx="67235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600" b="1" i="1" dirty="0"/>
              <a:t>a) La crise et la fin des industries anciennes et tayloriennes en France :</a:t>
            </a:r>
            <a:endParaRPr kumimoji="0" lang="fr-FR" sz="1600" b="1" i="1"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28362322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569D1DB-9FDF-4BDE-B3CC-C9C4ED026F82}"/>
              </a:ext>
            </a:extLst>
          </p:cNvPr>
          <p:cNvSpPr>
            <a:spLocks noGrp="1"/>
          </p:cNvSpPr>
          <p:nvPr>
            <p:ph type="title"/>
          </p:nvPr>
        </p:nvSpPr>
        <p:spPr>
          <a:xfrm>
            <a:off x="161818" y="356793"/>
            <a:ext cx="8820364" cy="990600"/>
          </a:xfrm>
        </p:spPr>
        <p:txBody>
          <a:bodyPr>
            <a:normAutofit fontScale="90000"/>
          </a:bodyPr>
          <a:lstStyle/>
          <a:p>
            <a:pPr algn="ctr"/>
            <a:r>
              <a:rPr lang="fr-FR" dirty="0"/>
              <a:t>La crise et la fin des industries anciennes et tayloriennes </a:t>
            </a:r>
          </a:p>
        </p:txBody>
      </p:sp>
      <p:pic>
        <p:nvPicPr>
          <p:cNvPr id="4" name="Picture 1">
            <a:extLst>
              <a:ext uri="{FF2B5EF4-FFF2-40B4-BE49-F238E27FC236}">
                <a16:creationId xmlns="" xmlns:a16="http://schemas.microsoft.com/office/drawing/2014/main" id="{127AD338-14F6-44DE-9D03-54E38B7081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717" y="1714500"/>
            <a:ext cx="440055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Groupe 6">
            <a:extLst>
              <a:ext uri="{FF2B5EF4-FFF2-40B4-BE49-F238E27FC236}">
                <a16:creationId xmlns="" xmlns:a16="http://schemas.microsoft.com/office/drawing/2014/main" id="{09D84274-29E2-4D59-B32A-1E28CF3D5D7D}"/>
              </a:ext>
            </a:extLst>
          </p:cNvPr>
          <p:cNvGrpSpPr/>
          <p:nvPr/>
        </p:nvGrpSpPr>
        <p:grpSpPr>
          <a:xfrm>
            <a:off x="4572000" y="1714500"/>
            <a:ext cx="3881704" cy="3429000"/>
            <a:chOff x="4572000" y="1714500"/>
            <a:chExt cx="3881704" cy="3429000"/>
          </a:xfrm>
        </p:grpSpPr>
        <p:sp>
          <p:nvSpPr>
            <p:cNvPr id="5" name="Accolade fermante 4">
              <a:extLst>
                <a:ext uri="{FF2B5EF4-FFF2-40B4-BE49-F238E27FC236}">
                  <a16:creationId xmlns="" xmlns:a16="http://schemas.microsoft.com/office/drawing/2014/main" id="{8EC506A8-1C81-4A3C-962E-60FAE0AF5E68}"/>
                </a:ext>
              </a:extLst>
            </p:cNvPr>
            <p:cNvSpPr/>
            <p:nvPr/>
          </p:nvSpPr>
          <p:spPr>
            <a:xfrm>
              <a:off x="4572000" y="1714500"/>
              <a:ext cx="464263" cy="3429000"/>
            </a:xfrm>
            <a:prstGeom prst="rightBrac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6" name="ZoneTexte 5">
              <a:extLst>
                <a:ext uri="{FF2B5EF4-FFF2-40B4-BE49-F238E27FC236}">
                  <a16:creationId xmlns="" xmlns:a16="http://schemas.microsoft.com/office/drawing/2014/main" id="{25CCE1D3-CCB2-4BB9-AD9C-B21D3D028B49}"/>
                </a:ext>
              </a:extLst>
            </p:cNvPr>
            <p:cNvSpPr txBox="1"/>
            <p:nvPr/>
          </p:nvSpPr>
          <p:spPr>
            <a:xfrm>
              <a:off x="5131298" y="3054538"/>
              <a:ext cx="3322406"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mn-lt"/>
                  <a:ea typeface="+mn-ea"/>
                  <a:cs typeface="+mn-cs"/>
                  <a:sym typeface="Arial"/>
                </a:rPr>
                <a:t>Effondrement de l’emploi industriel en France : </a:t>
              </a:r>
              <a:r>
                <a:rPr kumimoji="0" lang="fr-FR" sz="1400" b="0" i="0" u="none" strike="noStrike" cap="none" spc="0" normalizeH="0" baseline="0" dirty="0">
                  <a:ln>
                    <a:noFill/>
                  </a:ln>
                  <a:solidFill>
                    <a:srgbClr val="000000"/>
                  </a:solidFill>
                  <a:effectLst/>
                  <a:uFillTx/>
                  <a:latin typeface="+mn-lt"/>
                  <a:ea typeface="+mn-ea"/>
                  <a:cs typeface="+mn-cs"/>
                  <a:sym typeface="Arial"/>
                </a:rPr>
                <a:t>près de 2 millions d’emplois détruits en 40 ans</a:t>
              </a:r>
            </a:p>
          </p:txBody>
        </p:sp>
      </p:grpSp>
      <p:grpSp>
        <p:nvGrpSpPr>
          <p:cNvPr id="10" name="Groupe 9">
            <a:extLst>
              <a:ext uri="{FF2B5EF4-FFF2-40B4-BE49-F238E27FC236}">
                <a16:creationId xmlns="" xmlns:a16="http://schemas.microsoft.com/office/drawing/2014/main" id="{3E0B023B-14B1-4AF8-8A2A-10632E1B829A}"/>
              </a:ext>
            </a:extLst>
          </p:cNvPr>
          <p:cNvGrpSpPr/>
          <p:nvPr/>
        </p:nvGrpSpPr>
        <p:grpSpPr>
          <a:xfrm>
            <a:off x="5131298" y="1275782"/>
            <a:ext cx="3322406" cy="1497846"/>
            <a:chOff x="5131298" y="1275782"/>
            <a:chExt cx="3322406" cy="1497846"/>
          </a:xfrm>
        </p:grpSpPr>
        <p:sp>
          <p:nvSpPr>
            <p:cNvPr id="8" name="Flèche : double flèche verticale 7">
              <a:extLst>
                <a:ext uri="{FF2B5EF4-FFF2-40B4-BE49-F238E27FC236}">
                  <a16:creationId xmlns="" xmlns:a16="http://schemas.microsoft.com/office/drawing/2014/main" id="{E645391F-A5F0-4611-BDAD-9FB44D2B3CA9}"/>
                </a:ext>
              </a:extLst>
            </p:cNvPr>
            <p:cNvSpPr/>
            <p:nvPr/>
          </p:nvSpPr>
          <p:spPr>
            <a:xfrm>
              <a:off x="6604355" y="2024705"/>
              <a:ext cx="376291" cy="748923"/>
            </a:xfrm>
            <a:prstGeom prst="upDownArrow">
              <a:avLst/>
            </a:prstGeom>
            <a:solidFill>
              <a:srgbClr val="FFFFFF"/>
            </a:solidFill>
            <a:ln w="254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9" name="ZoneTexte 8">
              <a:extLst>
                <a:ext uri="{FF2B5EF4-FFF2-40B4-BE49-F238E27FC236}">
                  <a16:creationId xmlns="" xmlns:a16="http://schemas.microsoft.com/office/drawing/2014/main" id="{99BB8229-362F-426F-81E7-8A17F9AA60FA}"/>
                </a:ext>
              </a:extLst>
            </p:cNvPr>
            <p:cNvSpPr txBox="1"/>
            <p:nvPr/>
          </p:nvSpPr>
          <p:spPr>
            <a:xfrm>
              <a:off x="5131298" y="1275782"/>
              <a:ext cx="3322406"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400" b="1" dirty="0"/>
                <a:t>Chute de la part de l’emploi industriel dans la population active :</a:t>
              </a:r>
              <a:r>
                <a:rPr lang="fr-FR" sz="1400" dirty="0"/>
                <a:t> de 40% en 1968 à 13% aujourd’hui</a:t>
              </a:r>
              <a:endParaRPr kumimoji="0" lang="fr-FR" sz="1400" b="0" i="0" u="none" strike="noStrike" cap="none" spc="0" normalizeH="0" baseline="0" dirty="0">
                <a:ln>
                  <a:noFill/>
                </a:ln>
                <a:solidFill>
                  <a:srgbClr val="000000"/>
                </a:solidFill>
                <a:effectLst/>
                <a:uFillTx/>
                <a:latin typeface="+mn-lt"/>
                <a:ea typeface="+mn-ea"/>
                <a:cs typeface="+mn-cs"/>
                <a:sym typeface="Arial"/>
              </a:endParaRPr>
            </a:p>
          </p:txBody>
        </p:sp>
      </p:grpSp>
      <p:grpSp>
        <p:nvGrpSpPr>
          <p:cNvPr id="15" name="Groupe 14">
            <a:extLst>
              <a:ext uri="{FF2B5EF4-FFF2-40B4-BE49-F238E27FC236}">
                <a16:creationId xmlns="" xmlns:a16="http://schemas.microsoft.com/office/drawing/2014/main" id="{FFE8202A-D9F4-4F36-8533-9D46C6B35386}"/>
              </a:ext>
            </a:extLst>
          </p:cNvPr>
          <p:cNvGrpSpPr/>
          <p:nvPr/>
        </p:nvGrpSpPr>
        <p:grpSpPr>
          <a:xfrm>
            <a:off x="194769" y="1579009"/>
            <a:ext cx="8258935" cy="5005803"/>
            <a:chOff x="194769" y="1579009"/>
            <a:chExt cx="8258935" cy="5005803"/>
          </a:xfrm>
        </p:grpSpPr>
        <p:pic>
          <p:nvPicPr>
            <p:cNvPr id="11" name="Picture 1">
              <a:extLst>
                <a:ext uri="{FF2B5EF4-FFF2-40B4-BE49-F238E27FC236}">
                  <a16:creationId xmlns="" xmlns:a16="http://schemas.microsoft.com/office/drawing/2014/main" id="{2A73E8DD-1489-48D3-A93D-8878EEE5E70B}"/>
                </a:ext>
              </a:extLst>
            </p:cNvPr>
            <p:cNvPicPr>
              <a:picLocks noChangeAspect="1"/>
            </p:cNvPicPr>
            <p:nvPr/>
          </p:nvPicPr>
          <p:blipFill>
            <a:blip r:embed="rId3" cstate="print">
              <a:extLst>
                <a:ext uri="{28A0092B-C50C-407E-A947-70E740481C1C}">
                  <a14:useLocalDpi xmlns:a14="http://schemas.microsoft.com/office/drawing/2010/main" val="0"/>
                </a:ext>
              </a:extLst>
            </a:blip>
            <a:srcRect l="33803" t="55383" r="6244" b="8397"/>
            <a:stretch>
              <a:fillRect/>
            </a:stretch>
          </p:blipFill>
          <p:spPr bwMode="auto">
            <a:xfrm>
              <a:off x="194769" y="1579009"/>
              <a:ext cx="4548382" cy="3886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Flèche : double flèche verticale 11">
              <a:extLst>
                <a:ext uri="{FF2B5EF4-FFF2-40B4-BE49-F238E27FC236}">
                  <a16:creationId xmlns="" xmlns:a16="http://schemas.microsoft.com/office/drawing/2014/main" id="{455EBD3A-3E01-47F5-9BC0-4F3FB8A41549}"/>
                </a:ext>
              </a:extLst>
            </p:cNvPr>
            <p:cNvSpPr/>
            <p:nvPr/>
          </p:nvSpPr>
          <p:spPr>
            <a:xfrm>
              <a:off x="6578026" y="3933986"/>
              <a:ext cx="376291" cy="748923"/>
            </a:xfrm>
            <a:prstGeom prst="upDownArrow">
              <a:avLst/>
            </a:prstGeom>
            <a:solidFill>
              <a:srgbClr val="FFFFFF"/>
            </a:solidFill>
            <a:ln w="254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3" name="ZoneTexte 12">
              <a:extLst>
                <a:ext uri="{FF2B5EF4-FFF2-40B4-BE49-F238E27FC236}">
                  <a16:creationId xmlns="" xmlns:a16="http://schemas.microsoft.com/office/drawing/2014/main" id="{A5849D1A-C10A-479C-84A9-147C7639CDE1}"/>
                </a:ext>
              </a:extLst>
            </p:cNvPr>
            <p:cNvSpPr txBox="1"/>
            <p:nvPr/>
          </p:nvSpPr>
          <p:spPr>
            <a:xfrm>
              <a:off x="5131298" y="4833295"/>
              <a:ext cx="3322406"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400" b="1" dirty="0"/>
                <a:t>Phénomène sélectif qui impacte en fait les fonctions de fabrication à faible qualification </a:t>
              </a:r>
              <a:endParaRPr kumimoji="0" lang="fr-FR" sz="1400" b="0" i="0" u="none" strike="noStrike" cap="none" spc="0" normalizeH="0" baseline="0" dirty="0">
                <a:ln>
                  <a:noFill/>
                </a:ln>
                <a:solidFill>
                  <a:srgbClr val="000000"/>
                </a:solidFill>
                <a:effectLst/>
                <a:uFillTx/>
                <a:latin typeface="+mn-lt"/>
                <a:ea typeface="+mn-ea"/>
                <a:cs typeface="+mn-cs"/>
                <a:sym typeface="Arial"/>
              </a:endParaRPr>
            </a:p>
          </p:txBody>
        </p:sp>
        <p:sp>
          <p:nvSpPr>
            <p:cNvPr id="14" name="Forme libre : forme 13">
              <a:extLst>
                <a:ext uri="{FF2B5EF4-FFF2-40B4-BE49-F238E27FC236}">
                  <a16:creationId xmlns="" xmlns:a16="http://schemas.microsoft.com/office/drawing/2014/main" id="{D1816E20-FAAC-4D7F-959F-0054309C7546}"/>
                </a:ext>
              </a:extLst>
            </p:cNvPr>
            <p:cNvSpPr/>
            <p:nvPr/>
          </p:nvSpPr>
          <p:spPr>
            <a:xfrm>
              <a:off x="3390472" y="5143500"/>
              <a:ext cx="2928135" cy="1441312"/>
            </a:xfrm>
            <a:custGeom>
              <a:avLst/>
              <a:gdLst>
                <a:gd name="connsiteX0" fmla="*/ 32238 w 3710387"/>
                <a:gd name="connsiteY0" fmla="*/ 0 h 1344992"/>
                <a:gd name="connsiteX1" fmla="*/ 176077 w 3710387"/>
                <a:gd name="connsiteY1" fmla="*/ 739740 h 1344992"/>
                <a:gd name="connsiteX2" fmla="*/ 1388427 w 3710387"/>
                <a:gd name="connsiteY2" fmla="*/ 1315092 h 1344992"/>
                <a:gd name="connsiteX3" fmla="*/ 3289146 w 3710387"/>
                <a:gd name="connsiteY3" fmla="*/ 1171254 h 1344992"/>
                <a:gd name="connsiteX4" fmla="*/ 3710387 w 3710387"/>
                <a:gd name="connsiteY4" fmla="*/ 390418 h 1344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387" h="1344992">
                  <a:moveTo>
                    <a:pt x="32238" y="0"/>
                  </a:moveTo>
                  <a:cubicBezTo>
                    <a:pt x="-8858" y="260279"/>
                    <a:pt x="-49954" y="520558"/>
                    <a:pt x="176077" y="739740"/>
                  </a:cubicBezTo>
                  <a:cubicBezTo>
                    <a:pt x="402108" y="958922"/>
                    <a:pt x="869582" y="1243173"/>
                    <a:pt x="1388427" y="1315092"/>
                  </a:cubicBezTo>
                  <a:cubicBezTo>
                    <a:pt x="1907272" y="1387011"/>
                    <a:pt x="2902153" y="1325366"/>
                    <a:pt x="3289146" y="1171254"/>
                  </a:cubicBezTo>
                  <a:cubicBezTo>
                    <a:pt x="3676139" y="1017142"/>
                    <a:pt x="3693263" y="703780"/>
                    <a:pt x="3710387" y="390418"/>
                  </a:cubicBezTo>
                </a:path>
              </a:pathLst>
            </a:custGeom>
            <a:noFill/>
            <a:ln w="127000" cap="flat">
              <a:solidFill>
                <a:srgbClr val="FF2600"/>
              </a:solidFill>
              <a:prstDash val="solid"/>
              <a:round/>
              <a:headEnd type="arrow"/>
              <a:tailEnd type="arrow"/>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grpSp>
    </p:spTree>
    <p:extLst>
      <p:ext uri="{BB962C8B-B14F-4D97-AF65-F5344CB8AC3E}">
        <p14:creationId xmlns:p14="http://schemas.microsoft.com/office/powerpoint/2010/main" val="30910420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569D1DB-9FDF-4BDE-B3CC-C9C4ED026F82}"/>
              </a:ext>
            </a:extLst>
          </p:cNvPr>
          <p:cNvSpPr>
            <a:spLocks noGrp="1"/>
          </p:cNvSpPr>
          <p:nvPr>
            <p:ph type="title"/>
          </p:nvPr>
        </p:nvSpPr>
        <p:spPr>
          <a:xfrm>
            <a:off x="161818" y="356793"/>
            <a:ext cx="8820364" cy="990600"/>
          </a:xfrm>
        </p:spPr>
        <p:txBody>
          <a:bodyPr>
            <a:normAutofit fontScale="90000"/>
          </a:bodyPr>
          <a:lstStyle/>
          <a:p>
            <a:pPr algn="ctr"/>
            <a:r>
              <a:rPr lang="fr-FR" dirty="0"/>
              <a:t>La crise et la fin des industries anciennes et tayloriennes </a:t>
            </a:r>
          </a:p>
        </p:txBody>
      </p:sp>
      <p:pic>
        <p:nvPicPr>
          <p:cNvPr id="16" name="Picture 1">
            <a:extLst>
              <a:ext uri="{FF2B5EF4-FFF2-40B4-BE49-F238E27FC236}">
                <a16:creationId xmlns="" xmlns:a16="http://schemas.microsoft.com/office/drawing/2014/main" id="{3B8BB4AA-5201-4CF6-AABD-E2195AE0EF81}"/>
              </a:ext>
            </a:extLst>
          </p:cNvPr>
          <p:cNvPicPr>
            <a:picLocks noChangeAspect="1"/>
          </p:cNvPicPr>
          <p:nvPr/>
        </p:nvPicPr>
        <p:blipFill>
          <a:blip r:embed="rId2" cstate="print">
            <a:extLst>
              <a:ext uri="{28A0092B-C50C-407E-A947-70E740481C1C}">
                <a14:useLocalDpi xmlns:a14="http://schemas.microsoft.com/office/drawing/2010/main" val="0"/>
              </a:ext>
            </a:extLst>
          </a:blip>
          <a:srcRect l="33803" t="55383" r="6244" b="8397"/>
          <a:stretch>
            <a:fillRect/>
          </a:stretch>
        </p:blipFill>
        <p:spPr bwMode="auto">
          <a:xfrm>
            <a:off x="161818" y="1424895"/>
            <a:ext cx="5194119" cy="4438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5" name="Groupe 24">
            <a:extLst>
              <a:ext uri="{FF2B5EF4-FFF2-40B4-BE49-F238E27FC236}">
                <a16:creationId xmlns="" xmlns:a16="http://schemas.microsoft.com/office/drawing/2014/main" id="{CACBC427-415F-46AB-AF0D-FA9E72190579}"/>
              </a:ext>
            </a:extLst>
          </p:cNvPr>
          <p:cNvGrpSpPr/>
          <p:nvPr/>
        </p:nvGrpSpPr>
        <p:grpSpPr>
          <a:xfrm>
            <a:off x="349320" y="1265877"/>
            <a:ext cx="8632862" cy="5147613"/>
            <a:chOff x="349320" y="1265877"/>
            <a:chExt cx="8632862" cy="5147613"/>
          </a:xfrm>
        </p:grpSpPr>
        <p:sp>
          <p:nvSpPr>
            <p:cNvPr id="17" name="ZoneTexte 16">
              <a:extLst>
                <a:ext uri="{FF2B5EF4-FFF2-40B4-BE49-F238E27FC236}">
                  <a16:creationId xmlns="" xmlns:a16="http://schemas.microsoft.com/office/drawing/2014/main" id="{78F35A29-C86D-4B84-952E-9AFF61EAD717}"/>
                </a:ext>
              </a:extLst>
            </p:cNvPr>
            <p:cNvSpPr txBox="1"/>
            <p:nvPr/>
          </p:nvSpPr>
          <p:spPr>
            <a:xfrm>
              <a:off x="4810875" y="1265877"/>
              <a:ext cx="4171307"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400" b="1" dirty="0">
                  <a:solidFill>
                    <a:schemeClr val="accent6">
                      <a:lumMod val="50000"/>
                    </a:schemeClr>
                  </a:solidFill>
                </a:rPr>
                <a:t>La désindustrialisation, un phénomène sélectif :</a:t>
              </a:r>
              <a:endParaRPr kumimoji="0" lang="fr-FR" sz="1400" b="0" i="0" u="none" strike="noStrike" cap="none" spc="0" normalizeH="0" baseline="0" dirty="0">
                <a:ln>
                  <a:noFill/>
                </a:ln>
                <a:solidFill>
                  <a:schemeClr val="accent6">
                    <a:lumMod val="50000"/>
                  </a:schemeClr>
                </a:solidFill>
                <a:effectLst/>
                <a:uFillTx/>
                <a:sym typeface="Arial"/>
              </a:endParaRPr>
            </a:p>
          </p:txBody>
        </p:sp>
        <p:sp>
          <p:nvSpPr>
            <p:cNvPr id="18" name="Rectangle : coins arrondis 17">
              <a:extLst>
                <a:ext uri="{FF2B5EF4-FFF2-40B4-BE49-F238E27FC236}">
                  <a16:creationId xmlns="" xmlns:a16="http://schemas.microsoft.com/office/drawing/2014/main" id="{588CBC2E-4109-4952-AE99-1F2EDF9BA07B}"/>
                </a:ext>
              </a:extLst>
            </p:cNvPr>
            <p:cNvSpPr/>
            <p:nvPr/>
          </p:nvSpPr>
          <p:spPr>
            <a:xfrm>
              <a:off x="349320" y="3328827"/>
              <a:ext cx="1417835" cy="2250040"/>
            </a:xfrm>
            <a:prstGeom prst="roundRect">
              <a:avLst/>
            </a:prstGeom>
            <a:noFill/>
            <a:ln w="25400" cap="flat">
              <a:solidFill>
                <a:schemeClr val="accent6">
                  <a:lumMod val="50000"/>
                </a:schemeClr>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3" name="ZoneTexte 22">
              <a:extLst>
                <a:ext uri="{FF2B5EF4-FFF2-40B4-BE49-F238E27FC236}">
                  <a16:creationId xmlns="" xmlns:a16="http://schemas.microsoft.com/office/drawing/2014/main" id="{08A704D4-EC1F-477C-B7B7-E309FFC2277D}"/>
                </a:ext>
              </a:extLst>
            </p:cNvPr>
            <p:cNvSpPr txBox="1"/>
            <p:nvPr/>
          </p:nvSpPr>
          <p:spPr>
            <a:xfrm>
              <a:off x="1330769" y="5880011"/>
              <a:ext cx="285621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1" strike="noStrike" cap="none" spc="0" normalizeH="0" baseline="0" dirty="0">
                  <a:ln>
                    <a:noFill/>
                  </a:ln>
                  <a:solidFill>
                    <a:srgbClr val="000000"/>
                  </a:solidFill>
                  <a:effectLst/>
                  <a:uFillTx/>
                  <a:latin typeface="+mn-lt"/>
                  <a:ea typeface="+mn-ea"/>
                  <a:cs typeface="+mn-cs"/>
                  <a:sym typeface="Arial"/>
                </a:rPr>
                <a:t>Localise et quantifie les destructions d’emploi industriel</a:t>
              </a:r>
            </a:p>
          </p:txBody>
        </p:sp>
        <p:sp>
          <p:nvSpPr>
            <p:cNvPr id="24" name="Flèche : angle droit 23">
              <a:extLst>
                <a:ext uri="{FF2B5EF4-FFF2-40B4-BE49-F238E27FC236}">
                  <a16:creationId xmlns="" xmlns:a16="http://schemas.microsoft.com/office/drawing/2014/main" id="{172F224F-4918-4480-93B7-21DD5737C50C}"/>
                </a:ext>
              </a:extLst>
            </p:cNvPr>
            <p:cNvSpPr/>
            <p:nvPr/>
          </p:nvSpPr>
          <p:spPr>
            <a:xfrm flipH="1">
              <a:off x="791109" y="5433105"/>
              <a:ext cx="519377" cy="771413"/>
            </a:xfrm>
            <a:prstGeom prst="bentUpArrow">
              <a:avLst/>
            </a:prstGeom>
            <a:solidFill>
              <a:schemeClr val="accent6">
                <a:lumMod val="50000"/>
              </a:schemeClr>
            </a:solidFill>
            <a:ln w="25400" cap="flat">
              <a:solidFill>
                <a:schemeClr val="accent6">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28" name="Groupe 27">
            <a:extLst>
              <a:ext uri="{FF2B5EF4-FFF2-40B4-BE49-F238E27FC236}">
                <a16:creationId xmlns="" xmlns:a16="http://schemas.microsoft.com/office/drawing/2014/main" id="{0B796D9A-906F-4EEC-9734-DED85E218560}"/>
              </a:ext>
            </a:extLst>
          </p:cNvPr>
          <p:cNvGrpSpPr/>
          <p:nvPr/>
        </p:nvGrpSpPr>
        <p:grpSpPr>
          <a:xfrm>
            <a:off x="2393879" y="1583913"/>
            <a:ext cx="6463196" cy="1467622"/>
            <a:chOff x="2393879" y="1583913"/>
            <a:chExt cx="6463196" cy="1467622"/>
          </a:xfrm>
        </p:grpSpPr>
        <p:sp>
          <p:nvSpPr>
            <p:cNvPr id="3" name="ZoneTexte 2">
              <a:extLst>
                <a:ext uri="{FF2B5EF4-FFF2-40B4-BE49-F238E27FC236}">
                  <a16:creationId xmlns="" xmlns:a16="http://schemas.microsoft.com/office/drawing/2014/main" id="{E85C0BC9-B9FD-4A13-BFD8-9C162C0FACCF}"/>
                </a:ext>
              </a:extLst>
            </p:cNvPr>
            <p:cNvSpPr txBox="1"/>
            <p:nvPr/>
          </p:nvSpPr>
          <p:spPr>
            <a:xfrm>
              <a:off x="5740951" y="1738078"/>
              <a:ext cx="2856216"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sng" strike="noStrike" cap="none" spc="0" normalizeH="0" baseline="0" dirty="0">
                  <a:ln>
                    <a:noFill/>
                  </a:ln>
                  <a:solidFill>
                    <a:srgbClr val="000000"/>
                  </a:solidFill>
                  <a:effectLst/>
                  <a:uFillTx/>
                  <a:latin typeface="+mn-lt"/>
                  <a:ea typeface="+mn-ea"/>
                  <a:cs typeface="+mn-cs"/>
                  <a:sym typeface="Arial"/>
                </a:rPr>
                <a:t>a) Sur le plan fonctionnel :</a:t>
              </a:r>
            </a:p>
          </p:txBody>
        </p:sp>
        <p:sp>
          <p:nvSpPr>
            <p:cNvPr id="20" name="ZoneTexte 19">
              <a:extLst>
                <a:ext uri="{FF2B5EF4-FFF2-40B4-BE49-F238E27FC236}">
                  <a16:creationId xmlns="" xmlns:a16="http://schemas.microsoft.com/office/drawing/2014/main" id="{C136E753-3ABC-4984-9714-3E2514A55935}"/>
                </a:ext>
              </a:extLst>
            </p:cNvPr>
            <p:cNvSpPr txBox="1"/>
            <p:nvPr/>
          </p:nvSpPr>
          <p:spPr>
            <a:xfrm>
              <a:off x="5740951" y="2210279"/>
              <a:ext cx="311612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200" dirty="0"/>
                <a:t>Emplois perdus dans les industries fondées sur une utilisation intensive de main d’</a:t>
              </a:r>
              <a:r>
                <a:rPr lang="fr-FR" sz="1200" dirty="0" err="1"/>
                <a:t>oeuvre</a:t>
              </a:r>
              <a:r>
                <a:rPr lang="fr-FR" sz="1200" dirty="0"/>
                <a:t> faiblement qualifiée</a:t>
              </a:r>
              <a:r>
                <a:rPr kumimoji="0" lang="fr-FR" sz="1200" i="0" u="none" strike="noStrike" cap="none" spc="0" normalizeH="0" baseline="0" dirty="0">
                  <a:ln>
                    <a:noFill/>
                  </a:ln>
                  <a:solidFill>
                    <a:srgbClr val="000000"/>
                  </a:solidFill>
                  <a:effectLst/>
                  <a:uFillTx/>
                  <a:latin typeface="+mn-lt"/>
                  <a:ea typeface="+mn-ea"/>
                  <a:cs typeface="+mn-cs"/>
                  <a:sym typeface="Arial"/>
                </a:rPr>
                <a:t> et des tâches d’</a:t>
              </a:r>
              <a:r>
                <a:rPr lang="fr-FR" sz="1200" dirty="0"/>
                <a:t>e</a:t>
              </a:r>
              <a:r>
                <a:rPr kumimoji="0" lang="fr-FR" sz="1200" i="0" u="none" strike="noStrike" cap="none" spc="0" normalizeH="0" baseline="0" dirty="0">
                  <a:ln>
                    <a:noFill/>
                  </a:ln>
                  <a:solidFill>
                    <a:srgbClr val="000000"/>
                  </a:solidFill>
                  <a:effectLst/>
                  <a:uFillTx/>
                  <a:latin typeface="+mn-lt"/>
                  <a:ea typeface="+mn-ea"/>
                  <a:cs typeface="+mn-cs"/>
                  <a:sym typeface="Arial"/>
                </a:rPr>
                <a:t>xécution (industrie taylorienne)</a:t>
              </a:r>
            </a:p>
          </p:txBody>
        </p:sp>
        <p:sp>
          <p:nvSpPr>
            <p:cNvPr id="26" name="Rectangle : coins arrondis 25">
              <a:extLst>
                <a:ext uri="{FF2B5EF4-FFF2-40B4-BE49-F238E27FC236}">
                  <a16:creationId xmlns="" xmlns:a16="http://schemas.microsoft.com/office/drawing/2014/main" id="{F66938AB-1A05-4D5E-95C2-CA01F341FFB3}"/>
                </a:ext>
              </a:extLst>
            </p:cNvPr>
            <p:cNvSpPr/>
            <p:nvPr/>
          </p:nvSpPr>
          <p:spPr>
            <a:xfrm>
              <a:off x="2393879" y="1583913"/>
              <a:ext cx="2416996" cy="275709"/>
            </a:xfrm>
            <a:prstGeom prst="roundRect">
              <a:avLst/>
            </a:prstGeom>
            <a:noFill/>
            <a:ln w="381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7" name="Flèche : angle droit 26">
              <a:extLst>
                <a:ext uri="{FF2B5EF4-FFF2-40B4-BE49-F238E27FC236}">
                  <a16:creationId xmlns="" xmlns:a16="http://schemas.microsoft.com/office/drawing/2014/main" id="{1D254223-FE81-41CA-85E5-03C8E69FC310}"/>
                </a:ext>
              </a:extLst>
            </p:cNvPr>
            <p:cNvSpPr/>
            <p:nvPr/>
          </p:nvSpPr>
          <p:spPr>
            <a:xfrm rot="5400000">
              <a:off x="4623906" y="1660777"/>
              <a:ext cx="918200" cy="1315889"/>
            </a:xfrm>
            <a:prstGeom prst="bentUpArrow">
              <a:avLst>
                <a:gd name="adj1" fmla="val 8216"/>
                <a:gd name="adj2" fmla="val 12692"/>
                <a:gd name="adj3" fmla="val 28357"/>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38" name="Groupe 37">
            <a:extLst>
              <a:ext uri="{FF2B5EF4-FFF2-40B4-BE49-F238E27FC236}">
                <a16:creationId xmlns="" xmlns:a16="http://schemas.microsoft.com/office/drawing/2014/main" id="{17DB029B-593E-416B-9DB4-E9789C6A7E59}"/>
              </a:ext>
            </a:extLst>
          </p:cNvPr>
          <p:cNvGrpSpPr/>
          <p:nvPr/>
        </p:nvGrpSpPr>
        <p:grpSpPr>
          <a:xfrm>
            <a:off x="2003725" y="2311685"/>
            <a:ext cx="5550384" cy="3673414"/>
            <a:chOff x="2003725" y="2311685"/>
            <a:chExt cx="5550384" cy="3673414"/>
          </a:xfrm>
        </p:grpSpPr>
        <p:grpSp>
          <p:nvGrpSpPr>
            <p:cNvPr id="34" name="Groupe 33">
              <a:extLst>
                <a:ext uri="{FF2B5EF4-FFF2-40B4-BE49-F238E27FC236}">
                  <a16:creationId xmlns="" xmlns:a16="http://schemas.microsoft.com/office/drawing/2014/main" id="{8EE98D30-6309-43F3-8119-343248A66387}"/>
                </a:ext>
              </a:extLst>
            </p:cNvPr>
            <p:cNvGrpSpPr/>
            <p:nvPr/>
          </p:nvGrpSpPr>
          <p:grpSpPr>
            <a:xfrm>
              <a:off x="2003725" y="3081249"/>
              <a:ext cx="5550384" cy="2903850"/>
              <a:chOff x="2003725" y="3081249"/>
              <a:chExt cx="5550384" cy="2903850"/>
            </a:xfrm>
          </p:grpSpPr>
          <p:grpSp>
            <p:nvGrpSpPr>
              <p:cNvPr id="32" name="Groupe 31">
                <a:extLst>
                  <a:ext uri="{FF2B5EF4-FFF2-40B4-BE49-F238E27FC236}">
                    <a16:creationId xmlns="" xmlns:a16="http://schemas.microsoft.com/office/drawing/2014/main" id="{6E2669C2-F276-45BF-AD94-3408614C27C7}"/>
                  </a:ext>
                </a:extLst>
              </p:cNvPr>
              <p:cNvGrpSpPr/>
              <p:nvPr/>
            </p:nvGrpSpPr>
            <p:grpSpPr>
              <a:xfrm>
                <a:off x="2003725" y="3081249"/>
                <a:ext cx="4920836" cy="2903850"/>
                <a:chOff x="2003725" y="3081249"/>
                <a:chExt cx="4920836" cy="2903850"/>
              </a:xfrm>
            </p:grpSpPr>
            <p:pic>
              <p:nvPicPr>
                <p:cNvPr id="22" name="Image 21">
                  <a:extLst>
                    <a:ext uri="{FF2B5EF4-FFF2-40B4-BE49-F238E27FC236}">
                      <a16:creationId xmlns="" xmlns:a16="http://schemas.microsoft.com/office/drawing/2014/main" id="{92720838-A4C3-4687-81B0-BB8CAFEC30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2" t="52184" r="50000"/>
                <a:stretch/>
              </p:blipFill>
              <p:spPr>
                <a:xfrm>
                  <a:off x="2023367" y="3429000"/>
                  <a:ext cx="2558265" cy="1406744"/>
                </a:xfrm>
                <a:prstGeom prst="rect">
                  <a:avLst/>
                </a:prstGeom>
              </p:spPr>
            </p:pic>
            <p:pic>
              <p:nvPicPr>
                <p:cNvPr id="29" name="Image 28">
                  <a:extLst>
                    <a:ext uri="{FF2B5EF4-FFF2-40B4-BE49-F238E27FC236}">
                      <a16:creationId xmlns="" xmlns:a16="http://schemas.microsoft.com/office/drawing/2014/main" id="{0897B891-9835-42E1-B939-0415897425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633" t="52184" r="8725"/>
                <a:stretch/>
              </p:blipFill>
              <p:spPr>
                <a:xfrm>
                  <a:off x="4581632" y="3429000"/>
                  <a:ext cx="2281505" cy="1406744"/>
                </a:xfrm>
                <a:prstGeom prst="rect">
                  <a:avLst/>
                </a:prstGeom>
              </p:spPr>
            </p:pic>
            <p:sp>
              <p:nvSpPr>
                <p:cNvPr id="30" name="ZoneTexte 29">
                  <a:extLst>
                    <a:ext uri="{FF2B5EF4-FFF2-40B4-BE49-F238E27FC236}">
                      <a16:creationId xmlns="" xmlns:a16="http://schemas.microsoft.com/office/drawing/2014/main" id="{41AE4F85-7716-475C-AC06-52F69ED5B9A5}"/>
                    </a:ext>
                  </a:extLst>
                </p:cNvPr>
                <p:cNvSpPr txBox="1"/>
                <p:nvPr/>
              </p:nvSpPr>
              <p:spPr>
                <a:xfrm>
                  <a:off x="2003725" y="4805289"/>
                  <a:ext cx="4920836" cy="117981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000000"/>
                      </a:solidFill>
                      <a:effectLst/>
                      <a:uFillTx/>
                      <a:latin typeface="+mn-lt"/>
                      <a:ea typeface="+mn-ea"/>
                      <a:cs typeface="+mn-cs"/>
                      <a:sym typeface="Arial"/>
                    </a:rPr>
                    <a:t>Fermeture de la dernière usine textile dans le Nord à Roubaix en 2000, </a:t>
                  </a:r>
                  <a:r>
                    <a:rPr kumimoji="0" lang="fr-FR" sz="1400" b="1" i="0" u="none" strike="noStrike" cap="none" spc="0" normalizeH="0" baseline="0" dirty="0">
                      <a:ln>
                        <a:noFill/>
                      </a:ln>
                      <a:solidFill>
                        <a:srgbClr val="000000"/>
                      </a:solidFill>
                      <a:effectLst/>
                      <a:uFillTx/>
                      <a:latin typeface="+mn-lt"/>
                      <a:ea typeface="+mn-ea"/>
                      <a:cs typeface="+mn-cs"/>
                      <a:sym typeface="Arial"/>
                    </a:rPr>
                    <a:t>La Lainière</a:t>
                  </a:r>
                  <a:r>
                    <a:rPr kumimoji="0" lang="fr-FR" sz="1400" b="0" i="0" u="none" strike="noStrike" cap="none" spc="0" normalizeH="0" baseline="0" dirty="0">
                      <a:ln>
                        <a:noFill/>
                      </a:ln>
                      <a:solidFill>
                        <a:srgbClr val="000000"/>
                      </a:solidFill>
                      <a:effectLst/>
                      <a:uFillTx/>
                      <a:latin typeface="+mn-lt"/>
                      <a:ea typeface="+mn-ea"/>
                      <a:cs typeface="+mn-cs"/>
                      <a:sym typeface="Arial"/>
                    </a:rPr>
                    <a:t>, devenue une friche industrielle.</a:t>
                  </a:r>
                </a:p>
                <a:p>
                  <a:pPr marL="0" marR="0" indent="0" algn="just" defTabSz="9144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000000"/>
                      </a:solidFill>
                      <a:effectLst/>
                      <a:uFillTx/>
                      <a:latin typeface="+mn-lt"/>
                      <a:ea typeface="+mn-ea"/>
                      <a:cs typeface="+mn-cs"/>
                      <a:sym typeface="Arial"/>
                    </a:rPr>
                    <a:t>Dans le nord</a:t>
                  </a:r>
                  <a:r>
                    <a:rPr lang="fr-FR" sz="1400" dirty="0"/>
                    <a:t>, chute de 190 000 </a:t>
                  </a:r>
                  <a:r>
                    <a:rPr lang="fr-FR" sz="1400" dirty="0" err="1"/>
                    <a:t>salarié.e.s</a:t>
                  </a:r>
                  <a:r>
                    <a:rPr lang="fr-FR" sz="1400" dirty="0"/>
                    <a:t> dans le textile à 30 000 dans les années 2000.</a:t>
                  </a:r>
                  <a:endParaRPr kumimoji="0" lang="fr-FR" sz="1400" b="0" i="0" u="none" strike="noStrike" cap="none" spc="0" normalizeH="0" baseline="0" dirty="0">
                    <a:ln>
                      <a:noFill/>
                    </a:ln>
                    <a:solidFill>
                      <a:srgbClr val="000000"/>
                    </a:solidFill>
                    <a:effectLst/>
                    <a:uFillTx/>
                    <a:latin typeface="+mn-lt"/>
                    <a:ea typeface="+mn-ea"/>
                    <a:cs typeface="+mn-cs"/>
                    <a:sym typeface="Arial"/>
                  </a:endParaRPr>
                </a:p>
              </p:txBody>
            </p:sp>
            <p:sp>
              <p:nvSpPr>
                <p:cNvPr id="31" name="ZoneTexte 30">
                  <a:extLst>
                    <a:ext uri="{FF2B5EF4-FFF2-40B4-BE49-F238E27FC236}">
                      <a16:creationId xmlns="" xmlns:a16="http://schemas.microsoft.com/office/drawing/2014/main" id="{EB93D0C3-2A36-429E-92A3-CC144CAB8B4D}"/>
                    </a:ext>
                  </a:extLst>
                </p:cNvPr>
                <p:cNvSpPr txBox="1"/>
                <p:nvPr/>
              </p:nvSpPr>
              <p:spPr>
                <a:xfrm>
                  <a:off x="2064328" y="3081249"/>
                  <a:ext cx="1048742" cy="31803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1" u="none" strike="noStrike" cap="none" spc="0" normalizeH="0" baseline="0" dirty="0">
                      <a:ln>
                        <a:noFill/>
                      </a:ln>
                      <a:solidFill>
                        <a:srgbClr val="000000"/>
                      </a:solidFill>
                      <a:effectLst/>
                      <a:uFillTx/>
                      <a:latin typeface="+mn-lt"/>
                      <a:ea typeface="+mn-ea"/>
                      <a:cs typeface="+mn-cs"/>
                      <a:sym typeface="Arial"/>
                    </a:rPr>
                    <a:t>Exemple :</a:t>
                  </a:r>
                </a:p>
              </p:txBody>
            </p:sp>
          </p:grpSp>
          <p:sp>
            <p:nvSpPr>
              <p:cNvPr id="33" name="Flèche : angle droit 32">
                <a:extLst>
                  <a:ext uri="{FF2B5EF4-FFF2-40B4-BE49-F238E27FC236}">
                    <a16:creationId xmlns="" xmlns:a16="http://schemas.microsoft.com/office/drawing/2014/main" id="{D40A732A-0E28-4A0E-9002-D57EC8B53EC5}"/>
                  </a:ext>
                </a:extLst>
              </p:cNvPr>
              <p:cNvSpPr/>
              <p:nvPr/>
            </p:nvSpPr>
            <p:spPr>
              <a:xfrm rot="5400000" flipV="1">
                <a:off x="6591511" y="3414301"/>
                <a:ext cx="1295650" cy="629547"/>
              </a:xfrm>
              <a:prstGeom prst="bentUpArrow">
                <a:avLst>
                  <a:gd name="adj1" fmla="val 8216"/>
                  <a:gd name="adj2" fmla="val 12692"/>
                  <a:gd name="adj3" fmla="val 28357"/>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cxnSp>
          <p:nvCxnSpPr>
            <p:cNvPr id="36" name="Connecteur droit avec flèche 35">
              <a:extLst>
                <a:ext uri="{FF2B5EF4-FFF2-40B4-BE49-F238E27FC236}">
                  <a16:creationId xmlns="" xmlns:a16="http://schemas.microsoft.com/office/drawing/2014/main" id="{78E1BC26-47D2-4B3F-BE32-F1F1ECA7B6B0}"/>
                </a:ext>
              </a:extLst>
            </p:cNvPr>
            <p:cNvCxnSpPr>
              <a:cxnSpLocks/>
            </p:cNvCxnSpPr>
            <p:nvPr/>
          </p:nvCxnSpPr>
          <p:spPr>
            <a:xfrm flipH="1">
              <a:off x="3007226" y="2311685"/>
              <a:ext cx="465439" cy="924226"/>
            </a:xfrm>
            <a:prstGeom prst="straightConnector1">
              <a:avLst/>
            </a:prstGeom>
            <a:noFill/>
            <a:ln w="38100" cap="flat">
              <a:solidFill>
                <a:srgbClr val="FF2600"/>
              </a:solidFill>
              <a:prstDash val="solid"/>
              <a:round/>
              <a:headEnd type="triangle"/>
              <a:tailEnd type="triangle"/>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32165813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20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right)">
                                      <p:cBhvr>
                                        <p:cTn id="18"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569D1DB-9FDF-4BDE-B3CC-C9C4ED026F82}"/>
              </a:ext>
            </a:extLst>
          </p:cNvPr>
          <p:cNvSpPr>
            <a:spLocks noGrp="1"/>
          </p:cNvSpPr>
          <p:nvPr>
            <p:ph type="title"/>
          </p:nvPr>
        </p:nvSpPr>
        <p:spPr>
          <a:xfrm>
            <a:off x="161818" y="356793"/>
            <a:ext cx="8820364" cy="990600"/>
          </a:xfrm>
        </p:spPr>
        <p:txBody>
          <a:bodyPr>
            <a:normAutofit fontScale="90000"/>
          </a:bodyPr>
          <a:lstStyle/>
          <a:p>
            <a:pPr algn="ctr"/>
            <a:r>
              <a:rPr lang="fr-FR" dirty="0"/>
              <a:t>La crise et la fin des industries anciennes et tayloriennes </a:t>
            </a:r>
          </a:p>
        </p:txBody>
      </p:sp>
      <p:pic>
        <p:nvPicPr>
          <p:cNvPr id="16" name="Picture 1">
            <a:extLst>
              <a:ext uri="{FF2B5EF4-FFF2-40B4-BE49-F238E27FC236}">
                <a16:creationId xmlns="" xmlns:a16="http://schemas.microsoft.com/office/drawing/2014/main" id="{3B8BB4AA-5201-4CF6-AABD-E2195AE0EF81}"/>
              </a:ext>
            </a:extLst>
          </p:cNvPr>
          <p:cNvPicPr>
            <a:picLocks noChangeAspect="1"/>
          </p:cNvPicPr>
          <p:nvPr/>
        </p:nvPicPr>
        <p:blipFill>
          <a:blip r:embed="rId2" cstate="print">
            <a:extLst>
              <a:ext uri="{28A0092B-C50C-407E-A947-70E740481C1C}">
                <a14:useLocalDpi xmlns:a14="http://schemas.microsoft.com/office/drawing/2010/main" val="0"/>
              </a:ext>
            </a:extLst>
          </a:blip>
          <a:srcRect l="33803" t="55383" r="6244" b="8397"/>
          <a:stretch>
            <a:fillRect/>
          </a:stretch>
        </p:blipFill>
        <p:spPr bwMode="auto">
          <a:xfrm>
            <a:off x="161818" y="1424895"/>
            <a:ext cx="5194119" cy="4438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5" name="Groupe 24">
            <a:extLst>
              <a:ext uri="{FF2B5EF4-FFF2-40B4-BE49-F238E27FC236}">
                <a16:creationId xmlns="" xmlns:a16="http://schemas.microsoft.com/office/drawing/2014/main" id="{CACBC427-415F-46AB-AF0D-FA9E72190579}"/>
              </a:ext>
            </a:extLst>
          </p:cNvPr>
          <p:cNvGrpSpPr/>
          <p:nvPr/>
        </p:nvGrpSpPr>
        <p:grpSpPr>
          <a:xfrm>
            <a:off x="349320" y="1265877"/>
            <a:ext cx="8632862" cy="5147613"/>
            <a:chOff x="349320" y="1265877"/>
            <a:chExt cx="8632862" cy="5147613"/>
          </a:xfrm>
        </p:grpSpPr>
        <p:sp>
          <p:nvSpPr>
            <p:cNvPr id="17" name="ZoneTexte 16">
              <a:extLst>
                <a:ext uri="{FF2B5EF4-FFF2-40B4-BE49-F238E27FC236}">
                  <a16:creationId xmlns="" xmlns:a16="http://schemas.microsoft.com/office/drawing/2014/main" id="{78F35A29-C86D-4B84-952E-9AFF61EAD717}"/>
                </a:ext>
              </a:extLst>
            </p:cNvPr>
            <p:cNvSpPr txBox="1"/>
            <p:nvPr/>
          </p:nvSpPr>
          <p:spPr>
            <a:xfrm>
              <a:off x="4810875" y="1265877"/>
              <a:ext cx="4171307"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400" b="1" dirty="0">
                  <a:solidFill>
                    <a:schemeClr val="accent6">
                      <a:lumMod val="50000"/>
                    </a:schemeClr>
                  </a:solidFill>
                </a:rPr>
                <a:t>La désindustrialisation, un phénomène sélectif :</a:t>
              </a:r>
              <a:endParaRPr kumimoji="0" lang="fr-FR" sz="1400" b="0" i="0" u="none" strike="noStrike" cap="none" spc="0" normalizeH="0" baseline="0" dirty="0">
                <a:ln>
                  <a:noFill/>
                </a:ln>
                <a:solidFill>
                  <a:schemeClr val="accent6">
                    <a:lumMod val="50000"/>
                  </a:schemeClr>
                </a:solidFill>
                <a:effectLst/>
                <a:uFillTx/>
                <a:sym typeface="Arial"/>
              </a:endParaRPr>
            </a:p>
          </p:txBody>
        </p:sp>
        <p:sp>
          <p:nvSpPr>
            <p:cNvPr id="18" name="Rectangle : coins arrondis 17">
              <a:extLst>
                <a:ext uri="{FF2B5EF4-FFF2-40B4-BE49-F238E27FC236}">
                  <a16:creationId xmlns="" xmlns:a16="http://schemas.microsoft.com/office/drawing/2014/main" id="{588CBC2E-4109-4952-AE99-1F2EDF9BA07B}"/>
                </a:ext>
              </a:extLst>
            </p:cNvPr>
            <p:cNvSpPr/>
            <p:nvPr/>
          </p:nvSpPr>
          <p:spPr>
            <a:xfrm>
              <a:off x="349320" y="3328827"/>
              <a:ext cx="1417835" cy="2250040"/>
            </a:xfrm>
            <a:prstGeom prst="roundRect">
              <a:avLst/>
            </a:prstGeom>
            <a:noFill/>
            <a:ln w="25400" cap="flat">
              <a:solidFill>
                <a:schemeClr val="accent6">
                  <a:lumMod val="50000"/>
                </a:schemeClr>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3" name="ZoneTexte 22">
              <a:extLst>
                <a:ext uri="{FF2B5EF4-FFF2-40B4-BE49-F238E27FC236}">
                  <a16:creationId xmlns="" xmlns:a16="http://schemas.microsoft.com/office/drawing/2014/main" id="{08A704D4-EC1F-477C-B7B7-E309FFC2277D}"/>
                </a:ext>
              </a:extLst>
            </p:cNvPr>
            <p:cNvSpPr txBox="1"/>
            <p:nvPr/>
          </p:nvSpPr>
          <p:spPr>
            <a:xfrm>
              <a:off x="1330769" y="5880011"/>
              <a:ext cx="285621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1" strike="noStrike" cap="none" spc="0" normalizeH="0" baseline="0" dirty="0">
                  <a:ln>
                    <a:noFill/>
                  </a:ln>
                  <a:solidFill>
                    <a:srgbClr val="000000"/>
                  </a:solidFill>
                  <a:effectLst/>
                  <a:uFillTx/>
                  <a:latin typeface="+mn-lt"/>
                  <a:ea typeface="+mn-ea"/>
                  <a:cs typeface="+mn-cs"/>
                  <a:sym typeface="Arial"/>
                </a:rPr>
                <a:t>Localise et quantifie les destructions d’emploi industriel</a:t>
              </a:r>
            </a:p>
          </p:txBody>
        </p:sp>
        <p:sp>
          <p:nvSpPr>
            <p:cNvPr id="24" name="Flèche : angle droit 23">
              <a:extLst>
                <a:ext uri="{FF2B5EF4-FFF2-40B4-BE49-F238E27FC236}">
                  <a16:creationId xmlns="" xmlns:a16="http://schemas.microsoft.com/office/drawing/2014/main" id="{172F224F-4918-4480-93B7-21DD5737C50C}"/>
                </a:ext>
              </a:extLst>
            </p:cNvPr>
            <p:cNvSpPr/>
            <p:nvPr/>
          </p:nvSpPr>
          <p:spPr>
            <a:xfrm flipH="1">
              <a:off x="791109" y="5433105"/>
              <a:ext cx="519377" cy="771413"/>
            </a:xfrm>
            <a:prstGeom prst="bentUpArrow">
              <a:avLst/>
            </a:prstGeom>
            <a:solidFill>
              <a:schemeClr val="accent6">
                <a:lumMod val="50000"/>
              </a:schemeClr>
            </a:solidFill>
            <a:ln w="25400" cap="flat">
              <a:solidFill>
                <a:schemeClr val="accent6">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28" name="Groupe 27">
            <a:extLst>
              <a:ext uri="{FF2B5EF4-FFF2-40B4-BE49-F238E27FC236}">
                <a16:creationId xmlns="" xmlns:a16="http://schemas.microsoft.com/office/drawing/2014/main" id="{0B796D9A-906F-4EEC-9734-DED85E218560}"/>
              </a:ext>
            </a:extLst>
          </p:cNvPr>
          <p:cNvGrpSpPr/>
          <p:nvPr/>
        </p:nvGrpSpPr>
        <p:grpSpPr>
          <a:xfrm>
            <a:off x="2393879" y="1583913"/>
            <a:ext cx="6463196" cy="1559955"/>
            <a:chOff x="2393879" y="1583913"/>
            <a:chExt cx="6463196" cy="1559955"/>
          </a:xfrm>
        </p:grpSpPr>
        <p:sp>
          <p:nvSpPr>
            <p:cNvPr id="3" name="ZoneTexte 2">
              <a:extLst>
                <a:ext uri="{FF2B5EF4-FFF2-40B4-BE49-F238E27FC236}">
                  <a16:creationId xmlns="" xmlns:a16="http://schemas.microsoft.com/office/drawing/2014/main" id="{E85C0BC9-B9FD-4A13-BFD8-9C162C0FACCF}"/>
                </a:ext>
              </a:extLst>
            </p:cNvPr>
            <p:cNvSpPr txBox="1"/>
            <p:nvPr/>
          </p:nvSpPr>
          <p:spPr>
            <a:xfrm>
              <a:off x="5740951" y="1738078"/>
              <a:ext cx="2856216"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sng" strike="noStrike" cap="none" spc="0" normalizeH="0" baseline="0" dirty="0">
                  <a:ln>
                    <a:noFill/>
                  </a:ln>
                  <a:solidFill>
                    <a:srgbClr val="000000"/>
                  </a:solidFill>
                  <a:effectLst/>
                  <a:uFillTx/>
                  <a:latin typeface="+mn-lt"/>
                  <a:ea typeface="+mn-ea"/>
                  <a:cs typeface="+mn-cs"/>
                  <a:sym typeface="Arial"/>
                </a:rPr>
                <a:t>a) Sur le plan fonctionnel :</a:t>
              </a:r>
            </a:p>
          </p:txBody>
        </p:sp>
        <p:sp>
          <p:nvSpPr>
            <p:cNvPr id="20" name="ZoneTexte 19">
              <a:extLst>
                <a:ext uri="{FF2B5EF4-FFF2-40B4-BE49-F238E27FC236}">
                  <a16:creationId xmlns="" xmlns:a16="http://schemas.microsoft.com/office/drawing/2014/main" id="{C136E753-3ABC-4984-9714-3E2514A55935}"/>
                </a:ext>
              </a:extLst>
            </p:cNvPr>
            <p:cNvSpPr txBox="1"/>
            <p:nvPr/>
          </p:nvSpPr>
          <p:spPr>
            <a:xfrm>
              <a:off x="5740951" y="2117946"/>
              <a:ext cx="311612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200" dirty="0"/>
                <a:t>Emplois perdus dans les industries fondées sur une utilisation intensive de main d’</a:t>
              </a:r>
              <a:r>
                <a:rPr lang="fr-FR" sz="1200" dirty="0" err="1"/>
                <a:t>oeuvre</a:t>
              </a:r>
              <a:r>
                <a:rPr lang="fr-FR" sz="1200" dirty="0"/>
                <a:t> faiblement qualifiée</a:t>
              </a:r>
              <a:r>
                <a:rPr kumimoji="0" lang="fr-FR" sz="1200" i="0" u="none" strike="noStrike" cap="none" spc="0" normalizeH="0" baseline="0" dirty="0">
                  <a:ln>
                    <a:noFill/>
                  </a:ln>
                  <a:solidFill>
                    <a:srgbClr val="000000"/>
                  </a:solidFill>
                  <a:effectLst/>
                  <a:uFillTx/>
                  <a:latin typeface="+mn-lt"/>
                  <a:ea typeface="+mn-ea"/>
                  <a:cs typeface="+mn-cs"/>
                  <a:sym typeface="Arial"/>
                </a:rPr>
                <a:t> et des tâches d’</a:t>
              </a:r>
              <a:r>
                <a:rPr lang="fr-FR" sz="1200" dirty="0"/>
                <a:t>e</a:t>
              </a:r>
              <a:r>
                <a:rPr kumimoji="0" lang="fr-FR" sz="1200" i="0" u="none" strike="noStrike" cap="none" spc="0" normalizeH="0" baseline="0" dirty="0">
                  <a:ln>
                    <a:noFill/>
                  </a:ln>
                  <a:solidFill>
                    <a:srgbClr val="000000"/>
                  </a:solidFill>
                  <a:effectLst/>
                  <a:uFillTx/>
                  <a:latin typeface="+mn-lt"/>
                  <a:ea typeface="+mn-ea"/>
                  <a:cs typeface="+mn-cs"/>
                  <a:sym typeface="Arial"/>
                </a:rPr>
                <a:t>xécution (industrie ancienne et/ou taylorienne)</a:t>
              </a:r>
            </a:p>
          </p:txBody>
        </p:sp>
        <p:sp>
          <p:nvSpPr>
            <p:cNvPr id="26" name="Rectangle : coins arrondis 25">
              <a:extLst>
                <a:ext uri="{FF2B5EF4-FFF2-40B4-BE49-F238E27FC236}">
                  <a16:creationId xmlns="" xmlns:a16="http://schemas.microsoft.com/office/drawing/2014/main" id="{F66938AB-1A05-4D5E-95C2-CA01F341FFB3}"/>
                </a:ext>
              </a:extLst>
            </p:cNvPr>
            <p:cNvSpPr/>
            <p:nvPr/>
          </p:nvSpPr>
          <p:spPr>
            <a:xfrm>
              <a:off x="2393879" y="1583913"/>
              <a:ext cx="2416996" cy="275709"/>
            </a:xfrm>
            <a:prstGeom prst="roundRect">
              <a:avLst/>
            </a:prstGeom>
            <a:noFill/>
            <a:ln w="381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7" name="Flèche : angle droit 26">
              <a:extLst>
                <a:ext uri="{FF2B5EF4-FFF2-40B4-BE49-F238E27FC236}">
                  <a16:creationId xmlns="" xmlns:a16="http://schemas.microsoft.com/office/drawing/2014/main" id="{1D254223-FE81-41CA-85E5-03C8E69FC310}"/>
                </a:ext>
              </a:extLst>
            </p:cNvPr>
            <p:cNvSpPr/>
            <p:nvPr/>
          </p:nvSpPr>
          <p:spPr>
            <a:xfrm rot="5400000">
              <a:off x="4623906" y="1660777"/>
              <a:ext cx="918200" cy="1315889"/>
            </a:xfrm>
            <a:prstGeom prst="bentUpArrow">
              <a:avLst>
                <a:gd name="adj1" fmla="val 8216"/>
                <a:gd name="adj2" fmla="val 12692"/>
                <a:gd name="adj3" fmla="val 28357"/>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38" name="Groupe 37">
            <a:extLst>
              <a:ext uri="{FF2B5EF4-FFF2-40B4-BE49-F238E27FC236}">
                <a16:creationId xmlns="" xmlns:a16="http://schemas.microsoft.com/office/drawing/2014/main" id="{17DB029B-593E-416B-9DB4-E9789C6A7E59}"/>
              </a:ext>
            </a:extLst>
          </p:cNvPr>
          <p:cNvGrpSpPr/>
          <p:nvPr/>
        </p:nvGrpSpPr>
        <p:grpSpPr>
          <a:xfrm>
            <a:off x="2015260" y="2582472"/>
            <a:ext cx="5489781" cy="2858158"/>
            <a:chOff x="2064328" y="2311685"/>
            <a:chExt cx="5489781" cy="2858158"/>
          </a:xfrm>
        </p:grpSpPr>
        <p:grpSp>
          <p:nvGrpSpPr>
            <p:cNvPr id="34" name="Groupe 33">
              <a:extLst>
                <a:ext uri="{FF2B5EF4-FFF2-40B4-BE49-F238E27FC236}">
                  <a16:creationId xmlns="" xmlns:a16="http://schemas.microsoft.com/office/drawing/2014/main" id="{8EE98D30-6309-43F3-8119-343248A66387}"/>
                </a:ext>
              </a:extLst>
            </p:cNvPr>
            <p:cNvGrpSpPr/>
            <p:nvPr/>
          </p:nvGrpSpPr>
          <p:grpSpPr>
            <a:xfrm>
              <a:off x="2064328" y="3081249"/>
              <a:ext cx="5489781" cy="2088594"/>
              <a:chOff x="2064328" y="3081249"/>
              <a:chExt cx="5489781" cy="2088594"/>
            </a:xfrm>
          </p:grpSpPr>
          <p:grpSp>
            <p:nvGrpSpPr>
              <p:cNvPr id="32" name="Groupe 31">
                <a:extLst>
                  <a:ext uri="{FF2B5EF4-FFF2-40B4-BE49-F238E27FC236}">
                    <a16:creationId xmlns="" xmlns:a16="http://schemas.microsoft.com/office/drawing/2014/main" id="{6E2669C2-F276-45BF-AD94-3408614C27C7}"/>
                  </a:ext>
                </a:extLst>
              </p:cNvPr>
              <p:cNvGrpSpPr/>
              <p:nvPr/>
            </p:nvGrpSpPr>
            <p:grpSpPr>
              <a:xfrm>
                <a:off x="2064328" y="3081249"/>
                <a:ext cx="5017158" cy="2088594"/>
                <a:chOff x="2064328" y="3081249"/>
                <a:chExt cx="5017158" cy="2088594"/>
              </a:xfrm>
            </p:grpSpPr>
            <p:sp>
              <p:nvSpPr>
                <p:cNvPr id="30" name="ZoneTexte 29">
                  <a:extLst>
                    <a:ext uri="{FF2B5EF4-FFF2-40B4-BE49-F238E27FC236}">
                      <a16:creationId xmlns="" xmlns:a16="http://schemas.microsoft.com/office/drawing/2014/main" id="{41AE4F85-7716-475C-AC06-52F69ED5B9A5}"/>
                    </a:ext>
                  </a:extLst>
                </p:cNvPr>
                <p:cNvSpPr txBox="1"/>
                <p:nvPr/>
              </p:nvSpPr>
              <p:spPr>
                <a:xfrm>
                  <a:off x="2160650" y="4636364"/>
                  <a:ext cx="4920836" cy="53347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000000"/>
                      </a:solidFill>
                      <a:effectLst/>
                      <a:uFillTx/>
                      <a:latin typeface="+mn-lt"/>
                      <a:ea typeface="+mn-ea"/>
                      <a:cs typeface="+mn-cs"/>
                      <a:sym typeface="Arial"/>
                    </a:rPr>
                    <a:t>Fermeture de la dernière usine sidérurgique dans le Nord à Denain en 1984.</a:t>
                  </a:r>
                </a:p>
              </p:txBody>
            </p:sp>
            <p:sp>
              <p:nvSpPr>
                <p:cNvPr id="31" name="ZoneTexte 30">
                  <a:extLst>
                    <a:ext uri="{FF2B5EF4-FFF2-40B4-BE49-F238E27FC236}">
                      <a16:creationId xmlns="" xmlns:a16="http://schemas.microsoft.com/office/drawing/2014/main" id="{EB93D0C3-2A36-429E-92A3-CC144CAB8B4D}"/>
                    </a:ext>
                  </a:extLst>
                </p:cNvPr>
                <p:cNvSpPr txBox="1"/>
                <p:nvPr/>
              </p:nvSpPr>
              <p:spPr>
                <a:xfrm>
                  <a:off x="2064328" y="3081249"/>
                  <a:ext cx="1048742" cy="31803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1" u="none" strike="noStrike" cap="none" spc="0" normalizeH="0" baseline="0" dirty="0">
                      <a:ln>
                        <a:noFill/>
                      </a:ln>
                      <a:solidFill>
                        <a:srgbClr val="000000"/>
                      </a:solidFill>
                      <a:effectLst/>
                      <a:uFillTx/>
                      <a:latin typeface="+mn-lt"/>
                      <a:ea typeface="+mn-ea"/>
                      <a:cs typeface="+mn-cs"/>
                      <a:sym typeface="Arial"/>
                    </a:rPr>
                    <a:t>Exemple :</a:t>
                  </a:r>
                </a:p>
              </p:txBody>
            </p:sp>
          </p:grpSp>
          <p:sp>
            <p:nvSpPr>
              <p:cNvPr id="33" name="Flèche : angle droit 32">
                <a:extLst>
                  <a:ext uri="{FF2B5EF4-FFF2-40B4-BE49-F238E27FC236}">
                    <a16:creationId xmlns="" xmlns:a16="http://schemas.microsoft.com/office/drawing/2014/main" id="{D40A732A-0E28-4A0E-9002-D57EC8B53EC5}"/>
                  </a:ext>
                </a:extLst>
              </p:cNvPr>
              <p:cNvSpPr/>
              <p:nvPr/>
            </p:nvSpPr>
            <p:spPr>
              <a:xfrm rot="5400000" flipV="1">
                <a:off x="6591511" y="3414301"/>
                <a:ext cx="1295650" cy="629547"/>
              </a:xfrm>
              <a:prstGeom prst="bentUpArrow">
                <a:avLst>
                  <a:gd name="adj1" fmla="val 8216"/>
                  <a:gd name="adj2" fmla="val 12692"/>
                  <a:gd name="adj3" fmla="val 28357"/>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cxnSp>
          <p:nvCxnSpPr>
            <p:cNvPr id="36" name="Connecteur droit avec flèche 35">
              <a:extLst>
                <a:ext uri="{FF2B5EF4-FFF2-40B4-BE49-F238E27FC236}">
                  <a16:creationId xmlns="" xmlns:a16="http://schemas.microsoft.com/office/drawing/2014/main" id="{78E1BC26-47D2-4B3F-BE32-F1F1ECA7B6B0}"/>
                </a:ext>
              </a:extLst>
            </p:cNvPr>
            <p:cNvCxnSpPr>
              <a:cxnSpLocks/>
            </p:cNvCxnSpPr>
            <p:nvPr/>
          </p:nvCxnSpPr>
          <p:spPr>
            <a:xfrm flipH="1">
              <a:off x="3007226" y="2311685"/>
              <a:ext cx="465439" cy="924226"/>
            </a:xfrm>
            <a:prstGeom prst="straightConnector1">
              <a:avLst/>
            </a:prstGeom>
            <a:noFill/>
            <a:ln w="38100" cap="flat">
              <a:solidFill>
                <a:srgbClr val="FF2600"/>
              </a:solidFill>
              <a:prstDash val="solid"/>
              <a:round/>
              <a:headEnd type="triangle"/>
              <a:tailEnd type="triangle"/>
            </a:ln>
            <a:effectLst/>
            <a:sp3d/>
          </p:spPr>
          <p:style>
            <a:lnRef idx="0">
              <a:scrgbClr r="0" g="0" b="0"/>
            </a:lnRef>
            <a:fillRef idx="0">
              <a:scrgbClr r="0" g="0" b="0"/>
            </a:fillRef>
            <a:effectRef idx="0">
              <a:scrgbClr r="0" g="0" b="0"/>
            </a:effectRef>
            <a:fontRef idx="none"/>
          </p:style>
        </p:cxnSp>
      </p:grpSp>
      <p:pic>
        <p:nvPicPr>
          <p:cNvPr id="5" name="Image 4">
            <a:extLst>
              <a:ext uri="{FF2B5EF4-FFF2-40B4-BE49-F238E27FC236}">
                <a16:creationId xmlns="" xmlns:a16="http://schemas.microsoft.com/office/drawing/2014/main" id="{EA311260-0B4B-4508-BCF3-D52E036CD8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591"/>
          <a:stretch/>
        </p:blipFill>
        <p:spPr>
          <a:xfrm>
            <a:off x="2168779" y="3670072"/>
            <a:ext cx="4333126" cy="1204291"/>
          </a:xfrm>
          <a:prstGeom prst="rect">
            <a:avLst/>
          </a:prstGeom>
        </p:spPr>
      </p:pic>
    </p:spTree>
    <p:extLst>
      <p:ext uri="{BB962C8B-B14F-4D97-AF65-F5344CB8AC3E}">
        <p14:creationId xmlns:p14="http://schemas.microsoft.com/office/powerpoint/2010/main" val="14693461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569D1DB-9FDF-4BDE-B3CC-C9C4ED026F82}"/>
              </a:ext>
            </a:extLst>
          </p:cNvPr>
          <p:cNvSpPr>
            <a:spLocks noGrp="1"/>
          </p:cNvSpPr>
          <p:nvPr>
            <p:ph type="title"/>
          </p:nvPr>
        </p:nvSpPr>
        <p:spPr>
          <a:xfrm>
            <a:off x="161818" y="356793"/>
            <a:ext cx="8820364" cy="990600"/>
          </a:xfrm>
        </p:spPr>
        <p:txBody>
          <a:bodyPr>
            <a:normAutofit fontScale="90000"/>
          </a:bodyPr>
          <a:lstStyle/>
          <a:p>
            <a:pPr algn="ctr"/>
            <a:r>
              <a:rPr lang="fr-FR" dirty="0"/>
              <a:t>La crise et la fin des industries anciennes et tayloriennes </a:t>
            </a:r>
          </a:p>
        </p:txBody>
      </p:sp>
      <p:pic>
        <p:nvPicPr>
          <p:cNvPr id="16" name="Picture 1">
            <a:extLst>
              <a:ext uri="{FF2B5EF4-FFF2-40B4-BE49-F238E27FC236}">
                <a16:creationId xmlns="" xmlns:a16="http://schemas.microsoft.com/office/drawing/2014/main" id="{3B8BB4AA-5201-4CF6-AABD-E2195AE0EF81}"/>
              </a:ext>
            </a:extLst>
          </p:cNvPr>
          <p:cNvPicPr>
            <a:picLocks noChangeAspect="1"/>
          </p:cNvPicPr>
          <p:nvPr/>
        </p:nvPicPr>
        <p:blipFill>
          <a:blip r:embed="rId2" cstate="print">
            <a:extLst>
              <a:ext uri="{28A0092B-C50C-407E-A947-70E740481C1C}">
                <a14:useLocalDpi xmlns:a14="http://schemas.microsoft.com/office/drawing/2010/main" val="0"/>
              </a:ext>
            </a:extLst>
          </a:blip>
          <a:srcRect l="33803" t="55383" r="6244" b="8397"/>
          <a:stretch>
            <a:fillRect/>
          </a:stretch>
        </p:blipFill>
        <p:spPr bwMode="auto">
          <a:xfrm>
            <a:off x="161818" y="1424895"/>
            <a:ext cx="5194119" cy="4438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5" name="Groupe 24">
            <a:extLst>
              <a:ext uri="{FF2B5EF4-FFF2-40B4-BE49-F238E27FC236}">
                <a16:creationId xmlns="" xmlns:a16="http://schemas.microsoft.com/office/drawing/2014/main" id="{CACBC427-415F-46AB-AF0D-FA9E72190579}"/>
              </a:ext>
            </a:extLst>
          </p:cNvPr>
          <p:cNvGrpSpPr/>
          <p:nvPr/>
        </p:nvGrpSpPr>
        <p:grpSpPr>
          <a:xfrm>
            <a:off x="349320" y="1265877"/>
            <a:ext cx="8632862" cy="5147613"/>
            <a:chOff x="349320" y="1265877"/>
            <a:chExt cx="8632862" cy="5147613"/>
          </a:xfrm>
        </p:grpSpPr>
        <p:sp>
          <p:nvSpPr>
            <p:cNvPr id="17" name="ZoneTexte 16">
              <a:extLst>
                <a:ext uri="{FF2B5EF4-FFF2-40B4-BE49-F238E27FC236}">
                  <a16:creationId xmlns="" xmlns:a16="http://schemas.microsoft.com/office/drawing/2014/main" id="{78F35A29-C86D-4B84-952E-9AFF61EAD717}"/>
                </a:ext>
              </a:extLst>
            </p:cNvPr>
            <p:cNvSpPr txBox="1"/>
            <p:nvPr/>
          </p:nvSpPr>
          <p:spPr>
            <a:xfrm>
              <a:off x="4810875" y="1265877"/>
              <a:ext cx="4171307"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400" b="1" dirty="0">
                  <a:solidFill>
                    <a:schemeClr val="accent6">
                      <a:lumMod val="50000"/>
                    </a:schemeClr>
                  </a:solidFill>
                </a:rPr>
                <a:t>La désindustrialisation, un phénomène sélectif :</a:t>
              </a:r>
              <a:endParaRPr kumimoji="0" lang="fr-FR" sz="1400" b="0" i="0" u="none" strike="noStrike" cap="none" spc="0" normalizeH="0" baseline="0" dirty="0">
                <a:ln>
                  <a:noFill/>
                </a:ln>
                <a:solidFill>
                  <a:schemeClr val="accent6">
                    <a:lumMod val="50000"/>
                  </a:schemeClr>
                </a:solidFill>
                <a:effectLst/>
                <a:uFillTx/>
                <a:sym typeface="Arial"/>
              </a:endParaRPr>
            </a:p>
          </p:txBody>
        </p:sp>
        <p:sp>
          <p:nvSpPr>
            <p:cNvPr id="18" name="Rectangle : coins arrondis 17">
              <a:extLst>
                <a:ext uri="{FF2B5EF4-FFF2-40B4-BE49-F238E27FC236}">
                  <a16:creationId xmlns="" xmlns:a16="http://schemas.microsoft.com/office/drawing/2014/main" id="{588CBC2E-4109-4952-AE99-1F2EDF9BA07B}"/>
                </a:ext>
              </a:extLst>
            </p:cNvPr>
            <p:cNvSpPr/>
            <p:nvPr/>
          </p:nvSpPr>
          <p:spPr>
            <a:xfrm>
              <a:off x="349320" y="3328827"/>
              <a:ext cx="1417835" cy="2250040"/>
            </a:xfrm>
            <a:prstGeom prst="roundRect">
              <a:avLst/>
            </a:prstGeom>
            <a:noFill/>
            <a:ln w="25400" cap="flat">
              <a:solidFill>
                <a:schemeClr val="accent6">
                  <a:lumMod val="50000"/>
                </a:schemeClr>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3" name="ZoneTexte 22">
              <a:extLst>
                <a:ext uri="{FF2B5EF4-FFF2-40B4-BE49-F238E27FC236}">
                  <a16:creationId xmlns="" xmlns:a16="http://schemas.microsoft.com/office/drawing/2014/main" id="{08A704D4-EC1F-477C-B7B7-E309FFC2277D}"/>
                </a:ext>
              </a:extLst>
            </p:cNvPr>
            <p:cNvSpPr txBox="1"/>
            <p:nvPr/>
          </p:nvSpPr>
          <p:spPr>
            <a:xfrm>
              <a:off x="1330769" y="5880011"/>
              <a:ext cx="285621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1" strike="noStrike" cap="none" spc="0" normalizeH="0" baseline="0" dirty="0">
                  <a:ln>
                    <a:noFill/>
                  </a:ln>
                  <a:solidFill>
                    <a:srgbClr val="000000"/>
                  </a:solidFill>
                  <a:effectLst/>
                  <a:uFillTx/>
                  <a:latin typeface="+mn-lt"/>
                  <a:ea typeface="+mn-ea"/>
                  <a:cs typeface="+mn-cs"/>
                  <a:sym typeface="Arial"/>
                </a:rPr>
                <a:t>Localise et quantifie les destructions d’emploi industriel</a:t>
              </a:r>
            </a:p>
          </p:txBody>
        </p:sp>
        <p:sp>
          <p:nvSpPr>
            <p:cNvPr id="24" name="Flèche : angle droit 23">
              <a:extLst>
                <a:ext uri="{FF2B5EF4-FFF2-40B4-BE49-F238E27FC236}">
                  <a16:creationId xmlns="" xmlns:a16="http://schemas.microsoft.com/office/drawing/2014/main" id="{172F224F-4918-4480-93B7-21DD5737C50C}"/>
                </a:ext>
              </a:extLst>
            </p:cNvPr>
            <p:cNvSpPr/>
            <p:nvPr/>
          </p:nvSpPr>
          <p:spPr>
            <a:xfrm flipH="1">
              <a:off x="791109" y="5433105"/>
              <a:ext cx="519377" cy="771413"/>
            </a:xfrm>
            <a:prstGeom prst="bentUpArrow">
              <a:avLst/>
            </a:prstGeom>
            <a:solidFill>
              <a:schemeClr val="accent6">
                <a:lumMod val="50000"/>
              </a:schemeClr>
            </a:solidFill>
            <a:ln w="25400" cap="flat">
              <a:solidFill>
                <a:schemeClr val="accent6">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28" name="Groupe 27">
            <a:extLst>
              <a:ext uri="{FF2B5EF4-FFF2-40B4-BE49-F238E27FC236}">
                <a16:creationId xmlns="" xmlns:a16="http://schemas.microsoft.com/office/drawing/2014/main" id="{0B796D9A-906F-4EEC-9734-DED85E218560}"/>
              </a:ext>
            </a:extLst>
          </p:cNvPr>
          <p:cNvGrpSpPr/>
          <p:nvPr/>
        </p:nvGrpSpPr>
        <p:grpSpPr>
          <a:xfrm>
            <a:off x="2393879" y="1583913"/>
            <a:ext cx="6463196" cy="1559955"/>
            <a:chOff x="2393879" y="1583913"/>
            <a:chExt cx="6463196" cy="1559955"/>
          </a:xfrm>
        </p:grpSpPr>
        <p:sp>
          <p:nvSpPr>
            <p:cNvPr id="3" name="ZoneTexte 2">
              <a:extLst>
                <a:ext uri="{FF2B5EF4-FFF2-40B4-BE49-F238E27FC236}">
                  <a16:creationId xmlns="" xmlns:a16="http://schemas.microsoft.com/office/drawing/2014/main" id="{E85C0BC9-B9FD-4A13-BFD8-9C162C0FACCF}"/>
                </a:ext>
              </a:extLst>
            </p:cNvPr>
            <p:cNvSpPr txBox="1"/>
            <p:nvPr/>
          </p:nvSpPr>
          <p:spPr>
            <a:xfrm>
              <a:off x="5740951" y="1738078"/>
              <a:ext cx="2856216"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sng" strike="noStrike" cap="none" spc="0" normalizeH="0" baseline="0" dirty="0">
                  <a:ln>
                    <a:noFill/>
                  </a:ln>
                  <a:solidFill>
                    <a:srgbClr val="000000"/>
                  </a:solidFill>
                  <a:effectLst/>
                  <a:uFillTx/>
                  <a:latin typeface="+mn-lt"/>
                  <a:ea typeface="+mn-ea"/>
                  <a:cs typeface="+mn-cs"/>
                  <a:sym typeface="Arial"/>
                </a:rPr>
                <a:t>a) Sur le plan fonctionnel :</a:t>
              </a:r>
            </a:p>
          </p:txBody>
        </p:sp>
        <p:sp>
          <p:nvSpPr>
            <p:cNvPr id="20" name="ZoneTexte 19">
              <a:extLst>
                <a:ext uri="{FF2B5EF4-FFF2-40B4-BE49-F238E27FC236}">
                  <a16:creationId xmlns="" xmlns:a16="http://schemas.microsoft.com/office/drawing/2014/main" id="{C136E753-3ABC-4984-9714-3E2514A55935}"/>
                </a:ext>
              </a:extLst>
            </p:cNvPr>
            <p:cNvSpPr txBox="1"/>
            <p:nvPr/>
          </p:nvSpPr>
          <p:spPr>
            <a:xfrm>
              <a:off x="5740951" y="2117946"/>
              <a:ext cx="311612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200" dirty="0"/>
                <a:t>Emplois perdus dans les industries fondées sur une utilisation intensive de main d’</a:t>
              </a:r>
              <a:r>
                <a:rPr lang="fr-FR" sz="1200" dirty="0" err="1"/>
                <a:t>oeuvre</a:t>
              </a:r>
              <a:r>
                <a:rPr lang="fr-FR" sz="1200" dirty="0"/>
                <a:t> faiblement qualifiée</a:t>
              </a:r>
              <a:r>
                <a:rPr kumimoji="0" lang="fr-FR" sz="1200" i="0" u="none" strike="noStrike" cap="none" spc="0" normalizeH="0" baseline="0" dirty="0">
                  <a:ln>
                    <a:noFill/>
                  </a:ln>
                  <a:solidFill>
                    <a:srgbClr val="000000"/>
                  </a:solidFill>
                  <a:effectLst/>
                  <a:uFillTx/>
                  <a:latin typeface="+mn-lt"/>
                  <a:ea typeface="+mn-ea"/>
                  <a:cs typeface="+mn-cs"/>
                  <a:sym typeface="Arial"/>
                </a:rPr>
                <a:t> et des tâches d’</a:t>
              </a:r>
              <a:r>
                <a:rPr lang="fr-FR" sz="1200" dirty="0"/>
                <a:t>e</a:t>
              </a:r>
              <a:r>
                <a:rPr kumimoji="0" lang="fr-FR" sz="1200" i="0" u="none" strike="noStrike" cap="none" spc="0" normalizeH="0" baseline="0" dirty="0">
                  <a:ln>
                    <a:noFill/>
                  </a:ln>
                  <a:solidFill>
                    <a:srgbClr val="000000"/>
                  </a:solidFill>
                  <a:effectLst/>
                  <a:uFillTx/>
                  <a:latin typeface="+mn-lt"/>
                  <a:ea typeface="+mn-ea"/>
                  <a:cs typeface="+mn-cs"/>
                  <a:sym typeface="Arial"/>
                </a:rPr>
                <a:t>xécution (industrie ancienne et/ou taylorienne)</a:t>
              </a:r>
            </a:p>
          </p:txBody>
        </p:sp>
        <p:sp>
          <p:nvSpPr>
            <p:cNvPr id="26" name="Rectangle : coins arrondis 25">
              <a:extLst>
                <a:ext uri="{FF2B5EF4-FFF2-40B4-BE49-F238E27FC236}">
                  <a16:creationId xmlns="" xmlns:a16="http://schemas.microsoft.com/office/drawing/2014/main" id="{F66938AB-1A05-4D5E-95C2-CA01F341FFB3}"/>
                </a:ext>
              </a:extLst>
            </p:cNvPr>
            <p:cNvSpPr/>
            <p:nvPr/>
          </p:nvSpPr>
          <p:spPr>
            <a:xfrm>
              <a:off x="2393879" y="1583913"/>
              <a:ext cx="2416996" cy="275709"/>
            </a:xfrm>
            <a:prstGeom prst="roundRect">
              <a:avLst/>
            </a:prstGeom>
            <a:noFill/>
            <a:ln w="381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7" name="Flèche : angle droit 26">
              <a:extLst>
                <a:ext uri="{FF2B5EF4-FFF2-40B4-BE49-F238E27FC236}">
                  <a16:creationId xmlns="" xmlns:a16="http://schemas.microsoft.com/office/drawing/2014/main" id="{1D254223-FE81-41CA-85E5-03C8E69FC310}"/>
                </a:ext>
              </a:extLst>
            </p:cNvPr>
            <p:cNvSpPr/>
            <p:nvPr/>
          </p:nvSpPr>
          <p:spPr>
            <a:xfrm rot="5400000">
              <a:off x="4623906" y="1660777"/>
              <a:ext cx="918200" cy="1315889"/>
            </a:xfrm>
            <a:prstGeom prst="bentUpArrow">
              <a:avLst>
                <a:gd name="adj1" fmla="val 8216"/>
                <a:gd name="adj2" fmla="val 12692"/>
                <a:gd name="adj3" fmla="val 28357"/>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6" name="Groupe 5">
            <a:extLst>
              <a:ext uri="{FF2B5EF4-FFF2-40B4-BE49-F238E27FC236}">
                <a16:creationId xmlns="" xmlns:a16="http://schemas.microsoft.com/office/drawing/2014/main" id="{5306C6F6-8006-4DB1-964A-9E925A2B29A2}"/>
              </a:ext>
            </a:extLst>
          </p:cNvPr>
          <p:cNvGrpSpPr/>
          <p:nvPr/>
        </p:nvGrpSpPr>
        <p:grpSpPr>
          <a:xfrm>
            <a:off x="2015260" y="2900508"/>
            <a:ext cx="5489783" cy="3026283"/>
            <a:chOff x="2015260" y="2900508"/>
            <a:chExt cx="5489783" cy="3026283"/>
          </a:xfrm>
        </p:grpSpPr>
        <p:grpSp>
          <p:nvGrpSpPr>
            <p:cNvPr id="38" name="Groupe 37">
              <a:extLst>
                <a:ext uri="{FF2B5EF4-FFF2-40B4-BE49-F238E27FC236}">
                  <a16:creationId xmlns="" xmlns:a16="http://schemas.microsoft.com/office/drawing/2014/main" id="{17DB029B-593E-416B-9DB4-E9789C6A7E59}"/>
                </a:ext>
              </a:extLst>
            </p:cNvPr>
            <p:cNvGrpSpPr/>
            <p:nvPr/>
          </p:nvGrpSpPr>
          <p:grpSpPr>
            <a:xfrm>
              <a:off x="2015260" y="2900508"/>
              <a:ext cx="5489783" cy="3026283"/>
              <a:chOff x="2064328" y="2629721"/>
              <a:chExt cx="5489783" cy="3026283"/>
            </a:xfrm>
          </p:grpSpPr>
          <p:grpSp>
            <p:nvGrpSpPr>
              <p:cNvPr id="34" name="Groupe 33">
                <a:extLst>
                  <a:ext uri="{FF2B5EF4-FFF2-40B4-BE49-F238E27FC236}">
                    <a16:creationId xmlns="" xmlns:a16="http://schemas.microsoft.com/office/drawing/2014/main" id="{8EE98D30-6309-43F3-8119-343248A66387}"/>
                  </a:ext>
                </a:extLst>
              </p:cNvPr>
              <p:cNvGrpSpPr/>
              <p:nvPr/>
            </p:nvGrpSpPr>
            <p:grpSpPr>
              <a:xfrm>
                <a:off x="2064328" y="3081249"/>
                <a:ext cx="5489783" cy="2574755"/>
                <a:chOff x="2064328" y="3081249"/>
                <a:chExt cx="5489783" cy="2574755"/>
              </a:xfrm>
            </p:grpSpPr>
            <p:grpSp>
              <p:nvGrpSpPr>
                <p:cNvPr id="32" name="Groupe 31">
                  <a:extLst>
                    <a:ext uri="{FF2B5EF4-FFF2-40B4-BE49-F238E27FC236}">
                      <a16:creationId xmlns="" xmlns:a16="http://schemas.microsoft.com/office/drawing/2014/main" id="{6E2669C2-F276-45BF-AD94-3408614C27C7}"/>
                    </a:ext>
                  </a:extLst>
                </p:cNvPr>
                <p:cNvGrpSpPr/>
                <p:nvPr/>
              </p:nvGrpSpPr>
              <p:grpSpPr>
                <a:xfrm>
                  <a:off x="2064328" y="3081249"/>
                  <a:ext cx="2955627" cy="2574755"/>
                  <a:chOff x="2064328" y="3081249"/>
                  <a:chExt cx="2955627" cy="2574755"/>
                </a:xfrm>
              </p:grpSpPr>
              <p:sp>
                <p:nvSpPr>
                  <p:cNvPr id="30" name="ZoneTexte 29">
                    <a:extLst>
                      <a:ext uri="{FF2B5EF4-FFF2-40B4-BE49-F238E27FC236}">
                        <a16:creationId xmlns="" xmlns:a16="http://schemas.microsoft.com/office/drawing/2014/main" id="{41AE4F85-7716-475C-AC06-52F69ED5B9A5}"/>
                      </a:ext>
                    </a:extLst>
                  </p:cNvPr>
                  <p:cNvSpPr txBox="1"/>
                  <p:nvPr/>
                </p:nvSpPr>
                <p:spPr>
                  <a:xfrm>
                    <a:off x="2141164" y="4691637"/>
                    <a:ext cx="2878791" cy="96436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000000"/>
                        </a:solidFill>
                        <a:effectLst/>
                        <a:uFillTx/>
                        <a:latin typeface="+mn-lt"/>
                        <a:ea typeface="+mn-ea"/>
                        <a:cs typeface="+mn-cs"/>
                        <a:sym typeface="Arial"/>
                      </a:rPr>
                      <a:t>Fermeture des usines Moulinex en 2001 dans l’Ouest de la France dans le secteur de l’électroménager</a:t>
                    </a:r>
                  </a:p>
                </p:txBody>
              </p:sp>
              <p:sp>
                <p:nvSpPr>
                  <p:cNvPr id="31" name="ZoneTexte 30">
                    <a:extLst>
                      <a:ext uri="{FF2B5EF4-FFF2-40B4-BE49-F238E27FC236}">
                        <a16:creationId xmlns="" xmlns:a16="http://schemas.microsoft.com/office/drawing/2014/main" id="{EB93D0C3-2A36-429E-92A3-CC144CAB8B4D}"/>
                      </a:ext>
                    </a:extLst>
                  </p:cNvPr>
                  <p:cNvSpPr txBox="1"/>
                  <p:nvPr/>
                </p:nvSpPr>
                <p:spPr>
                  <a:xfrm>
                    <a:off x="2064328" y="3081249"/>
                    <a:ext cx="1048742" cy="31803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1" u="none" strike="noStrike" cap="none" spc="0" normalizeH="0" baseline="0" dirty="0">
                        <a:ln>
                          <a:noFill/>
                        </a:ln>
                        <a:solidFill>
                          <a:srgbClr val="000000"/>
                        </a:solidFill>
                        <a:effectLst/>
                        <a:uFillTx/>
                        <a:latin typeface="+mn-lt"/>
                        <a:ea typeface="+mn-ea"/>
                        <a:cs typeface="+mn-cs"/>
                        <a:sym typeface="Arial"/>
                      </a:rPr>
                      <a:t>Exemple :</a:t>
                    </a:r>
                  </a:p>
                </p:txBody>
              </p:sp>
            </p:grpSp>
            <p:sp>
              <p:nvSpPr>
                <p:cNvPr id="33" name="Flèche : angle droit 32">
                  <a:extLst>
                    <a:ext uri="{FF2B5EF4-FFF2-40B4-BE49-F238E27FC236}">
                      <a16:creationId xmlns="" xmlns:a16="http://schemas.microsoft.com/office/drawing/2014/main" id="{D40A732A-0E28-4A0E-9002-D57EC8B53EC5}"/>
                    </a:ext>
                  </a:extLst>
                </p:cNvPr>
                <p:cNvSpPr/>
                <p:nvPr/>
              </p:nvSpPr>
              <p:spPr>
                <a:xfrm rot="5400000" flipV="1">
                  <a:off x="5351247" y="2719441"/>
                  <a:ext cx="1841055" cy="2564672"/>
                </a:xfrm>
                <a:prstGeom prst="bentUpArrow">
                  <a:avLst>
                    <a:gd name="adj1" fmla="val 5984"/>
                    <a:gd name="adj2" fmla="val 7669"/>
                    <a:gd name="adj3" fmla="val 25567"/>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cxnSp>
            <p:nvCxnSpPr>
              <p:cNvPr id="36" name="Connecteur droit avec flèche 35">
                <a:extLst>
                  <a:ext uri="{FF2B5EF4-FFF2-40B4-BE49-F238E27FC236}">
                    <a16:creationId xmlns="" xmlns:a16="http://schemas.microsoft.com/office/drawing/2014/main" id="{78E1BC26-47D2-4B3F-BE32-F1F1ECA7B6B0}"/>
                  </a:ext>
                </a:extLst>
              </p:cNvPr>
              <p:cNvCxnSpPr>
                <a:cxnSpLocks/>
              </p:cNvCxnSpPr>
              <p:nvPr/>
            </p:nvCxnSpPr>
            <p:spPr>
              <a:xfrm>
                <a:off x="2545688" y="2629721"/>
                <a:ext cx="461539" cy="606190"/>
              </a:xfrm>
              <a:prstGeom prst="straightConnector1">
                <a:avLst/>
              </a:prstGeom>
              <a:noFill/>
              <a:ln w="38100" cap="flat">
                <a:solidFill>
                  <a:srgbClr val="FF2600"/>
                </a:solidFill>
                <a:prstDash val="solid"/>
                <a:round/>
                <a:headEnd type="triangle"/>
                <a:tailEnd type="triangle"/>
              </a:ln>
              <a:effectLst/>
              <a:sp3d/>
            </p:spPr>
            <p:style>
              <a:lnRef idx="0">
                <a:scrgbClr r="0" g="0" b="0"/>
              </a:lnRef>
              <a:fillRef idx="0">
                <a:scrgbClr r="0" g="0" b="0"/>
              </a:fillRef>
              <a:effectRef idx="0">
                <a:scrgbClr r="0" g="0" b="0"/>
              </a:effectRef>
              <a:fontRef idx="none"/>
            </p:style>
          </p:cxnSp>
        </p:grpSp>
        <p:pic>
          <p:nvPicPr>
            <p:cNvPr id="22" name="Picture 4">
              <a:extLst>
                <a:ext uri="{FF2B5EF4-FFF2-40B4-BE49-F238E27FC236}">
                  <a16:creationId xmlns="" xmlns:a16="http://schemas.microsoft.com/office/drawing/2014/main" id="{BE3452AD-70EB-45E4-A3EE-D965D28C6F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2984" y="3634160"/>
              <a:ext cx="2771436" cy="1558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20022325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569D1DB-9FDF-4BDE-B3CC-C9C4ED026F82}"/>
              </a:ext>
            </a:extLst>
          </p:cNvPr>
          <p:cNvSpPr>
            <a:spLocks noGrp="1"/>
          </p:cNvSpPr>
          <p:nvPr>
            <p:ph type="title"/>
          </p:nvPr>
        </p:nvSpPr>
        <p:spPr>
          <a:xfrm>
            <a:off x="161818" y="356793"/>
            <a:ext cx="8820364" cy="990600"/>
          </a:xfrm>
        </p:spPr>
        <p:txBody>
          <a:bodyPr>
            <a:normAutofit fontScale="90000"/>
          </a:bodyPr>
          <a:lstStyle/>
          <a:p>
            <a:pPr algn="ctr"/>
            <a:r>
              <a:rPr lang="fr-FR" dirty="0"/>
              <a:t>La crise et la fin des industries anciennes et tayloriennes </a:t>
            </a:r>
          </a:p>
        </p:txBody>
      </p:sp>
      <p:pic>
        <p:nvPicPr>
          <p:cNvPr id="16" name="Picture 1">
            <a:extLst>
              <a:ext uri="{FF2B5EF4-FFF2-40B4-BE49-F238E27FC236}">
                <a16:creationId xmlns="" xmlns:a16="http://schemas.microsoft.com/office/drawing/2014/main" id="{3B8BB4AA-5201-4CF6-AABD-E2195AE0EF81}"/>
              </a:ext>
            </a:extLst>
          </p:cNvPr>
          <p:cNvPicPr>
            <a:picLocks noChangeAspect="1"/>
          </p:cNvPicPr>
          <p:nvPr/>
        </p:nvPicPr>
        <p:blipFill>
          <a:blip r:embed="rId2" cstate="print">
            <a:extLst>
              <a:ext uri="{28A0092B-C50C-407E-A947-70E740481C1C}">
                <a14:useLocalDpi xmlns:a14="http://schemas.microsoft.com/office/drawing/2010/main" val="0"/>
              </a:ext>
            </a:extLst>
          </a:blip>
          <a:srcRect l="33803" t="55383" r="6244" b="8397"/>
          <a:stretch>
            <a:fillRect/>
          </a:stretch>
        </p:blipFill>
        <p:spPr bwMode="auto">
          <a:xfrm>
            <a:off x="161818" y="1424895"/>
            <a:ext cx="5194119" cy="4438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5" name="Groupe 24">
            <a:extLst>
              <a:ext uri="{FF2B5EF4-FFF2-40B4-BE49-F238E27FC236}">
                <a16:creationId xmlns="" xmlns:a16="http://schemas.microsoft.com/office/drawing/2014/main" id="{CACBC427-415F-46AB-AF0D-FA9E72190579}"/>
              </a:ext>
            </a:extLst>
          </p:cNvPr>
          <p:cNvGrpSpPr/>
          <p:nvPr/>
        </p:nvGrpSpPr>
        <p:grpSpPr>
          <a:xfrm>
            <a:off x="349320" y="1265877"/>
            <a:ext cx="8632862" cy="5147613"/>
            <a:chOff x="349320" y="1265877"/>
            <a:chExt cx="8632862" cy="5147613"/>
          </a:xfrm>
        </p:grpSpPr>
        <p:sp>
          <p:nvSpPr>
            <p:cNvPr id="17" name="ZoneTexte 16">
              <a:extLst>
                <a:ext uri="{FF2B5EF4-FFF2-40B4-BE49-F238E27FC236}">
                  <a16:creationId xmlns="" xmlns:a16="http://schemas.microsoft.com/office/drawing/2014/main" id="{78F35A29-C86D-4B84-952E-9AFF61EAD717}"/>
                </a:ext>
              </a:extLst>
            </p:cNvPr>
            <p:cNvSpPr txBox="1"/>
            <p:nvPr/>
          </p:nvSpPr>
          <p:spPr>
            <a:xfrm>
              <a:off x="4810875" y="1265877"/>
              <a:ext cx="4171307"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400" b="1" dirty="0">
                  <a:solidFill>
                    <a:schemeClr val="accent6">
                      <a:lumMod val="50000"/>
                    </a:schemeClr>
                  </a:solidFill>
                </a:rPr>
                <a:t>La désindustrialisation, un phénomène sélectif :</a:t>
              </a:r>
              <a:endParaRPr kumimoji="0" lang="fr-FR" sz="1400" b="0" i="0" u="none" strike="noStrike" cap="none" spc="0" normalizeH="0" baseline="0" dirty="0">
                <a:ln>
                  <a:noFill/>
                </a:ln>
                <a:solidFill>
                  <a:schemeClr val="accent6">
                    <a:lumMod val="50000"/>
                  </a:schemeClr>
                </a:solidFill>
                <a:effectLst/>
                <a:uFillTx/>
                <a:sym typeface="Arial"/>
              </a:endParaRPr>
            </a:p>
          </p:txBody>
        </p:sp>
        <p:sp>
          <p:nvSpPr>
            <p:cNvPr id="18" name="Rectangle : coins arrondis 17">
              <a:extLst>
                <a:ext uri="{FF2B5EF4-FFF2-40B4-BE49-F238E27FC236}">
                  <a16:creationId xmlns="" xmlns:a16="http://schemas.microsoft.com/office/drawing/2014/main" id="{588CBC2E-4109-4952-AE99-1F2EDF9BA07B}"/>
                </a:ext>
              </a:extLst>
            </p:cNvPr>
            <p:cNvSpPr/>
            <p:nvPr/>
          </p:nvSpPr>
          <p:spPr>
            <a:xfrm>
              <a:off x="349320" y="3328827"/>
              <a:ext cx="1417835" cy="2250040"/>
            </a:xfrm>
            <a:prstGeom prst="roundRect">
              <a:avLst/>
            </a:prstGeom>
            <a:noFill/>
            <a:ln w="25400" cap="flat">
              <a:solidFill>
                <a:schemeClr val="accent6">
                  <a:lumMod val="50000"/>
                </a:schemeClr>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3" name="ZoneTexte 22">
              <a:extLst>
                <a:ext uri="{FF2B5EF4-FFF2-40B4-BE49-F238E27FC236}">
                  <a16:creationId xmlns="" xmlns:a16="http://schemas.microsoft.com/office/drawing/2014/main" id="{08A704D4-EC1F-477C-B7B7-E309FFC2277D}"/>
                </a:ext>
              </a:extLst>
            </p:cNvPr>
            <p:cNvSpPr txBox="1"/>
            <p:nvPr/>
          </p:nvSpPr>
          <p:spPr>
            <a:xfrm>
              <a:off x="1330769" y="5880011"/>
              <a:ext cx="285621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1" strike="noStrike" cap="none" spc="0" normalizeH="0" baseline="0" dirty="0">
                  <a:ln>
                    <a:noFill/>
                  </a:ln>
                  <a:solidFill>
                    <a:srgbClr val="000000"/>
                  </a:solidFill>
                  <a:effectLst/>
                  <a:uFillTx/>
                  <a:latin typeface="+mn-lt"/>
                  <a:ea typeface="+mn-ea"/>
                  <a:cs typeface="+mn-cs"/>
                  <a:sym typeface="Arial"/>
                </a:rPr>
                <a:t>Localise et quantifie les destructions d’emploi industriel</a:t>
              </a:r>
            </a:p>
          </p:txBody>
        </p:sp>
        <p:sp>
          <p:nvSpPr>
            <p:cNvPr id="24" name="Flèche : angle droit 23">
              <a:extLst>
                <a:ext uri="{FF2B5EF4-FFF2-40B4-BE49-F238E27FC236}">
                  <a16:creationId xmlns="" xmlns:a16="http://schemas.microsoft.com/office/drawing/2014/main" id="{172F224F-4918-4480-93B7-21DD5737C50C}"/>
                </a:ext>
              </a:extLst>
            </p:cNvPr>
            <p:cNvSpPr/>
            <p:nvPr/>
          </p:nvSpPr>
          <p:spPr>
            <a:xfrm flipH="1">
              <a:off x="791109" y="5433105"/>
              <a:ext cx="519377" cy="771413"/>
            </a:xfrm>
            <a:prstGeom prst="bentUpArrow">
              <a:avLst/>
            </a:prstGeom>
            <a:solidFill>
              <a:schemeClr val="accent6">
                <a:lumMod val="50000"/>
              </a:schemeClr>
            </a:solidFill>
            <a:ln w="25400" cap="flat">
              <a:solidFill>
                <a:schemeClr val="accent6">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28" name="Groupe 27">
            <a:extLst>
              <a:ext uri="{FF2B5EF4-FFF2-40B4-BE49-F238E27FC236}">
                <a16:creationId xmlns="" xmlns:a16="http://schemas.microsoft.com/office/drawing/2014/main" id="{0B796D9A-906F-4EEC-9734-DED85E218560}"/>
              </a:ext>
            </a:extLst>
          </p:cNvPr>
          <p:cNvGrpSpPr/>
          <p:nvPr/>
        </p:nvGrpSpPr>
        <p:grpSpPr>
          <a:xfrm>
            <a:off x="2393879" y="1583913"/>
            <a:ext cx="6463196" cy="1559955"/>
            <a:chOff x="2393879" y="1583913"/>
            <a:chExt cx="6463196" cy="1559955"/>
          </a:xfrm>
        </p:grpSpPr>
        <p:sp>
          <p:nvSpPr>
            <p:cNvPr id="3" name="ZoneTexte 2">
              <a:extLst>
                <a:ext uri="{FF2B5EF4-FFF2-40B4-BE49-F238E27FC236}">
                  <a16:creationId xmlns="" xmlns:a16="http://schemas.microsoft.com/office/drawing/2014/main" id="{E85C0BC9-B9FD-4A13-BFD8-9C162C0FACCF}"/>
                </a:ext>
              </a:extLst>
            </p:cNvPr>
            <p:cNvSpPr txBox="1"/>
            <p:nvPr/>
          </p:nvSpPr>
          <p:spPr>
            <a:xfrm>
              <a:off x="5740951" y="1738078"/>
              <a:ext cx="2856216"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sng" strike="noStrike" cap="none" spc="0" normalizeH="0" baseline="0" dirty="0">
                  <a:ln>
                    <a:noFill/>
                  </a:ln>
                  <a:solidFill>
                    <a:srgbClr val="000000"/>
                  </a:solidFill>
                  <a:effectLst/>
                  <a:uFillTx/>
                  <a:latin typeface="+mn-lt"/>
                  <a:ea typeface="+mn-ea"/>
                  <a:cs typeface="+mn-cs"/>
                  <a:sym typeface="Arial"/>
                </a:rPr>
                <a:t>a) Sur le plan fonctionnel :</a:t>
              </a:r>
            </a:p>
          </p:txBody>
        </p:sp>
        <p:sp>
          <p:nvSpPr>
            <p:cNvPr id="20" name="ZoneTexte 19">
              <a:extLst>
                <a:ext uri="{FF2B5EF4-FFF2-40B4-BE49-F238E27FC236}">
                  <a16:creationId xmlns="" xmlns:a16="http://schemas.microsoft.com/office/drawing/2014/main" id="{C136E753-3ABC-4984-9714-3E2514A55935}"/>
                </a:ext>
              </a:extLst>
            </p:cNvPr>
            <p:cNvSpPr txBox="1"/>
            <p:nvPr/>
          </p:nvSpPr>
          <p:spPr>
            <a:xfrm>
              <a:off x="5740951" y="2117946"/>
              <a:ext cx="311612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200" dirty="0"/>
                <a:t>Emplois perdus dans les industries fondées sur une utilisation intensive de main d’</a:t>
              </a:r>
              <a:r>
                <a:rPr lang="fr-FR" sz="1200" dirty="0" err="1"/>
                <a:t>oeuvre</a:t>
              </a:r>
              <a:r>
                <a:rPr lang="fr-FR" sz="1200" dirty="0"/>
                <a:t> faiblement qualifiée</a:t>
              </a:r>
              <a:r>
                <a:rPr kumimoji="0" lang="fr-FR" sz="1200" i="0" u="none" strike="noStrike" cap="none" spc="0" normalizeH="0" baseline="0" dirty="0">
                  <a:ln>
                    <a:noFill/>
                  </a:ln>
                  <a:solidFill>
                    <a:srgbClr val="000000"/>
                  </a:solidFill>
                  <a:effectLst/>
                  <a:uFillTx/>
                  <a:latin typeface="+mn-lt"/>
                  <a:ea typeface="+mn-ea"/>
                  <a:cs typeface="+mn-cs"/>
                  <a:sym typeface="Arial"/>
                </a:rPr>
                <a:t> et des tâches d’</a:t>
              </a:r>
              <a:r>
                <a:rPr lang="fr-FR" sz="1200" dirty="0"/>
                <a:t>e</a:t>
              </a:r>
              <a:r>
                <a:rPr kumimoji="0" lang="fr-FR" sz="1200" i="0" u="none" strike="noStrike" cap="none" spc="0" normalizeH="0" baseline="0" dirty="0">
                  <a:ln>
                    <a:noFill/>
                  </a:ln>
                  <a:solidFill>
                    <a:srgbClr val="000000"/>
                  </a:solidFill>
                  <a:effectLst/>
                  <a:uFillTx/>
                  <a:latin typeface="+mn-lt"/>
                  <a:ea typeface="+mn-ea"/>
                  <a:cs typeface="+mn-cs"/>
                  <a:sym typeface="Arial"/>
                </a:rPr>
                <a:t>xécution (industrie ancienne et/ou taylorienne)</a:t>
              </a:r>
            </a:p>
          </p:txBody>
        </p:sp>
        <p:sp>
          <p:nvSpPr>
            <p:cNvPr id="26" name="Rectangle : coins arrondis 25">
              <a:extLst>
                <a:ext uri="{FF2B5EF4-FFF2-40B4-BE49-F238E27FC236}">
                  <a16:creationId xmlns="" xmlns:a16="http://schemas.microsoft.com/office/drawing/2014/main" id="{F66938AB-1A05-4D5E-95C2-CA01F341FFB3}"/>
                </a:ext>
              </a:extLst>
            </p:cNvPr>
            <p:cNvSpPr/>
            <p:nvPr/>
          </p:nvSpPr>
          <p:spPr>
            <a:xfrm>
              <a:off x="2393879" y="1583913"/>
              <a:ext cx="2416996" cy="275709"/>
            </a:xfrm>
            <a:prstGeom prst="roundRect">
              <a:avLst/>
            </a:prstGeom>
            <a:noFill/>
            <a:ln w="381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7" name="Flèche : angle droit 26">
              <a:extLst>
                <a:ext uri="{FF2B5EF4-FFF2-40B4-BE49-F238E27FC236}">
                  <a16:creationId xmlns="" xmlns:a16="http://schemas.microsoft.com/office/drawing/2014/main" id="{1D254223-FE81-41CA-85E5-03C8E69FC310}"/>
                </a:ext>
              </a:extLst>
            </p:cNvPr>
            <p:cNvSpPr/>
            <p:nvPr/>
          </p:nvSpPr>
          <p:spPr>
            <a:xfrm rot="5400000">
              <a:off x="4623906" y="1660777"/>
              <a:ext cx="918200" cy="1315889"/>
            </a:xfrm>
            <a:prstGeom prst="bentUpArrow">
              <a:avLst>
                <a:gd name="adj1" fmla="val 8216"/>
                <a:gd name="adj2" fmla="val 12692"/>
                <a:gd name="adj3" fmla="val 28357"/>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8" name="Groupe 7">
            <a:extLst>
              <a:ext uri="{FF2B5EF4-FFF2-40B4-BE49-F238E27FC236}">
                <a16:creationId xmlns="" xmlns:a16="http://schemas.microsoft.com/office/drawing/2014/main" id="{638A1D8D-5144-4044-A0F1-6BA7E93161A8}"/>
              </a:ext>
            </a:extLst>
          </p:cNvPr>
          <p:cNvGrpSpPr/>
          <p:nvPr/>
        </p:nvGrpSpPr>
        <p:grpSpPr>
          <a:xfrm>
            <a:off x="2260315" y="1921267"/>
            <a:ext cx="6721867" cy="2768542"/>
            <a:chOff x="2260315" y="1921267"/>
            <a:chExt cx="6721867" cy="2768542"/>
          </a:xfrm>
        </p:grpSpPr>
        <p:sp>
          <p:nvSpPr>
            <p:cNvPr id="29" name="ZoneTexte 28">
              <a:extLst>
                <a:ext uri="{FF2B5EF4-FFF2-40B4-BE49-F238E27FC236}">
                  <a16:creationId xmlns="" xmlns:a16="http://schemas.microsoft.com/office/drawing/2014/main" id="{B563B025-B60C-470A-B10E-8E399C435477}"/>
                </a:ext>
              </a:extLst>
            </p:cNvPr>
            <p:cNvSpPr txBox="1"/>
            <p:nvPr/>
          </p:nvSpPr>
          <p:spPr>
            <a:xfrm>
              <a:off x="5740951" y="3714133"/>
              <a:ext cx="2856216"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400" b="1" u="sng" dirty="0"/>
                <a:t>b</a:t>
              </a:r>
              <a:r>
                <a:rPr kumimoji="0" lang="fr-FR" sz="1400" b="1" i="0" u="sng" strike="noStrike" cap="none" spc="0" normalizeH="0" baseline="0" dirty="0">
                  <a:ln>
                    <a:noFill/>
                  </a:ln>
                  <a:solidFill>
                    <a:srgbClr val="000000"/>
                  </a:solidFill>
                  <a:effectLst/>
                  <a:uFillTx/>
                  <a:latin typeface="+mn-lt"/>
                  <a:ea typeface="+mn-ea"/>
                  <a:cs typeface="+mn-cs"/>
                  <a:sym typeface="Arial"/>
                </a:rPr>
                <a:t>) Sur le plan géographique :</a:t>
              </a:r>
            </a:p>
          </p:txBody>
        </p:sp>
        <p:sp>
          <p:nvSpPr>
            <p:cNvPr id="35" name="ZoneTexte 34">
              <a:extLst>
                <a:ext uri="{FF2B5EF4-FFF2-40B4-BE49-F238E27FC236}">
                  <a16:creationId xmlns="" xmlns:a16="http://schemas.microsoft.com/office/drawing/2014/main" id="{869CB7A9-0455-4916-98F5-1AE06DAE5825}"/>
                </a:ext>
              </a:extLst>
            </p:cNvPr>
            <p:cNvSpPr txBox="1"/>
            <p:nvPr/>
          </p:nvSpPr>
          <p:spPr>
            <a:xfrm>
              <a:off x="5866058" y="4217885"/>
              <a:ext cx="311612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200" dirty="0"/>
                <a:t>Emplois perdus dans le Nord, l’Est et le Centre</a:t>
              </a:r>
              <a:endParaRPr kumimoji="0" lang="fr-FR" sz="1200" i="0" u="none" strike="noStrike" cap="none" spc="0" normalizeH="0" baseline="0" dirty="0">
                <a:ln>
                  <a:noFill/>
                </a:ln>
                <a:solidFill>
                  <a:srgbClr val="000000"/>
                </a:solidFill>
                <a:effectLst/>
                <a:uFillTx/>
                <a:latin typeface="+mn-lt"/>
                <a:ea typeface="+mn-ea"/>
                <a:cs typeface="+mn-cs"/>
                <a:sym typeface="Arial"/>
              </a:endParaRPr>
            </a:p>
          </p:txBody>
        </p:sp>
        <p:sp>
          <p:nvSpPr>
            <p:cNvPr id="4" name="Forme libre : forme 3">
              <a:extLst>
                <a:ext uri="{FF2B5EF4-FFF2-40B4-BE49-F238E27FC236}">
                  <a16:creationId xmlns="" xmlns:a16="http://schemas.microsoft.com/office/drawing/2014/main" id="{5B81308A-4B31-4180-853F-59BC50570AA7}"/>
                </a:ext>
              </a:extLst>
            </p:cNvPr>
            <p:cNvSpPr/>
            <p:nvPr/>
          </p:nvSpPr>
          <p:spPr>
            <a:xfrm>
              <a:off x="2260315" y="1921267"/>
              <a:ext cx="2321959" cy="2609636"/>
            </a:xfrm>
            <a:custGeom>
              <a:avLst/>
              <a:gdLst>
                <a:gd name="connsiteX0" fmla="*/ 0 w 2321959"/>
                <a:gd name="connsiteY0" fmla="*/ 616450 h 2609636"/>
                <a:gd name="connsiteX1" fmla="*/ 205483 w 2321959"/>
                <a:gd name="connsiteY1" fmla="*/ 1335641 h 2609636"/>
                <a:gd name="connsiteX2" fmla="*/ 277402 w 2321959"/>
                <a:gd name="connsiteY2" fmla="*/ 2260315 h 2609636"/>
                <a:gd name="connsiteX3" fmla="*/ 1767155 w 2321959"/>
                <a:gd name="connsiteY3" fmla="*/ 2609636 h 2609636"/>
                <a:gd name="connsiteX4" fmla="*/ 1931541 w 2321959"/>
                <a:gd name="connsiteY4" fmla="*/ 2260315 h 2609636"/>
                <a:gd name="connsiteX5" fmla="*/ 2188395 w 2321959"/>
                <a:gd name="connsiteY5" fmla="*/ 1520576 h 2609636"/>
                <a:gd name="connsiteX6" fmla="*/ 2321959 w 2321959"/>
                <a:gd name="connsiteY6" fmla="*/ 863030 h 2609636"/>
                <a:gd name="connsiteX7" fmla="*/ 1582220 w 2321959"/>
                <a:gd name="connsiteY7" fmla="*/ 452063 h 2609636"/>
                <a:gd name="connsiteX8" fmla="*/ 1376737 w 2321959"/>
                <a:gd name="connsiteY8" fmla="*/ 20549 h 2609636"/>
                <a:gd name="connsiteX9" fmla="*/ 883577 w 2321959"/>
                <a:gd name="connsiteY9" fmla="*/ 0 h 2609636"/>
                <a:gd name="connsiteX10" fmla="*/ 616449 w 2321959"/>
                <a:gd name="connsiteY10" fmla="*/ 400693 h 2609636"/>
                <a:gd name="connsiteX11" fmla="*/ 0 w 2321959"/>
                <a:gd name="connsiteY11" fmla="*/ 616450 h 26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21959" h="2609636">
                  <a:moveTo>
                    <a:pt x="0" y="616450"/>
                  </a:moveTo>
                  <a:lnTo>
                    <a:pt x="205483" y="1335641"/>
                  </a:lnTo>
                  <a:lnTo>
                    <a:pt x="277402" y="2260315"/>
                  </a:lnTo>
                  <a:lnTo>
                    <a:pt x="1767155" y="2609636"/>
                  </a:lnTo>
                  <a:lnTo>
                    <a:pt x="1931541" y="2260315"/>
                  </a:lnTo>
                  <a:lnTo>
                    <a:pt x="2188395" y="1520576"/>
                  </a:lnTo>
                  <a:lnTo>
                    <a:pt x="2321959" y="863030"/>
                  </a:lnTo>
                  <a:lnTo>
                    <a:pt x="1582220" y="452063"/>
                  </a:lnTo>
                  <a:lnTo>
                    <a:pt x="1376737" y="20549"/>
                  </a:lnTo>
                  <a:lnTo>
                    <a:pt x="883577" y="0"/>
                  </a:lnTo>
                  <a:lnTo>
                    <a:pt x="616449" y="400693"/>
                  </a:lnTo>
                  <a:lnTo>
                    <a:pt x="0" y="616450"/>
                  </a:lnTo>
                  <a:close/>
                </a:path>
              </a:pathLst>
            </a:custGeom>
            <a:noFill/>
            <a:ln w="47625" cap="flat">
              <a:solidFill>
                <a:srgbClr val="FF2600"/>
              </a:solidFill>
              <a:prstDash val="dash"/>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6" name="Connecteur droit avec flèche 5">
              <a:extLst>
                <a:ext uri="{FF2B5EF4-FFF2-40B4-BE49-F238E27FC236}">
                  <a16:creationId xmlns="" xmlns:a16="http://schemas.microsoft.com/office/drawing/2014/main" id="{0F112553-6244-4993-8E7E-45EF41D2D3BE}"/>
                </a:ext>
              </a:extLst>
            </p:cNvPr>
            <p:cNvCxnSpPr>
              <a:cxnSpLocks/>
              <a:endCxn id="35" idx="1"/>
            </p:cNvCxnSpPr>
            <p:nvPr/>
          </p:nvCxnSpPr>
          <p:spPr>
            <a:xfrm>
              <a:off x="3698697" y="3429000"/>
              <a:ext cx="2167361" cy="1024847"/>
            </a:xfrm>
            <a:prstGeom prst="straightConnector1">
              <a:avLst/>
            </a:prstGeom>
            <a:noFill/>
            <a:ln w="38100" cap="flat">
              <a:solidFill>
                <a:srgbClr val="FF2600"/>
              </a:solidFill>
              <a:prstDash val="solid"/>
              <a:round/>
              <a:headEnd type="triangle"/>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grpSp>
      <p:sp>
        <p:nvSpPr>
          <p:cNvPr id="37" name="ZoneTexte 36">
            <a:extLst>
              <a:ext uri="{FF2B5EF4-FFF2-40B4-BE49-F238E27FC236}">
                <a16:creationId xmlns="" xmlns:a16="http://schemas.microsoft.com/office/drawing/2014/main" id="{7050F3FE-5E5D-4110-9C4F-18DF04ADAB30}"/>
              </a:ext>
            </a:extLst>
          </p:cNvPr>
          <p:cNvSpPr txBox="1"/>
          <p:nvPr/>
        </p:nvSpPr>
        <p:spPr>
          <a:xfrm>
            <a:off x="5064675" y="4608293"/>
            <a:ext cx="4171307"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400" b="1" dirty="0">
                <a:solidFill>
                  <a:schemeClr val="accent6">
                    <a:lumMod val="50000"/>
                  </a:schemeClr>
                </a:solidFill>
              </a:rPr>
              <a:t>Les facteurs de la désindustrialisation :</a:t>
            </a:r>
            <a:endParaRPr kumimoji="0" lang="fr-FR" sz="1400" b="0" i="0" u="none" strike="noStrike" cap="none" spc="0" normalizeH="0" baseline="0" dirty="0">
              <a:ln>
                <a:noFill/>
              </a:ln>
              <a:solidFill>
                <a:schemeClr val="accent6">
                  <a:lumMod val="50000"/>
                </a:schemeClr>
              </a:solidFill>
              <a:effectLst/>
              <a:uFillTx/>
              <a:sym typeface="Arial"/>
            </a:endParaRPr>
          </a:p>
        </p:txBody>
      </p:sp>
      <p:sp>
        <p:nvSpPr>
          <p:cNvPr id="39" name="ZoneTexte 38">
            <a:extLst>
              <a:ext uri="{FF2B5EF4-FFF2-40B4-BE49-F238E27FC236}">
                <a16:creationId xmlns="" xmlns:a16="http://schemas.microsoft.com/office/drawing/2014/main" id="{FB52E3FC-2471-44D8-B31F-66DFFBFA383C}"/>
              </a:ext>
            </a:extLst>
          </p:cNvPr>
          <p:cNvSpPr txBox="1"/>
          <p:nvPr/>
        </p:nvSpPr>
        <p:spPr>
          <a:xfrm>
            <a:off x="4810875" y="4765865"/>
            <a:ext cx="4081941"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just" defTabSz="914400" rtl="0" fontAlgn="auto" latinLnBrk="0" hangingPunct="0">
              <a:lnSpc>
                <a:spcPct val="150000"/>
              </a:lnSpc>
              <a:spcBef>
                <a:spcPts val="0"/>
              </a:spcBef>
              <a:spcAft>
                <a:spcPts val="0"/>
              </a:spcAft>
              <a:buClrTx/>
              <a:buSzTx/>
              <a:buFontTx/>
              <a:buChar char="-"/>
              <a:tabLst/>
            </a:pPr>
            <a:r>
              <a:rPr kumimoji="0" lang="fr-FR" sz="1200" b="1" i="0" strike="noStrike" cap="none" spc="0" normalizeH="0" baseline="0" dirty="0">
                <a:ln>
                  <a:noFill/>
                </a:ln>
                <a:solidFill>
                  <a:srgbClr val="000000"/>
                </a:solidFill>
                <a:effectLst/>
                <a:uFillTx/>
                <a:latin typeface="+mn-lt"/>
                <a:ea typeface="+mn-ea"/>
                <a:cs typeface="+mn-cs"/>
                <a:sym typeface="Arial"/>
              </a:rPr>
              <a:t>Concurrence </a:t>
            </a:r>
            <a:r>
              <a:rPr kumimoji="0" lang="fr-FR" sz="1200" i="0" strike="noStrike" cap="none" spc="0" normalizeH="0" baseline="0" dirty="0">
                <a:ln>
                  <a:noFill/>
                </a:ln>
                <a:solidFill>
                  <a:srgbClr val="000000"/>
                </a:solidFill>
                <a:effectLst/>
                <a:uFillTx/>
                <a:latin typeface="+mn-lt"/>
                <a:ea typeface="+mn-ea"/>
                <a:cs typeface="+mn-cs"/>
                <a:sym typeface="Arial"/>
              </a:rPr>
              <a:t> de l’industrie des </a:t>
            </a:r>
            <a:r>
              <a:rPr kumimoji="0" lang="fr-FR" sz="1200" b="1" i="0" strike="noStrike" cap="none" spc="0" normalizeH="0" baseline="0" dirty="0">
                <a:ln>
                  <a:noFill/>
                </a:ln>
                <a:solidFill>
                  <a:srgbClr val="000000"/>
                </a:solidFill>
                <a:effectLst/>
                <a:uFillTx/>
                <a:latin typeface="+mn-lt"/>
                <a:ea typeface="+mn-ea"/>
                <a:cs typeface="+mn-cs"/>
                <a:sym typeface="Arial"/>
              </a:rPr>
              <a:t>pays émergents et des pays du Sud </a:t>
            </a:r>
            <a:r>
              <a:rPr kumimoji="0" lang="fr-FR" sz="1200" i="0" strike="noStrike" cap="none" spc="0" normalizeH="0" baseline="0" dirty="0">
                <a:ln>
                  <a:noFill/>
                </a:ln>
                <a:solidFill>
                  <a:srgbClr val="000000"/>
                </a:solidFill>
                <a:effectLst/>
                <a:uFillTx/>
                <a:latin typeface="+mn-lt"/>
                <a:ea typeface="+mn-ea"/>
                <a:cs typeface="+mn-cs"/>
                <a:sym typeface="Arial"/>
              </a:rPr>
              <a:t>qui résulte du libre échange,</a:t>
            </a:r>
          </a:p>
          <a:p>
            <a:pPr marL="285750" marR="0" indent="-285750" algn="just" defTabSz="914400" rtl="0" fontAlgn="auto" latinLnBrk="0" hangingPunct="0">
              <a:lnSpc>
                <a:spcPct val="150000"/>
              </a:lnSpc>
              <a:spcBef>
                <a:spcPts val="0"/>
              </a:spcBef>
              <a:spcAft>
                <a:spcPts val="0"/>
              </a:spcAft>
              <a:buClrTx/>
              <a:buSzTx/>
              <a:buFontTx/>
              <a:buChar char="-"/>
              <a:tabLst/>
            </a:pPr>
            <a:r>
              <a:rPr lang="fr-FR" sz="1200" b="1" dirty="0"/>
              <a:t>Délocalisation des usines </a:t>
            </a:r>
            <a:r>
              <a:rPr lang="fr-FR" sz="1200" dirty="0"/>
              <a:t>vers des </a:t>
            </a:r>
            <a:r>
              <a:rPr lang="fr-FR" sz="1200" dirty="0" err="1"/>
              <a:t>des</a:t>
            </a:r>
            <a:r>
              <a:rPr lang="fr-FR" sz="1200" dirty="0"/>
              <a:t> pays où les coûts de production sont plus faibles</a:t>
            </a:r>
          </a:p>
          <a:p>
            <a:pPr marL="285750" marR="0" indent="-285750" algn="just" defTabSz="914400" rtl="0" fontAlgn="auto" latinLnBrk="0" hangingPunct="0">
              <a:lnSpc>
                <a:spcPct val="150000"/>
              </a:lnSpc>
              <a:spcBef>
                <a:spcPts val="0"/>
              </a:spcBef>
              <a:spcAft>
                <a:spcPts val="0"/>
              </a:spcAft>
              <a:buClrTx/>
              <a:buSzTx/>
              <a:buFontTx/>
              <a:buChar char="-"/>
              <a:tabLst/>
            </a:pPr>
            <a:r>
              <a:rPr kumimoji="0" lang="fr-FR" sz="1200" b="1" i="0" strike="noStrike" cap="none" spc="0" normalizeH="0" baseline="0" dirty="0">
                <a:ln>
                  <a:noFill/>
                </a:ln>
                <a:solidFill>
                  <a:srgbClr val="000000"/>
                </a:solidFill>
                <a:effectLst/>
                <a:uFillTx/>
                <a:latin typeface="+mn-lt"/>
                <a:ea typeface="+mn-ea"/>
                <a:cs typeface="+mn-cs"/>
                <a:sym typeface="Arial"/>
              </a:rPr>
              <a:t>Automatisation des chaînes de production </a:t>
            </a:r>
            <a:r>
              <a:rPr kumimoji="0" lang="fr-FR" sz="1200" i="0" strike="noStrike" cap="none" spc="0" normalizeH="0" baseline="0" dirty="0">
                <a:ln>
                  <a:noFill/>
                </a:ln>
                <a:solidFill>
                  <a:srgbClr val="000000"/>
                </a:solidFill>
                <a:effectLst/>
                <a:uFillTx/>
                <a:latin typeface="+mn-lt"/>
                <a:ea typeface="+mn-ea"/>
                <a:cs typeface="+mn-cs"/>
                <a:sym typeface="Arial"/>
              </a:rPr>
              <a:t>(machines remplacent des emplois faiblement qualifiés)</a:t>
            </a:r>
          </a:p>
          <a:p>
            <a:pPr marL="0" marR="0" indent="0" algn="l" defTabSz="914400" rtl="0" fontAlgn="auto" latinLnBrk="0" hangingPunct="0">
              <a:lnSpc>
                <a:spcPct val="100000"/>
              </a:lnSpc>
              <a:spcBef>
                <a:spcPts val="0"/>
              </a:spcBef>
              <a:spcAft>
                <a:spcPts val="0"/>
              </a:spcAft>
              <a:buClrTx/>
              <a:buSzTx/>
              <a:buFontTx/>
              <a:buNone/>
              <a:tabLst/>
            </a:pPr>
            <a:endParaRPr kumimoji="0" lang="fr-FR" sz="1400" b="1" i="0" u="sng"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31038059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1+#ppt_w/2"/>
                                          </p:val>
                                        </p:tav>
                                        <p:tav tm="100000">
                                          <p:val>
                                            <p:strVal val="#ppt_x"/>
                                          </p:val>
                                        </p:tav>
                                      </p:tavLst>
                                    </p:anim>
                                    <p:anim calcmode="lin" valueType="num">
                                      <p:cBhvr additive="base">
                                        <p:cTn id="13"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up)">
                                      <p:cBhvr>
                                        <p:cTn id="18"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 xmlns:a16="http://schemas.microsoft.com/office/drawing/2014/main" id="{F3935257-88FD-4140-B371-8D2C14EF75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468" y="1148743"/>
            <a:ext cx="7821389" cy="5352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2">
            <a:extLst>
              <a:ext uri="{FF2B5EF4-FFF2-40B4-BE49-F238E27FC236}">
                <a16:creationId xmlns="" xmlns:a16="http://schemas.microsoft.com/office/drawing/2014/main" id="{CB66D0E5-3EA0-48D1-BA73-0C02C8D05B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625" y="2261194"/>
            <a:ext cx="7505749" cy="4240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re 1">
            <a:extLst>
              <a:ext uri="{FF2B5EF4-FFF2-40B4-BE49-F238E27FC236}">
                <a16:creationId xmlns="" xmlns:a16="http://schemas.microsoft.com/office/drawing/2014/main" id="{A4A878B6-A2B8-4993-B458-4EB5149AF7CF}"/>
              </a:ext>
            </a:extLst>
          </p:cNvPr>
          <p:cNvSpPr>
            <a:spLocks noGrp="1"/>
          </p:cNvSpPr>
          <p:nvPr>
            <p:ph type="title"/>
          </p:nvPr>
        </p:nvSpPr>
        <p:spPr>
          <a:xfrm>
            <a:off x="161818" y="356793"/>
            <a:ext cx="8820364" cy="990600"/>
          </a:xfrm>
        </p:spPr>
        <p:txBody>
          <a:bodyPr>
            <a:normAutofit fontScale="90000"/>
          </a:bodyPr>
          <a:lstStyle/>
          <a:p>
            <a:pPr algn="ctr"/>
            <a:r>
              <a:rPr lang="fr-FR" dirty="0"/>
              <a:t>La crise et la fin des industries anciennes et tayloriennes </a:t>
            </a:r>
          </a:p>
        </p:txBody>
      </p:sp>
      <p:grpSp>
        <p:nvGrpSpPr>
          <p:cNvPr id="11" name="Groupe 10">
            <a:extLst>
              <a:ext uri="{FF2B5EF4-FFF2-40B4-BE49-F238E27FC236}">
                <a16:creationId xmlns="" xmlns:a16="http://schemas.microsoft.com/office/drawing/2014/main" id="{4C2D41BA-7D48-40EA-BB9C-BFDDC325DB4C}"/>
              </a:ext>
            </a:extLst>
          </p:cNvPr>
          <p:cNvGrpSpPr/>
          <p:nvPr/>
        </p:nvGrpSpPr>
        <p:grpSpPr>
          <a:xfrm>
            <a:off x="678094" y="1276538"/>
            <a:ext cx="8447738" cy="933589"/>
            <a:chOff x="678094" y="1276538"/>
            <a:chExt cx="8447738" cy="933589"/>
          </a:xfrm>
        </p:grpSpPr>
        <p:sp>
          <p:nvSpPr>
            <p:cNvPr id="6" name="Rectangle : coins arrondis 5">
              <a:extLst>
                <a:ext uri="{FF2B5EF4-FFF2-40B4-BE49-F238E27FC236}">
                  <a16:creationId xmlns="" xmlns:a16="http://schemas.microsoft.com/office/drawing/2014/main" id="{C371858D-3F3E-4333-B008-41022D0072DB}"/>
                </a:ext>
              </a:extLst>
            </p:cNvPr>
            <p:cNvSpPr/>
            <p:nvPr/>
          </p:nvSpPr>
          <p:spPr>
            <a:xfrm>
              <a:off x="678094" y="1438382"/>
              <a:ext cx="1695236" cy="339047"/>
            </a:xfrm>
            <a:prstGeom prst="roundRect">
              <a:avLst/>
            </a:prstGeom>
            <a:noFill/>
            <a:ln w="254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8" name="Connecteur droit avec flèche 7">
              <a:extLst>
                <a:ext uri="{FF2B5EF4-FFF2-40B4-BE49-F238E27FC236}">
                  <a16:creationId xmlns="" xmlns:a16="http://schemas.microsoft.com/office/drawing/2014/main" id="{ECA84CC8-05C5-452D-B41B-0BEEAD2CEA64}"/>
                </a:ext>
              </a:extLst>
            </p:cNvPr>
            <p:cNvCxnSpPr>
              <a:cxnSpLocks/>
              <a:stCxn id="6" idx="3"/>
            </p:cNvCxnSpPr>
            <p:nvPr/>
          </p:nvCxnSpPr>
          <p:spPr>
            <a:xfrm>
              <a:off x="2373330" y="1607906"/>
              <a:ext cx="4397342" cy="0"/>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0" name="ZoneTexte 9">
              <a:extLst>
                <a:ext uri="{FF2B5EF4-FFF2-40B4-BE49-F238E27FC236}">
                  <a16:creationId xmlns="" xmlns:a16="http://schemas.microsoft.com/office/drawing/2014/main" id="{66767A18-DE94-4CE4-A032-4E7662D27A98}"/>
                </a:ext>
              </a:extLst>
            </p:cNvPr>
            <p:cNvSpPr txBox="1"/>
            <p:nvPr/>
          </p:nvSpPr>
          <p:spPr>
            <a:xfrm>
              <a:off x="6770672" y="1276538"/>
              <a:ext cx="2355160" cy="93358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Blanchisserie et Teinturerie de Thaon dans les Vosges</a:t>
              </a:r>
            </a:p>
          </p:txBody>
        </p:sp>
      </p:grpSp>
      <p:grpSp>
        <p:nvGrpSpPr>
          <p:cNvPr id="14" name="Groupe 13">
            <a:extLst>
              <a:ext uri="{FF2B5EF4-FFF2-40B4-BE49-F238E27FC236}">
                <a16:creationId xmlns="" xmlns:a16="http://schemas.microsoft.com/office/drawing/2014/main" id="{A1DE2B51-6A76-4600-9F61-873911E84B11}"/>
              </a:ext>
            </a:extLst>
          </p:cNvPr>
          <p:cNvGrpSpPr/>
          <p:nvPr/>
        </p:nvGrpSpPr>
        <p:grpSpPr>
          <a:xfrm>
            <a:off x="6770672" y="2210127"/>
            <a:ext cx="2355160" cy="1445416"/>
            <a:chOff x="6770672" y="2210127"/>
            <a:chExt cx="2355160" cy="1445416"/>
          </a:xfrm>
        </p:grpSpPr>
        <p:sp>
          <p:nvSpPr>
            <p:cNvPr id="12" name="ZoneTexte 11">
              <a:extLst>
                <a:ext uri="{FF2B5EF4-FFF2-40B4-BE49-F238E27FC236}">
                  <a16:creationId xmlns="" xmlns:a16="http://schemas.microsoft.com/office/drawing/2014/main" id="{E51BD93F-4340-4260-9FD9-A155C1FEB882}"/>
                </a:ext>
              </a:extLst>
            </p:cNvPr>
            <p:cNvSpPr txBox="1"/>
            <p:nvPr/>
          </p:nvSpPr>
          <p:spPr>
            <a:xfrm>
              <a:off x="6770672" y="2998953"/>
              <a:ext cx="2355160" cy="65659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Déclin puis fermeture en 2003.</a:t>
              </a:r>
            </a:p>
          </p:txBody>
        </p:sp>
        <p:sp>
          <p:nvSpPr>
            <p:cNvPr id="13" name="Flèche : bas 12">
              <a:extLst>
                <a:ext uri="{FF2B5EF4-FFF2-40B4-BE49-F238E27FC236}">
                  <a16:creationId xmlns="" xmlns:a16="http://schemas.microsoft.com/office/drawing/2014/main" id="{53989550-BBE4-4F29-A99F-D86024E78B95}"/>
                </a:ext>
              </a:extLst>
            </p:cNvPr>
            <p:cNvSpPr/>
            <p:nvPr/>
          </p:nvSpPr>
          <p:spPr>
            <a:xfrm>
              <a:off x="7715892" y="2210127"/>
              <a:ext cx="410965" cy="788826"/>
            </a:xfrm>
            <a:prstGeom prst="downArrow">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spTree>
    <p:extLst>
      <p:ext uri="{BB962C8B-B14F-4D97-AF65-F5344CB8AC3E}">
        <p14:creationId xmlns:p14="http://schemas.microsoft.com/office/powerpoint/2010/main" val="31630615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4773E587-B9D1-43E9-9307-AAA1B045649C}"/>
              </a:ext>
            </a:extLst>
          </p:cNvPr>
          <p:cNvSpPr txBox="1"/>
          <p:nvPr/>
        </p:nvSpPr>
        <p:spPr>
          <a:xfrm rot="16200000">
            <a:off x="-2833560" y="3183184"/>
            <a:ext cx="6508377" cy="841256"/>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4800" b="1" i="0" u="none" strike="noStrike" cap="none" spc="0" normalizeH="0" baseline="0" dirty="0">
                <a:ln>
                  <a:noFill/>
                </a:ln>
                <a:solidFill>
                  <a:schemeClr val="bg1"/>
                </a:solidFill>
                <a:effectLst/>
                <a:uFillTx/>
                <a:latin typeface="+mn-lt"/>
                <a:ea typeface="+mn-ea"/>
                <a:cs typeface="+mn-cs"/>
                <a:sym typeface="Arial"/>
              </a:rPr>
              <a:t>COURS</a:t>
            </a:r>
          </a:p>
        </p:txBody>
      </p:sp>
      <p:sp>
        <p:nvSpPr>
          <p:cNvPr id="9" name="ZoneTexte 8">
            <a:extLst>
              <a:ext uri="{FF2B5EF4-FFF2-40B4-BE49-F238E27FC236}">
                <a16:creationId xmlns="" xmlns:a16="http://schemas.microsoft.com/office/drawing/2014/main" id="{D59D1E23-7AE0-44DD-B7C9-8F552FB40660}"/>
              </a:ext>
            </a:extLst>
          </p:cNvPr>
          <p:cNvSpPr txBox="1"/>
          <p:nvPr/>
        </p:nvSpPr>
        <p:spPr>
          <a:xfrm>
            <a:off x="1367607" y="650673"/>
            <a:ext cx="67235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b="1" i="0" strike="noStrike" cap="none" spc="0" normalizeH="0" baseline="0" dirty="0">
                <a:ln>
                  <a:noFill/>
                </a:ln>
                <a:solidFill>
                  <a:srgbClr val="000000"/>
                </a:solidFill>
                <a:effectLst/>
                <a:uFillTx/>
                <a:latin typeface="+mn-lt"/>
                <a:ea typeface="+mn-ea"/>
                <a:cs typeface="+mn-cs"/>
                <a:sym typeface="Arial"/>
              </a:rPr>
              <a:t>Suite</a:t>
            </a:r>
            <a:r>
              <a:rPr kumimoji="0" lang="fr-FR" sz="1800" b="1" i="0" u="sng" strike="noStrike" cap="none" spc="0" normalizeH="0" baseline="0" dirty="0">
                <a:ln>
                  <a:noFill/>
                </a:ln>
                <a:solidFill>
                  <a:srgbClr val="000000"/>
                </a:solidFill>
                <a:effectLst/>
                <a:uFillTx/>
                <a:latin typeface="+mn-lt"/>
                <a:ea typeface="+mn-ea"/>
                <a:cs typeface="+mn-cs"/>
                <a:sym typeface="Arial"/>
              </a:rPr>
              <a:t> </a:t>
            </a:r>
            <a:r>
              <a:rPr kumimoji="0" lang="fr-FR" sz="1400" b="1" i="0" u="sng" strike="noStrike" cap="none" spc="0" normalizeH="0" baseline="0" dirty="0">
                <a:ln>
                  <a:noFill/>
                </a:ln>
                <a:solidFill>
                  <a:srgbClr val="000000"/>
                </a:solidFill>
                <a:effectLst/>
                <a:uFillTx/>
                <a:sym typeface="Arial"/>
              </a:rPr>
              <a:t>I) B)… se traduit par une désindustrialisation sélective sur le plan géographique et fonctionnel…</a:t>
            </a:r>
          </a:p>
        </p:txBody>
      </p:sp>
      <p:sp>
        <p:nvSpPr>
          <p:cNvPr id="12" name="Problématique : Comment l’Europe s’enrichit et se développe grâce au commerce maritime et aux colonies ? Comment des populations et des territoires se trouvent ainsi dominés et exploités ?">
            <a:extLst>
              <a:ext uri="{FF2B5EF4-FFF2-40B4-BE49-F238E27FC236}">
                <a16:creationId xmlns="" xmlns:a16="http://schemas.microsoft.com/office/drawing/2014/main" id="{520E6CFB-A801-448A-BA19-8EB56CD570CE}"/>
              </a:ext>
            </a:extLst>
          </p:cNvPr>
          <p:cNvSpPr txBox="1">
            <a:spLocks/>
          </p:cNvSpPr>
          <p:nvPr/>
        </p:nvSpPr>
        <p:spPr>
          <a:xfrm>
            <a:off x="1242480" y="3919994"/>
            <a:ext cx="797881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l" defTabSz="914400" rtl="0" latinLnBrk="0">
              <a:lnSpc>
                <a:spcPct val="100000"/>
              </a:lnSpc>
              <a:spcBef>
                <a:spcPts val="500"/>
              </a:spcBef>
              <a:spcAft>
                <a:spcPts val="0"/>
              </a:spcAft>
              <a:buClr>
                <a:srgbClr val="FF2600"/>
              </a:buClr>
              <a:buSzTx/>
              <a:buFontTx/>
              <a:buNone/>
              <a:tabLst/>
              <a:defRPr sz="2400" b="0" i="0" u="none" strike="noStrike" cap="none" spc="0" baseline="0">
                <a:ln>
                  <a:noFill/>
                </a:ln>
                <a:solidFill>
                  <a:srgbClr val="EEECE1"/>
                </a:solidFill>
                <a:uFillTx/>
                <a:latin typeface="+mn-lt"/>
                <a:ea typeface="+mn-ea"/>
                <a:cs typeface="+mn-cs"/>
                <a:sym typeface="Arial"/>
              </a:defRPr>
            </a:lvl1pPr>
            <a:lvl2pPr marL="567266" marR="0" indent="-29421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2pPr>
            <a:lvl3pPr marL="873654" marR="0" indent="-325966" algn="l" defTabSz="914400" rtl="0" latinLnBrk="0">
              <a:lnSpc>
                <a:spcPct val="100000"/>
              </a:lnSpc>
              <a:spcBef>
                <a:spcPts val="500"/>
              </a:spcBef>
              <a:spcAft>
                <a:spcPts val="0"/>
              </a:spcAft>
              <a:buClr>
                <a:srgbClr val="FF2600"/>
              </a:buClr>
              <a:buSzPct val="90000"/>
              <a:buFontTx/>
              <a:buChar char="•"/>
              <a:tabLst/>
              <a:defRPr sz="2400" b="0" i="0" u="none" strike="noStrike" cap="none" spc="0" baseline="0">
                <a:ln>
                  <a:noFill/>
                </a:ln>
                <a:solidFill>
                  <a:srgbClr val="000000"/>
                </a:solidFill>
                <a:uFillTx/>
                <a:latin typeface="+mn-lt"/>
                <a:ea typeface="+mn-ea"/>
                <a:cs typeface="+mn-cs"/>
                <a:sym typeface="Arial"/>
              </a:defRPr>
            </a:lvl3pPr>
            <a:lvl4pPr marL="1188508" marR="0" indent="-366183"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4pPr>
            <a:lvl5pPr marL="1364191" marR="0" indent="-313266"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5pPr>
            <a:lvl6pPr marL="18213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6pPr>
            <a:lvl7pPr marL="22785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7pPr>
            <a:lvl8pPr marL="27357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8pPr>
            <a:lvl9pPr marL="31929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9pPr>
          </a:lstStyle>
          <a:p>
            <a:pPr algn="just" hangingPunct="1"/>
            <a:endParaRPr lang="fr-FR" sz="1600" b="1" i="1" dirty="0">
              <a:solidFill>
                <a:schemeClr val="tx1"/>
              </a:solidFill>
            </a:endParaRPr>
          </a:p>
        </p:txBody>
      </p:sp>
      <p:sp>
        <p:nvSpPr>
          <p:cNvPr id="6" name="ZoneTexte 5">
            <a:extLst>
              <a:ext uri="{FF2B5EF4-FFF2-40B4-BE49-F238E27FC236}">
                <a16:creationId xmlns="" xmlns:a16="http://schemas.microsoft.com/office/drawing/2014/main" id="{53AE37CB-F3A8-4BBA-887A-736492B19961}"/>
              </a:ext>
            </a:extLst>
          </p:cNvPr>
          <p:cNvSpPr txBox="1"/>
          <p:nvPr/>
        </p:nvSpPr>
        <p:spPr>
          <a:xfrm>
            <a:off x="1490896" y="1987815"/>
            <a:ext cx="67235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600" b="1" i="1" dirty="0"/>
              <a:t>b) Un recentrage stratégique sur les fonctions abstraites de production et les activités à haute valeur ajoutée :</a:t>
            </a:r>
            <a:endParaRPr kumimoji="0" lang="fr-FR" sz="1600" b="1" i="1"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28774601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AB1E181-2B03-4801-8718-2E484E1155FE}"/>
              </a:ext>
            </a:extLst>
          </p:cNvPr>
          <p:cNvSpPr>
            <a:spLocks noGrp="1"/>
          </p:cNvSpPr>
          <p:nvPr>
            <p:ph type="title"/>
          </p:nvPr>
        </p:nvSpPr>
        <p:spPr>
          <a:xfrm>
            <a:off x="337929" y="314739"/>
            <a:ext cx="8637105" cy="990600"/>
          </a:xfrm>
        </p:spPr>
        <p:txBody>
          <a:bodyPr>
            <a:normAutofit fontScale="90000"/>
          </a:bodyPr>
          <a:lstStyle/>
          <a:p>
            <a:r>
              <a:rPr lang="fr-FR" dirty="0"/>
              <a:t>TD1 : Les mutations du système productif de Michelin</a:t>
            </a:r>
          </a:p>
        </p:txBody>
      </p:sp>
      <p:pic>
        <p:nvPicPr>
          <p:cNvPr id="4" name="Image 3" descr="Résultat de recherche d'images pour &quot;michelin en chiffres&quot;">
            <a:extLst>
              <a:ext uri="{FF2B5EF4-FFF2-40B4-BE49-F238E27FC236}">
                <a16:creationId xmlns="" xmlns:a16="http://schemas.microsoft.com/office/drawing/2014/main" id="{7F9835B8-C298-4951-8097-AB76094ECA4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7929" y="1822025"/>
            <a:ext cx="3237797" cy="4449348"/>
          </a:xfrm>
          <a:prstGeom prst="rect">
            <a:avLst/>
          </a:prstGeom>
          <a:noFill/>
          <a:ln>
            <a:noFill/>
          </a:ln>
        </p:spPr>
      </p:pic>
      <p:grpSp>
        <p:nvGrpSpPr>
          <p:cNvPr id="7" name="Groupe 6">
            <a:extLst>
              <a:ext uri="{FF2B5EF4-FFF2-40B4-BE49-F238E27FC236}">
                <a16:creationId xmlns="" xmlns:a16="http://schemas.microsoft.com/office/drawing/2014/main" id="{4EE98BB0-7EDE-4AF8-B7F1-AD322FB1B433}"/>
              </a:ext>
            </a:extLst>
          </p:cNvPr>
          <p:cNvGrpSpPr/>
          <p:nvPr/>
        </p:nvGrpSpPr>
        <p:grpSpPr>
          <a:xfrm>
            <a:off x="3641918" y="1822025"/>
            <a:ext cx="5333116" cy="4220818"/>
            <a:chOff x="3641918" y="1318591"/>
            <a:chExt cx="5333116" cy="4220818"/>
          </a:xfrm>
        </p:grpSpPr>
        <p:pic>
          <p:nvPicPr>
            <p:cNvPr id="5" name="officeArt object">
              <a:extLst>
                <a:ext uri="{FF2B5EF4-FFF2-40B4-BE49-F238E27FC236}">
                  <a16:creationId xmlns="" xmlns:a16="http://schemas.microsoft.com/office/drawing/2014/main" id="{CBDDCFB9-C21C-487A-ACA5-136FA23F9E6D}"/>
                </a:ext>
              </a:extLst>
            </p:cNvPr>
            <p:cNvPicPr/>
            <p:nvPr/>
          </p:nvPicPr>
          <p:blipFill>
            <a:blip r:embed="rId3"/>
            <a:srcRect l="20495" t="15143" b="40978"/>
            <a:stretch>
              <a:fillRect/>
            </a:stretch>
          </p:blipFill>
          <p:spPr>
            <a:xfrm>
              <a:off x="3641918" y="1318591"/>
              <a:ext cx="5333116" cy="4220818"/>
            </a:xfrm>
            <a:prstGeom prst="rect">
              <a:avLst/>
            </a:prstGeom>
            <a:ln w="12700" cap="flat">
              <a:noFill/>
              <a:miter lim="400000"/>
            </a:ln>
            <a:effectLst/>
          </p:spPr>
        </p:pic>
        <p:sp>
          <p:nvSpPr>
            <p:cNvPr id="6" name="Rectangle 5">
              <a:extLst>
                <a:ext uri="{FF2B5EF4-FFF2-40B4-BE49-F238E27FC236}">
                  <a16:creationId xmlns="" xmlns:a16="http://schemas.microsoft.com/office/drawing/2014/main" id="{052ED477-A070-4BB8-9EE9-21E1614C4049}"/>
                </a:ext>
              </a:extLst>
            </p:cNvPr>
            <p:cNvSpPr/>
            <p:nvPr/>
          </p:nvSpPr>
          <p:spPr>
            <a:xfrm>
              <a:off x="3641918" y="4915519"/>
              <a:ext cx="188843" cy="20101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sp>
        <p:nvSpPr>
          <p:cNvPr id="8" name="Rectangle 7">
            <a:extLst>
              <a:ext uri="{FF2B5EF4-FFF2-40B4-BE49-F238E27FC236}">
                <a16:creationId xmlns="" xmlns:a16="http://schemas.microsoft.com/office/drawing/2014/main" id="{8CC1BF73-5295-41D4-A9BC-8EB1E7869AAB}"/>
              </a:ext>
            </a:extLst>
          </p:cNvPr>
          <p:cNvSpPr/>
          <p:nvPr/>
        </p:nvSpPr>
        <p:spPr>
          <a:xfrm>
            <a:off x="214640" y="1192131"/>
            <a:ext cx="7977883" cy="369332"/>
          </a:xfrm>
          <a:prstGeom prst="rect">
            <a:avLst/>
          </a:prstGeom>
        </p:spPr>
        <p:txBody>
          <a:bodyPr wrap="square">
            <a:spAutoFit/>
          </a:bodyPr>
          <a:lstStyle/>
          <a:p>
            <a:pPr algn="just">
              <a:spcAft>
                <a:spcPts val="500"/>
              </a:spcAft>
              <a:tabLst>
                <a:tab pos="914400" algn="l"/>
              </a:tabLst>
            </a:pPr>
            <a:r>
              <a:rPr lang="fr-FR" b="1" dirty="0">
                <a:ea typeface="Cambria" panose="02040503050406030204" pitchFamily="18" charset="0"/>
                <a:cs typeface="Cambria" panose="02040503050406030204" pitchFamily="18" charset="0"/>
              </a:rPr>
              <a:t>Activité : réaliser le TD1 au brouillon</a:t>
            </a:r>
            <a:endParaRPr lang="fr-FR" sz="4000" dirty="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421041705"/>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AB1E181-2B03-4801-8718-2E484E1155FE}"/>
              </a:ext>
            </a:extLst>
          </p:cNvPr>
          <p:cNvSpPr>
            <a:spLocks noGrp="1"/>
          </p:cNvSpPr>
          <p:nvPr>
            <p:ph type="title"/>
          </p:nvPr>
        </p:nvSpPr>
        <p:spPr>
          <a:xfrm>
            <a:off x="337929" y="314739"/>
            <a:ext cx="8637105" cy="990600"/>
          </a:xfrm>
        </p:spPr>
        <p:txBody>
          <a:bodyPr>
            <a:normAutofit fontScale="90000"/>
          </a:bodyPr>
          <a:lstStyle/>
          <a:p>
            <a:r>
              <a:rPr lang="fr-FR" dirty="0"/>
              <a:t>TD1 : Les mutations du système productif de Michelin</a:t>
            </a:r>
          </a:p>
        </p:txBody>
      </p:sp>
      <p:pic>
        <p:nvPicPr>
          <p:cNvPr id="4" name="Image 3" descr="Résultat de recherche d'images pour &quot;michelin en chiffres&quot;">
            <a:extLst>
              <a:ext uri="{FF2B5EF4-FFF2-40B4-BE49-F238E27FC236}">
                <a16:creationId xmlns="" xmlns:a16="http://schemas.microsoft.com/office/drawing/2014/main" id="{7F9835B8-C298-4951-8097-AB76094ECA4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4640" y="1980897"/>
            <a:ext cx="2877882" cy="4121952"/>
          </a:xfrm>
          <a:prstGeom prst="rect">
            <a:avLst/>
          </a:prstGeom>
          <a:noFill/>
          <a:ln>
            <a:noFill/>
          </a:ln>
        </p:spPr>
      </p:pic>
      <p:sp>
        <p:nvSpPr>
          <p:cNvPr id="3" name="Rectangle 2">
            <a:extLst>
              <a:ext uri="{FF2B5EF4-FFF2-40B4-BE49-F238E27FC236}">
                <a16:creationId xmlns="" xmlns:a16="http://schemas.microsoft.com/office/drawing/2014/main" id="{B62C4BD7-41F7-46DE-BE7F-173374C0E663}"/>
              </a:ext>
            </a:extLst>
          </p:cNvPr>
          <p:cNvSpPr/>
          <p:nvPr/>
        </p:nvSpPr>
        <p:spPr>
          <a:xfrm>
            <a:off x="214640" y="1192131"/>
            <a:ext cx="7977883" cy="646331"/>
          </a:xfrm>
          <a:prstGeom prst="rect">
            <a:avLst/>
          </a:prstGeom>
        </p:spPr>
        <p:txBody>
          <a:bodyPr wrap="square">
            <a:spAutoFit/>
          </a:bodyPr>
          <a:lstStyle/>
          <a:p>
            <a:pPr algn="just">
              <a:spcAft>
                <a:spcPts val="500"/>
              </a:spcAft>
              <a:tabLst>
                <a:tab pos="914400" algn="l"/>
              </a:tabLst>
            </a:pPr>
            <a:r>
              <a:rPr lang="fr-FR" b="1" dirty="0">
                <a:ea typeface="Cambria" panose="02040503050406030204" pitchFamily="18" charset="0"/>
                <a:cs typeface="Cambria" panose="02040503050406030204" pitchFamily="18" charset="0"/>
              </a:rPr>
              <a:t>Question 1 : </a:t>
            </a:r>
            <a:r>
              <a:rPr lang="fr-FR" dirty="0">
                <a:ea typeface="Cambria" panose="02040503050406030204" pitchFamily="18" charset="0"/>
                <a:cs typeface="Cambria" panose="02040503050406030204" pitchFamily="18" charset="0"/>
              </a:rPr>
              <a:t>Relevez dans les documents les éléments qui montrent que Michelin est une firme transnationale, leader dans son secteur ?</a:t>
            </a:r>
            <a:endParaRPr lang="fr-FR" sz="4000" dirty="0">
              <a:ea typeface="Cambria" panose="02040503050406030204" pitchFamily="18" charset="0"/>
              <a:cs typeface="Cambria" panose="02040503050406030204" pitchFamily="18" charset="0"/>
            </a:endParaRPr>
          </a:p>
        </p:txBody>
      </p:sp>
      <p:grpSp>
        <p:nvGrpSpPr>
          <p:cNvPr id="10" name="Groupe 9">
            <a:extLst>
              <a:ext uri="{FF2B5EF4-FFF2-40B4-BE49-F238E27FC236}">
                <a16:creationId xmlns="" xmlns:a16="http://schemas.microsoft.com/office/drawing/2014/main" id="{E47F6D6C-B351-4D97-94A3-E4BF83D96F47}"/>
              </a:ext>
            </a:extLst>
          </p:cNvPr>
          <p:cNvGrpSpPr/>
          <p:nvPr/>
        </p:nvGrpSpPr>
        <p:grpSpPr>
          <a:xfrm>
            <a:off x="2958958" y="2385008"/>
            <a:ext cx="5233565" cy="1227560"/>
            <a:chOff x="2958958" y="2385008"/>
            <a:chExt cx="5233565" cy="1227560"/>
          </a:xfrm>
        </p:grpSpPr>
        <p:sp>
          <p:nvSpPr>
            <p:cNvPr id="8" name="Accolade fermante 7">
              <a:extLst>
                <a:ext uri="{FF2B5EF4-FFF2-40B4-BE49-F238E27FC236}">
                  <a16:creationId xmlns="" xmlns:a16="http://schemas.microsoft.com/office/drawing/2014/main" id="{BE8B1E54-8275-4754-82DE-1A51D908A7CB}"/>
                </a:ext>
              </a:extLst>
            </p:cNvPr>
            <p:cNvSpPr/>
            <p:nvPr/>
          </p:nvSpPr>
          <p:spPr>
            <a:xfrm>
              <a:off x="2958958" y="2385008"/>
              <a:ext cx="441788" cy="1089060"/>
            </a:xfrm>
            <a:prstGeom prst="rightBrac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9" name="ZoneTexte 8">
              <a:extLst>
                <a:ext uri="{FF2B5EF4-FFF2-40B4-BE49-F238E27FC236}">
                  <a16:creationId xmlns="" xmlns:a16="http://schemas.microsoft.com/office/drawing/2014/main" id="{7E13DC09-A5E7-483B-BD92-2EBA70176EF5}"/>
                </a:ext>
              </a:extLst>
            </p:cNvPr>
            <p:cNvSpPr txBox="1"/>
            <p:nvPr/>
          </p:nvSpPr>
          <p:spPr>
            <a:xfrm>
              <a:off x="3513761" y="2401980"/>
              <a:ext cx="4678762"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1</a:t>
              </a:r>
              <a:r>
                <a:rPr lang="fr-FR" baseline="30000" dirty="0"/>
                <a:t>er</a:t>
              </a:r>
              <a:r>
                <a:rPr lang="fr-FR" dirty="0"/>
                <a:t> fabricant de pneus au monde, devant la Japonais, Bridgestone, et l’Américain, Good </a:t>
              </a:r>
              <a:r>
                <a:rPr lang="fr-FR" dirty="0" err="1"/>
                <a:t>Year</a:t>
              </a:r>
              <a:r>
                <a:rPr lang="fr-FR" dirty="0"/>
                <a:t> </a:t>
              </a:r>
              <a:r>
                <a:rPr lang="fr-FR" b="1" i="1" dirty="0"/>
                <a:t>(Dans la réalité, 2</a:t>
              </a:r>
              <a:r>
                <a:rPr lang="fr-FR" b="1" i="1" baseline="30000" dirty="0"/>
                <a:t>ème</a:t>
              </a:r>
              <a:r>
                <a:rPr lang="fr-FR" b="1" i="1" dirty="0"/>
                <a:t> derrière Bridgestone. Il y a un artifice comptable)</a:t>
              </a:r>
              <a:endParaRPr kumimoji="0" lang="fr-FR" sz="1800" b="1" i="1" u="none" strike="noStrike" cap="none" spc="0" normalizeH="0" baseline="0" dirty="0">
                <a:ln>
                  <a:noFill/>
                </a:ln>
                <a:solidFill>
                  <a:srgbClr val="000000"/>
                </a:solidFill>
                <a:effectLst/>
                <a:uFillTx/>
                <a:latin typeface="+mn-lt"/>
                <a:ea typeface="+mn-ea"/>
                <a:cs typeface="+mn-cs"/>
                <a:sym typeface="Arial"/>
              </a:endParaRPr>
            </a:p>
          </p:txBody>
        </p:sp>
      </p:grpSp>
      <p:grpSp>
        <p:nvGrpSpPr>
          <p:cNvPr id="11" name="Groupe 10">
            <a:extLst>
              <a:ext uri="{FF2B5EF4-FFF2-40B4-BE49-F238E27FC236}">
                <a16:creationId xmlns="" xmlns:a16="http://schemas.microsoft.com/office/drawing/2014/main" id="{2EA4D9B2-72A3-4525-86D6-4425F724117D}"/>
              </a:ext>
            </a:extLst>
          </p:cNvPr>
          <p:cNvGrpSpPr/>
          <p:nvPr/>
        </p:nvGrpSpPr>
        <p:grpSpPr>
          <a:xfrm>
            <a:off x="2958958" y="3605833"/>
            <a:ext cx="5297728" cy="1089060"/>
            <a:chOff x="2958958" y="2385008"/>
            <a:chExt cx="5463282" cy="1089060"/>
          </a:xfrm>
        </p:grpSpPr>
        <p:sp>
          <p:nvSpPr>
            <p:cNvPr id="12" name="Accolade fermante 11">
              <a:extLst>
                <a:ext uri="{FF2B5EF4-FFF2-40B4-BE49-F238E27FC236}">
                  <a16:creationId xmlns="" xmlns:a16="http://schemas.microsoft.com/office/drawing/2014/main" id="{224C1FB3-2C95-46B7-B6C5-3E0ECE0615F3}"/>
                </a:ext>
              </a:extLst>
            </p:cNvPr>
            <p:cNvSpPr/>
            <p:nvPr/>
          </p:nvSpPr>
          <p:spPr>
            <a:xfrm>
              <a:off x="2958958" y="2385008"/>
              <a:ext cx="441788" cy="1089060"/>
            </a:xfrm>
            <a:prstGeom prst="rightBrac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13" name="ZoneTexte 12">
              <a:extLst>
                <a:ext uri="{FF2B5EF4-FFF2-40B4-BE49-F238E27FC236}">
                  <a16:creationId xmlns="" xmlns:a16="http://schemas.microsoft.com/office/drawing/2014/main" id="{020E0607-7F9B-49DA-852C-3F6173BCFAEC}"/>
                </a:ext>
              </a:extLst>
            </p:cNvPr>
            <p:cNvSpPr txBox="1"/>
            <p:nvPr/>
          </p:nvSpPr>
          <p:spPr>
            <a:xfrm>
              <a:off x="3393361" y="2406916"/>
              <a:ext cx="5028879"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Des ventes dans le monde entier mais les marchés principaux sont le marché européen (49%) et nord-américain (36%)</a:t>
              </a:r>
            </a:p>
          </p:txBody>
        </p:sp>
      </p:grpSp>
      <p:grpSp>
        <p:nvGrpSpPr>
          <p:cNvPr id="14" name="Groupe 13">
            <a:extLst>
              <a:ext uri="{FF2B5EF4-FFF2-40B4-BE49-F238E27FC236}">
                <a16:creationId xmlns="" xmlns:a16="http://schemas.microsoft.com/office/drawing/2014/main" id="{E676B30C-9A43-4187-9499-B1DEB04161EB}"/>
              </a:ext>
            </a:extLst>
          </p:cNvPr>
          <p:cNvGrpSpPr/>
          <p:nvPr/>
        </p:nvGrpSpPr>
        <p:grpSpPr>
          <a:xfrm>
            <a:off x="2958958" y="4837328"/>
            <a:ext cx="5297728" cy="1089060"/>
            <a:chOff x="2958958" y="2385008"/>
            <a:chExt cx="5463282" cy="1089060"/>
          </a:xfrm>
        </p:grpSpPr>
        <p:sp>
          <p:nvSpPr>
            <p:cNvPr id="15" name="Accolade fermante 14">
              <a:extLst>
                <a:ext uri="{FF2B5EF4-FFF2-40B4-BE49-F238E27FC236}">
                  <a16:creationId xmlns="" xmlns:a16="http://schemas.microsoft.com/office/drawing/2014/main" id="{DEE2C3EB-3732-435E-A42A-DC404DC03628}"/>
                </a:ext>
              </a:extLst>
            </p:cNvPr>
            <p:cNvSpPr/>
            <p:nvPr/>
          </p:nvSpPr>
          <p:spPr>
            <a:xfrm>
              <a:off x="2958958" y="2385008"/>
              <a:ext cx="441788" cy="1089060"/>
            </a:xfrm>
            <a:prstGeom prst="rightBrac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16" name="ZoneTexte 15">
              <a:extLst>
                <a:ext uri="{FF2B5EF4-FFF2-40B4-BE49-F238E27FC236}">
                  <a16:creationId xmlns="" xmlns:a16="http://schemas.microsoft.com/office/drawing/2014/main" id="{5A5A1662-F7B1-4CCE-9126-08FAACED784F}"/>
                </a:ext>
              </a:extLst>
            </p:cNvPr>
            <p:cNvSpPr txBox="1"/>
            <p:nvPr/>
          </p:nvSpPr>
          <p:spPr>
            <a:xfrm>
              <a:off x="3393361" y="2683915"/>
              <a:ext cx="502887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Des salariés dans le monde entier</a:t>
              </a:r>
            </a:p>
          </p:txBody>
        </p:sp>
      </p:grpSp>
    </p:spTree>
    <p:extLst>
      <p:ext uri="{BB962C8B-B14F-4D97-AF65-F5344CB8AC3E}">
        <p14:creationId xmlns:p14="http://schemas.microsoft.com/office/powerpoint/2010/main" val="23825420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E4FC325-2E7D-427E-B3D7-98C3786D4264}"/>
              </a:ext>
            </a:extLst>
          </p:cNvPr>
          <p:cNvSpPr>
            <a:spLocks noGrp="1"/>
          </p:cNvSpPr>
          <p:nvPr>
            <p:ph type="title"/>
          </p:nvPr>
        </p:nvSpPr>
        <p:spPr>
          <a:xfrm>
            <a:off x="387625" y="116739"/>
            <a:ext cx="8229600" cy="990600"/>
          </a:xfrm>
        </p:spPr>
        <p:txBody>
          <a:bodyPr/>
          <a:lstStyle/>
          <a:p>
            <a:pPr algn="ctr"/>
            <a:r>
              <a:rPr lang="fr-FR" dirty="0"/>
              <a:t>La France dans la mondialisation</a:t>
            </a:r>
          </a:p>
        </p:txBody>
      </p:sp>
      <p:pic>
        <p:nvPicPr>
          <p:cNvPr id="4" name="Picture 2">
            <a:extLst>
              <a:ext uri="{FF2B5EF4-FFF2-40B4-BE49-F238E27FC236}">
                <a16:creationId xmlns="" xmlns:a16="http://schemas.microsoft.com/office/drawing/2014/main" id="{BA03AA8A-0D79-4716-B246-E2185D19E193}"/>
              </a:ext>
            </a:extLst>
          </p:cNvPr>
          <p:cNvPicPr>
            <a:picLocks noChangeAspect="1"/>
          </p:cNvPicPr>
          <p:nvPr/>
        </p:nvPicPr>
        <p:blipFill>
          <a:blip r:embed="rId2" cstate="print">
            <a:extLst>
              <a:ext uri="{28A0092B-C50C-407E-A947-70E740481C1C}">
                <a14:useLocalDpi xmlns:a14="http://schemas.microsoft.com/office/drawing/2010/main" val="0"/>
              </a:ext>
            </a:extLst>
          </a:blip>
          <a:srcRect l="55757" t="10478" r="5193" b="49020"/>
          <a:stretch>
            <a:fillRect/>
          </a:stretch>
        </p:blipFill>
        <p:spPr bwMode="auto">
          <a:xfrm>
            <a:off x="387625" y="1151283"/>
            <a:ext cx="3597965" cy="5279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 xmlns:a16="http://schemas.microsoft.com/office/drawing/2014/main" id="{59894578-69D0-4CE6-8851-96755B07AFD1}"/>
              </a:ext>
            </a:extLst>
          </p:cNvPr>
          <p:cNvSpPr/>
          <p:nvPr/>
        </p:nvSpPr>
        <p:spPr>
          <a:xfrm>
            <a:off x="387625" y="1073426"/>
            <a:ext cx="447262" cy="56653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nvGrpSpPr>
          <p:cNvPr id="10" name="Groupe 9">
            <a:extLst>
              <a:ext uri="{FF2B5EF4-FFF2-40B4-BE49-F238E27FC236}">
                <a16:creationId xmlns="" xmlns:a16="http://schemas.microsoft.com/office/drawing/2014/main" id="{9F8D1A48-8DA1-4299-AAAE-26EDADBA15B2}"/>
              </a:ext>
            </a:extLst>
          </p:cNvPr>
          <p:cNvGrpSpPr/>
          <p:nvPr/>
        </p:nvGrpSpPr>
        <p:grpSpPr>
          <a:xfrm>
            <a:off x="655984" y="1838739"/>
            <a:ext cx="7245625" cy="1321904"/>
            <a:chOff x="655984" y="1838739"/>
            <a:chExt cx="7245625" cy="1321904"/>
          </a:xfrm>
        </p:grpSpPr>
        <p:sp>
          <p:nvSpPr>
            <p:cNvPr id="6" name="Rectangle : coins arrondis 5">
              <a:extLst>
                <a:ext uri="{FF2B5EF4-FFF2-40B4-BE49-F238E27FC236}">
                  <a16:creationId xmlns="" xmlns:a16="http://schemas.microsoft.com/office/drawing/2014/main" id="{EF820620-6405-4FA7-A43B-7A63978B48D6}"/>
                </a:ext>
              </a:extLst>
            </p:cNvPr>
            <p:cNvSpPr/>
            <p:nvPr/>
          </p:nvSpPr>
          <p:spPr>
            <a:xfrm>
              <a:off x="2117035" y="1948070"/>
              <a:ext cx="1649895" cy="193813"/>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7" name="Rectangle : coins arrondis 6">
              <a:extLst>
                <a:ext uri="{FF2B5EF4-FFF2-40B4-BE49-F238E27FC236}">
                  <a16:creationId xmlns="" xmlns:a16="http://schemas.microsoft.com/office/drawing/2014/main" id="{2A95DB2C-EB84-4D2B-906D-8BA613A596DC}"/>
                </a:ext>
              </a:extLst>
            </p:cNvPr>
            <p:cNvSpPr/>
            <p:nvPr/>
          </p:nvSpPr>
          <p:spPr>
            <a:xfrm>
              <a:off x="655984" y="2727463"/>
              <a:ext cx="3110946" cy="433180"/>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8" name="Accolade fermante 7">
              <a:extLst>
                <a:ext uri="{FF2B5EF4-FFF2-40B4-BE49-F238E27FC236}">
                  <a16:creationId xmlns="" xmlns:a16="http://schemas.microsoft.com/office/drawing/2014/main" id="{EBD5ECF1-D99E-451A-9880-826DE8C61617}"/>
                </a:ext>
              </a:extLst>
            </p:cNvPr>
            <p:cNvSpPr/>
            <p:nvPr/>
          </p:nvSpPr>
          <p:spPr>
            <a:xfrm>
              <a:off x="3796747" y="1838739"/>
              <a:ext cx="159028" cy="1321904"/>
            </a:xfrm>
            <a:prstGeom prst="rightBrace">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9" name="ZoneTexte 8">
              <a:extLst>
                <a:ext uri="{FF2B5EF4-FFF2-40B4-BE49-F238E27FC236}">
                  <a16:creationId xmlns="" xmlns:a16="http://schemas.microsoft.com/office/drawing/2014/main" id="{DDCB98D4-2DF2-43E7-A57D-D64C8803A2DA}"/>
                </a:ext>
              </a:extLst>
            </p:cNvPr>
            <p:cNvSpPr txBox="1"/>
            <p:nvPr/>
          </p:nvSpPr>
          <p:spPr>
            <a:xfrm>
              <a:off x="4035289" y="2049550"/>
              <a:ext cx="386632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dirty="0">
                  <a:ln>
                    <a:noFill/>
                  </a:ln>
                  <a:solidFill>
                    <a:srgbClr val="000000"/>
                  </a:solidFill>
                  <a:effectLst/>
                  <a:uFillTx/>
                  <a:latin typeface="+mn-lt"/>
                  <a:ea typeface="+mn-ea"/>
                  <a:cs typeface="+mn-cs"/>
                  <a:sym typeface="Arial"/>
                </a:rPr>
                <a:t>Huawei, FTN chinoise, n°</a:t>
              </a:r>
              <a:r>
                <a:rPr lang="fr-FR" sz="1600" dirty="0"/>
                <a:t>2 de la construction des smartphones à l’assaut d’un marché mondial</a:t>
              </a:r>
              <a:endParaRPr kumimoji="0" lang="fr-FR" sz="1600" b="0" i="0" u="none" strike="noStrike" cap="none" spc="0" normalizeH="0" baseline="0" dirty="0">
                <a:ln>
                  <a:noFill/>
                </a:ln>
                <a:solidFill>
                  <a:srgbClr val="000000"/>
                </a:solidFill>
                <a:effectLst/>
                <a:uFillTx/>
                <a:latin typeface="+mn-lt"/>
                <a:ea typeface="+mn-ea"/>
                <a:cs typeface="+mn-cs"/>
                <a:sym typeface="Arial"/>
              </a:endParaRPr>
            </a:p>
          </p:txBody>
        </p:sp>
      </p:grpSp>
      <p:grpSp>
        <p:nvGrpSpPr>
          <p:cNvPr id="19" name="Groupe 18">
            <a:extLst>
              <a:ext uri="{FF2B5EF4-FFF2-40B4-BE49-F238E27FC236}">
                <a16:creationId xmlns="" xmlns:a16="http://schemas.microsoft.com/office/drawing/2014/main" id="{BCCD8686-B1CA-419B-A10F-6C1C7D3AA6C8}"/>
              </a:ext>
            </a:extLst>
          </p:cNvPr>
          <p:cNvGrpSpPr/>
          <p:nvPr/>
        </p:nvGrpSpPr>
        <p:grpSpPr>
          <a:xfrm>
            <a:off x="655984" y="3025064"/>
            <a:ext cx="7225742" cy="841256"/>
            <a:chOff x="655984" y="3025064"/>
            <a:chExt cx="7225742" cy="841256"/>
          </a:xfrm>
        </p:grpSpPr>
        <p:cxnSp>
          <p:nvCxnSpPr>
            <p:cNvPr id="12" name="Connecteur droit 11">
              <a:extLst>
                <a:ext uri="{FF2B5EF4-FFF2-40B4-BE49-F238E27FC236}">
                  <a16:creationId xmlns="" xmlns:a16="http://schemas.microsoft.com/office/drawing/2014/main" id="{FD237A36-57A1-4098-8CFF-B2683E36B325}"/>
                </a:ext>
              </a:extLst>
            </p:cNvPr>
            <p:cNvCxnSpPr>
              <a:cxnSpLocks/>
            </p:cNvCxnSpPr>
            <p:nvPr/>
          </p:nvCxnSpPr>
          <p:spPr>
            <a:xfrm>
              <a:off x="675862" y="3349487"/>
              <a:ext cx="2146851" cy="0"/>
            </a:xfrm>
            <a:prstGeom prst="lin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4" name="Connecteur droit 13">
              <a:extLst>
                <a:ext uri="{FF2B5EF4-FFF2-40B4-BE49-F238E27FC236}">
                  <a16:creationId xmlns="" xmlns:a16="http://schemas.microsoft.com/office/drawing/2014/main" id="{C0E80782-309F-4CF3-8F70-98B054C0C0B5}"/>
                </a:ext>
              </a:extLst>
            </p:cNvPr>
            <p:cNvCxnSpPr>
              <a:cxnSpLocks/>
            </p:cNvCxnSpPr>
            <p:nvPr/>
          </p:nvCxnSpPr>
          <p:spPr>
            <a:xfrm>
              <a:off x="675862" y="3601278"/>
              <a:ext cx="3011555" cy="0"/>
            </a:xfrm>
            <a:prstGeom prst="lin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6" name="Connecteur droit 15">
              <a:extLst>
                <a:ext uri="{FF2B5EF4-FFF2-40B4-BE49-F238E27FC236}">
                  <a16:creationId xmlns="" xmlns:a16="http://schemas.microsoft.com/office/drawing/2014/main" id="{35C92B20-BC90-4C5C-A11C-BBFCC6A986A3}"/>
                </a:ext>
              </a:extLst>
            </p:cNvPr>
            <p:cNvCxnSpPr>
              <a:cxnSpLocks/>
            </p:cNvCxnSpPr>
            <p:nvPr/>
          </p:nvCxnSpPr>
          <p:spPr>
            <a:xfrm>
              <a:off x="655984" y="3791043"/>
              <a:ext cx="3011555" cy="0"/>
            </a:xfrm>
            <a:prstGeom prst="lin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7" name="Accolade fermante 16">
              <a:extLst>
                <a:ext uri="{FF2B5EF4-FFF2-40B4-BE49-F238E27FC236}">
                  <a16:creationId xmlns="" xmlns:a16="http://schemas.microsoft.com/office/drawing/2014/main" id="{CF19FD65-B3E6-414E-AFC9-6E587AFFD9F9}"/>
                </a:ext>
              </a:extLst>
            </p:cNvPr>
            <p:cNvSpPr/>
            <p:nvPr/>
          </p:nvSpPr>
          <p:spPr>
            <a:xfrm>
              <a:off x="3796747" y="3187241"/>
              <a:ext cx="139151" cy="679079"/>
            </a:xfrm>
            <a:prstGeom prst="rightBrace">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18" name="ZoneTexte 17">
              <a:extLst>
                <a:ext uri="{FF2B5EF4-FFF2-40B4-BE49-F238E27FC236}">
                  <a16:creationId xmlns="" xmlns:a16="http://schemas.microsoft.com/office/drawing/2014/main" id="{262A1D08-A523-40C6-926F-5B868860F6A1}"/>
                </a:ext>
              </a:extLst>
            </p:cNvPr>
            <p:cNvSpPr txBox="1"/>
            <p:nvPr/>
          </p:nvSpPr>
          <p:spPr>
            <a:xfrm>
              <a:off x="4015407" y="3025064"/>
              <a:ext cx="386631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dirty="0">
                  <a:ln>
                    <a:noFill/>
                  </a:ln>
                  <a:solidFill>
                    <a:srgbClr val="000000"/>
                  </a:solidFill>
                  <a:effectLst/>
                  <a:uFillTx/>
                  <a:latin typeface="+mn-lt"/>
                  <a:ea typeface="+mn-ea"/>
                  <a:cs typeface="+mn-cs"/>
                  <a:sym typeface="Arial"/>
                </a:rPr>
                <a:t>Mise en concurrence des territoires et des populations pour réaliser ses investissements en Europe</a:t>
              </a:r>
            </a:p>
          </p:txBody>
        </p:sp>
      </p:grpSp>
      <p:grpSp>
        <p:nvGrpSpPr>
          <p:cNvPr id="23" name="Groupe 22">
            <a:extLst>
              <a:ext uri="{FF2B5EF4-FFF2-40B4-BE49-F238E27FC236}">
                <a16:creationId xmlns="" xmlns:a16="http://schemas.microsoft.com/office/drawing/2014/main" id="{9D00F4D7-4866-4F72-9D30-C640A7B49885}"/>
              </a:ext>
            </a:extLst>
          </p:cNvPr>
          <p:cNvGrpSpPr/>
          <p:nvPr/>
        </p:nvGrpSpPr>
        <p:grpSpPr>
          <a:xfrm>
            <a:off x="576470" y="3843130"/>
            <a:ext cx="7325139" cy="1491146"/>
            <a:chOff x="576470" y="3843130"/>
            <a:chExt cx="7325139" cy="1491146"/>
          </a:xfrm>
        </p:grpSpPr>
        <p:sp>
          <p:nvSpPr>
            <p:cNvPr id="20" name="Rectangle : coins arrondis 19">
              <a:extLst>
                <a:ext uri="{FF2B5EF4-FFF2-40B4-BE49-F238E27FC236}">
                  <a16:creationId xmlns="" xmlns:a16="http://schemas.microsoft.com/office/drawing/2014/main" id="{74F2AF8B-D511-4723-BE86-C2F06EBAA740}"/>
                </a:ext>
              </a:extLst>
            </p:cNvPr>
            <p:cNvSpPr/>
            <p:nvPr/>
          </p:nvSpPr>
          <p:spPr>
            <a:xfrm>
              <a:off x="576470" y="3843130"/>
              <a:ext cx="3220276" cy="1404729"/>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1" name="Accolade fermante 20">
              <a:extLst>
                <a:ext uri="{FF2B5EF4-FFF2-40B4-BE49-F238E27FC236}">
                  <a16:creationId xmlns="" xmlns:a16="http://schemas.microsoft.com/office/drawing/2014/main" id="{7CCCD467-240B-47DC-B4FA-46C835658A83}"/>
                </a:ext>
              </a:extLst>
            </p:cNvPr>
            <p:cNvSpPr/>
            <p:nvPr/>
          </p:nvSpPr>
          <p:spPr>
            <a:xfrm>
              <a:off x="3806685" y="3944177"/>
              <a:ext cx="178905" cy="1303682"/>
            </a:xfrm>
            <a:prstGeom prst="rightBrace">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22" name="ZoneTexte 21">
              <a:extLst>
                <a:ext uri="{FF2B5EF4-FFF2-40B4-BE49-F238E27FC236}">
                  <a16:creationId xmlns="" xmlns:a16="http://schemas.microsoft.com/office/drawing/2014/main" id="{3EC23124-F544-4DDF-B51A-074FF6F86337}"/>
                </a:ext>
              </a:extLst>
            </p:cNvPr>
            <p:cNvSpPr txBox="1"/>
            <p:nvPr/>
          </p:nvSpPr>
          <p:spPr>
            <a:xfrm>
              <a:off x="4035290" y="4000578"/>
              <a:ext cx="3866319"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dirty="0">
                  <a:ln>
                    <a:noFill/>
                  </a:ln>
                  <a:solidFill>
                    <a:srgbClr val="000000"/>
                  </a:solidFill>
                  <a:effectLst/>
                  <a:uFillTx/>
                  <a:latin typeface="+mn-lt"/>
                  <a:ea typeface="+mn-ea"/>
                  <a:cs typeface="+mn-cs"/>
                  <a:sym typeface="Arial"/>
                </a:rPr>
                <a:t>Choix de la France et de Sophia Antipolis car réseau d’entreprises de haute technologie, main d’œuvre très qualifiée, synergie avec des centres de recherche, très bonne accessibilité</a:t>
              </a:r>
            </a:p>
          </p:txBody>
        </p:sp>
      </p:grpSp>
      <p:sp>
        <p:nvSpPr>
          <p:cNvPr id="24" name="ZoneTexte 23">
            <a:extLst>
              <a:ext uri="{FF2B5EF4-FFF2-40B4-BE49-F238E27FC236}">
                <a16:creationId xmlns="" xmlns:a16="http://schemas.microsoft.com/office/drawing/2014/main" id="{45407A4D-7EF6-45DC-86A8-579023B554E4}"/>
              </a:ext>
            </a:extLst>
          </p:cNvPr>
          <p:cNvSpPr txBox="1"/>
          <p:nvPr/>
        </p:nvSpPr>
        <p:spPr>
          <a:xfrm>
            <a:off x="3935898" y="1089953"/>
            <a:ext cx="507889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1" u="none" strike="noStrike" cap="none" spc="0" normalizeH="0" baseline="0" dirty="0">
                <a:ln>
                  <a:noFill/>
                </a:ln>
                <a:solidFill>
                  <a:srgbClr val="000000"/>
                </a:solidFill>
                <a:effectLst/>
                <a:uFillTx/>
                <a:latin typeface="+mn-lt"/>
                <a:ea typeface="+mn-ea"/>
                <a:cs typeface="+mn-cs"/>
                <a:sym typeface="Arial"/>
              </a:rPr>
              <a:t>La France est-elle un territoire attractif et compétitif dans la mondialisation ? Pour quelles raisons ? </a:t>
            </a:r>
          </a:p>
        </p:txBody>
      </p:sp>
    </p:spTree>
    <p:extLst>
      <p:ext uri="{BB962C8B-B14F-4D97-AF65-F5344CB8AC3E}">
        <p14:creationId xmlns:p14="http://schemas.microsoft.com/office/powerpoint/2010/main" val="228012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AB1E181-2B03-4801-8718-2E484E1155FE}"/>
              </a:ext>
            </a:extLst>
          </p:cNvPr>
          <p:cNvSpPr>
            <a:spLocks noGrp="1"/>
          </p:cNvSpPr>
          <p:nvPr>
            <p:ph type="title"/>
          </p:nvPr>
        </p:nvSpPr>
        <p:spPr>
          <a:xfrm>
            <a:off x="337929" y="314739"/>
            <a:ext cx="8637105" cy="990600"/>
          </a:xfrm>
        </p:spPr>
        <p:txBody>
          <a:bodyPr>
            <a:normAutofit fontScale="90000"/>
          </a:bodyPr>
          <a:lstStyle/>
          <a:p>
            <a:r>
              <a:rPr lang="fr-FR" dirty="0"/>
              <a:t>TD1 : Les mutations du système productif de Michelin</a:t>
            </a:r>
          </a:p>
        </p:txBody>
      </p:sp>
      <p:sp>
        <p:nvSpPr>
          <p:cNvPr id="3" name="Rectangle 2">
            <a:extLst>
              <a:ext uri="{FF2B5EF4-FFF2-40B4-BE49-F238E27FC236}">
                <a16:creationId xmlns="" xmlns:a16="http://schemas.microsoft.com/office/drawing/2014/main" id="{B62C4BD7-41F7-46DE-BE7F-173374C0E663}"/>
              </a:ext>
            </a:extLst>
          </p:cNvPr>
          <p:cNvSpPr/>
          <p:nvPr/>
        </p:nvSpPr>
        <p:spPr>
          <a:xfrm>
            <a:off x="214640" y="1192131"/>
            <a:ext cx="7977883" cy="646331"/>
          </a:xfrm>
          <a:prstGeom prst="rect">
            <a:avLst/>
          </a:prstGeom>
        </p:spPr>
        <p:txBody>
          <a:bodyPr wrap="square">
            <a:spAutoFit/>
          </a:bodyPr>
          <a:lstStyle/>
          <a:p>
            <a:pPr algn="just">
              <a:spcAft>
                <a:spcPts val="500"/>
              </a:spcAft>
              <a:tabLst>
                <a:tab pos="914400" algn="l"/>
              </a:tabLst>
            </a:pPr>
            <a:r>
              <a:rPr lang="fr-FR" b="1" dirty="0">
                <a:ea typeface="Cambria" panose="02040503050406030204" pitchFamily="18" charset="0"/>
                <a:cs typeface="Cambria" panose="02040503050406030204" pitchFamily="18" charset="0"/>
              </a:rPr>
              <a:t>Question 1 : </a:t>
            </a:r>
            <a:r>
              <a:rPr lang="fr-FR" dirty="0">
                <a:ea typeface="Cambria" panose="02040503050406030204" pitchFamily="18" charset="0"/>
                <a:cs typeface="Cambria" panose="02040503050406030204" pitchFamily="18" charset="0"/>
              </a:rPr>
              <a:t>Relevez dans les documents les éléments qui montrent que Michelin est une firme transnationale, leader dans son secteur ?</a:t>
            </a:r>
            <a:endParaRPr lang="fr-FR" sz="4000" dirty="0">
              <a:ea typeface="Cambria" panose="02040503050406030204" pitchFamily="18" charset="0"/>
              <a:cs typeface="Cambria" panose="02040503050406030204" pitchFamily="18" charset="0"/>
            </a:endParaRPr>
          </a:p>
        </p:txBody>
      </p:sp>
      <p:pic>
        <p:nvPicPr>
          <p:cNvPr id="17" name="Picture 1">
            <a:extLst>
              <a:ext uri="{FF2B5EF4-FFF2-40B4-BE49-F238E27FC236}">
                <a16:creationId xmlns="" xmlns:a16="http://schemas.microsoft.com/office/drawing/2014/main" id="{76F4E682-E81A-4DB5-AB91-06D09E9C43BA}"/>
              </a:ext>
            </a:extLst>
          </p:cNvPr>
          <p:cNvPicPr>
            <a:picLocks noChangeAspect="1"/>
          </p:cNvPicPr>
          <p:nvPr/>
        </p:nvPicPr>
        <p:blipFill>
          <a:blip r:embed="rId2" cstate="print">
            <a:extLst>
              <a:ext uri="{28A0092B-C50C-407E-A947-70E740481C1C}">
                <a14:useLocalDpi xmlns:a14="http://schemas.microsoft.com/office/drawing/2010/main" val="0"/>
              </a:ext>
            </a:extLst>
          </a:blip>
          <a:srcRect l="20496" t="62173" r="38307" b="3285"/>
          <a:stretch>
            <a:fillRect/>
          </a:stretch>
        </p:blipFill>
        <p:spPr bwMode="auto">
          <a:xfrm>
            <a:off x="337929" y="2200412"/>
            <a:ext cx="2841625" cy="3370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2">
            <a:extLst>
              <a:ext uri="{FF2B5EF4-FFF2-40B4-BE49-F238E27FC236}">
                <a16:creationId xmlns="" xmlns:a16="http://schemas.microsoft.com/office/drawing/2014/main" id="{01D265E2-EA10-4E38-9AC8-ACBAC2C69FCD}"/>
              </a:ext>
            </a:extLst>
          </p:cNvPr>
          <p:cNvSpPr>
            <a:spLocks/>
          </p:cNvSpPr>
          <p:nvPr/>
        </p:nvSpPr>
        <p:spPr bwMode="auto">
          <a:xfrm>
            <a:off x="349041" y="1838462"/>
            <a:ext cx="2819400" cy="35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r>
              <a:rPr lang="fr-FR" altLang="fr-FR" sz="1100" b="1">
                <a:latin typeface="Times New Roman" panose="02020603050405020304" pitchFamily="18" charset="0"/>
                <a:cs typeface="Times New Roman" panose="02020603050405020304" pitchFamily="18" charset="0"/>
                <a:sym typeface="Times New Roman" panose="02020603050405020304" pitchFamily="18" charset="0"/>
              </a:rPr>
              <a:t>Document 1 : un espace industriel ouvert sur le monde</a:t>
            </a:r>
          </a:p>
        </p:txBody>
      </p:sp>
      <p:pic>
        <p:nvPicPr>
          <p:cNvPr id="21" name="Picture 5">
            <a:extLst>
              <a:ext uri="{FF2B5EF4-FFF2-40B4-BE49-F238E27FC236}">
                <a16:creationId xmlns="" xmlns:a16="http://schemas.microsoft.com/office/drawing/2014/main" id="{DCCCD4D1-3CBA-4C8A-9B45-DEE99B7247D5}"/>
              </a:ext>
            </a:extLst>
          </p:cNvPr>
          <p:cNvPicPr>
            <a:picLocks noChangeAspect="1"/>
          </p:cNvPicPr>
          <p:nvPr/>
        </p:nvPicPr>
        <p:blipFill>
          <a:blip r:embed="rId3" cstate="print">
            <a:extLst>
              <a:ext uri="{28A0092B-C50C-407E-A947-70E740481C1C}">
                <a14:useLocalDpi xmlns:a14="http://schemas.microsoft.com/office/drawing/2010/main" val="0"/>
              </a:ext>
            </a:extLst>
          </a:blip>
          <a:srcRect l="45804" t="51875" r="15080" b="19493"/>
          <a:stretch>
            <a:fillRect/>
          </a:stretch>
        </p:blipFill>
        <p:spPr bwMode="auto">
          <a:xfrm>
            <a:off x="3306554" y="2232162"/>
            <a:ext cx="2776537" cy="287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Rectangle 6">
            <a:extLst>
              <a:ext uri="{FF2B5EF4-FFF2-40B4-BE49-F238E27FC236}">
                <a16:creationId xmlns="" xmlns:a16="http://schemas.microsoft.com/office/drawing/2014/main" id="{48415C7E-3324-4ABB-AEA7-02A3EC99F42D}"/>
              </a:ext>
            </a:extLst>
          </p:cNvPr>
          <p:cNvSpPr>
            <a:spLocks/>
          </p:cNvSpPr>
          <p:nvPr/>
        </p:nvSpPr>
        <p:spPr bwMode="auto">
          <a:xfrm>
            <a:off x="3311316" y="1838462"/>
            <a:ext cx="2767013" cy="35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r>
              <a:rPr lang="fr-FR" altLang="fr-FR" sz="1100" b="1" dirty="0">
                <a:latin typeface="Times New Roman" panose="02020603050405020304" pitchFamily="18" charset="0"/>
                <a:cs typeface="Times New Roman" panose="02020603050405020304" pitchFamily="18" charset="0"/>
                <a:sym typeface="Times New Roman" panose="02020603050405020304" pitchFamily="18" charset="0"/>
              </a:rPr>
              <a:t>Document 3 : un site industriel ouvert sur le monde</a:t>
            </a:r>
          </a:p>
        </p:txBody>
      </p:sp>
      <p:grpSp>
        <p:nvGrpSpPr>
          <p:cNvPr id="5" name="Groupe 4">
            <a:extLst>
              <a:ext uri="{FF2B5EF4-FFF2-40B4-BE49-F238E27FC236}">
                <a16:creationId xmlns="" xmlns:a16="http://schemas.microsoft.com/office/drawing/2014/main" id="{3BF9FBD4-10B3-48CD-A4BC-63E310B23201}"/>
              </a:ext>
            </a:extLst>
          </p:cNvPr>
          <p:cNvGrpSpPr/>
          <p:nvPr/>
        </p:nvGrpSpPr>
        <p:grpSpPr>
          <a:xfrm>
            <a:off x="434766" y="4399099"/>
            <a:ext cx="5532438" cy="260350"/>
            <a:chOff x="434766" y="4399099"/>
            <a:chExt cx="5532438" cy="260350"/>
          </a:xfrm>
        </p:grpSpPr>
        <p:sp>
          <p:nvSpPr>
            <p:cNvPr id="19" name="Line 3">
              <a:extLst>
                <a:ext uri="{FF2B5EF4-FFF2-40B4-BE49-F238E27FC236}">
                  <a16:creationId xmlns="" xmlns:a16="http://schemas.microsoft.com/office/drawing/2014/main" id="{92B07D7C-E3B1-4664-AE93-51DCC9394A7F}"/>
                </a:ext>
              </a:extLst>
            </p:cNvPr>
            <p:cNvSpPr>
              <a:spLocks noChangeShapeType="1"/>
            </p:cNvSpPr>
            <p:nvPr/>
          </p:nvSpPr>
          <p:spPr bwMode="auto">
            <a:xfrm flipV="1">
              <a:off x="1526966" y="4399099"/>
              <a:ext cx="1409700" cy="0"/>
            </a:xfrm>
            <a:prstGeom prst="line">
              <a:avLst/>
            </a:prstGeom>
            <a:noFill/>
            <a:ln w="381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20" name="Line 4">
              <a:extLst>
                <a:ext uri="{FF2B5EF4-FFF2-40B4-BE49-F238E27FC236}">
                  <a16:creationId xmlns="" xmlns:a16="http://schemas.microsoft.com/office/drawing/2014/main" id="{B9EAA614-88B4-40A2-AE7D-D799F5EADF71}"/>
                </a:ext>
              </a:extLst>
            </p:cNvPr>
            <p:cNvSpPr>
              <a:spLocks noChangeShapeType="1"/>
            </p:cNvSpPr>
            <p:nvPr/>
          </p:nvSpPr>
          <p:spPr bwMode="auto">
            <a:xfrm flipV="1">
              <a:off x="434766" y="4513399"/>
              <a:ext cx="2459038" cy="0"/>
            </a:xfrm>
            <a:prstGeom prst="line">
              <a:avLst/>
            </a:prstGeom>
            <a:noFill/>
            <a:ln w="381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23" name="Line 7">
              <a:extLst>
                <a:ext uri="{FF2B5EF4-FFF2-40B4-BE49-F238E27FC236}">
                  <a16:creationId xmlns="" xmlns:a16="http://schemas.microsoft.com/office/drawing/2014/main" id="{3E035FCD-ACFD-4437-9692-1E07F533C335}"/>
                </a:ext>
              </a:extLst>
            </p:cNvPr>
            <p:cNvSpPr>
              <a:spLocks noChangeShapeType="1"/>
            </p:cNvSpPr>
            <p:nvPr/>
          </p:nvSpPr>
          <p:spPr bwMode="auto">
            <a:xfrm flipV="1">
              <a:off x="3427204" y="4529274"/>
              <a:ext cx="2540000" cy="3175"/>
            </a:xfrm>
            <a:prstGeom prst="line">
              <a:avLst/>
            </a:prstGeom>
            <a:noFill/>
            <a:ln w="381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24" name="Line 8">
              <a:extLst>
                <a:ext uri="{FF2B5EF4-FFF2-40B4-BE49-F238E27FC236}">
                  <a16:creationId xmlns="" xmlns:a16="http://schemas.microsoft.com/office/drawing/2014/main" id="{36F042AB-D69A-4731-87AC-E30C0C465615}"/>
                </a:ext>
              </a:extLst>
            </p:cNvPr>
            <p:cNvSpPr>
              <a:spLocks noChangeShapeType="1"/>
            </p:cNvSpPr>
            <p:nvPr/>
          </p:nvSpPr>
          <p:spPr bwMode="auto">
            <a:xfrm flipV="1">
              <a:off x="3401804" y="4656274"/>
              <a:ext cx="2540000" cy="3175"/>
            </a:xfrm>
            <a:prstGeom prst="line">
              <a:avLst/>
            </a:prstGeom>
            <a:noFill/>
            <a:ln w="381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grpSp>
      <p:grpSp>
        <p:nvGrpSpPr>
          <p:cNvPr id="25" name="Groupe 24">
            <a:extLst>
              <a:ext uri="{FF2B5EF4-FFF2-40B4-BE49-F238E27FC236}">
                <a16:creationId xmlns="" xmlns:a16="http://schemas.microsoft.com/office/drawing/2014/main" id="{5F00C6C4-D176-41F5-8133-52D3189CE451}"/>
              </a:ext>
            </a:extLst>
          </p:cNvPr>
          <p:cNvGrpSpPr/>
          <p:nvPr/>
        </p:nvGrpSpPr>
        <p:grpSpPr>
          <a:xfrm>
            <a:off x="5904934" y="1838462"/>
            <a:ext cx="2437682" cy="3549870"/>
            <a:chOff x="5904934" y="1838462"/>
            <a:chExt cx="2437682" cy="3549870"/>
          </a:xfrm>
        </p:grpSpPr>
        <p:sp>
          <p:nvSpPr>
            <p:cNvPr id="6" name="Accolade fermante 5">
              <a:extLst>
                <a:ext uri="{FF2B5EF4-FFF2-40B4-BE49-F238E27FC236}">
                  <a16:creationId xmlns="" xmlns:a16="http://schemas.microsoft.com/office/drawing/2014/main" id="{1904AD64-2C0B-45C5-8252-5E13FB0E16E4}"/>
                </a:ext>
              </a:extLst>
            </p:cNvPr>
            <p:cNvSpPr/>
            <p:nvPr/>
          </p:nvSpPr>
          <p:spPr>
            <a:xfrm>
              <a:off x="5904934" y="1838462"/>
              <a:ext cx="567160" cy="3549870"/>
            </a:xfrm>
            <a:prstGeom prst="rightBrac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7" name="Rectangle 6">
              <a:extLst>
                <a:ext uri="{FF2B5EF4-FFF2-40B4-BE49-F238E27FC236}">
                  <a16:creationId xmlns="" xmlns:a16="http://schemas.microsoft.com/office/drawing/2014/main" id="{D2F03553-4CDF-4755-84BE-60342F12FCD6}"/>
                </a:ext>
              </a:extLst>
            </p:cNvPr>
            <p:cNvSpPr/>
            <p:nvPr/>
          </p:nvSpPr>
          <p:spPr>
            <a:xfrm>
              <a:off x="6554913" y="3151732"/>
              <a:ext cx="1787703" cy="1200329"/>
            </a:xfrm>
            <a:prstGeom prst="rect">
              <a:avLst/>
            </a:prstGeom>
          </p:spPr>
          <p:txBody>
            <a:bodyPr wrap="square">
              <a:spAutoFit/>
            </a:bodyPr>
            <a:lstStyle/>
            <a:p>
              <a:r>
                <a:rPr lang="fr-FR" altLang="fr-FR" dirty="0">
                  <a:latin typeface="Bradley Hand ITC TT-Bold" charset="0"/>
                  <a:sym typeface="Bradley Hand ITC TT-Bold" charset="0"/>
                </a:rPr>
                <a:t>69 sites de production de pneus Michelin dans 18 pays </a:t>
              </a:r>
              <a:endParaRPr lang="fr-FR" dirty="0"/>
            </a:p>
          </p:txBody>
        </p:sp>
      </p:grpSp>
      <p:sp>
        <p:nvSpPr>
          <p:cNvPr id="26" name="Rectangle 12">
            <a:extLst>
              <a:ext uri="{FF2B5EF4-FFF2-40B4-BE49-F238E27FC236}">
                <a16:creationId xmlns="" xmlns:a16="http://schemas.microsoft.com/office/drawing/2014/main" id="{68A1FF60-8568-4871-8957-3126674A8C93}"/>
              </a:ext>
            </a:extLst>
          </p:cNvPr>
          <p:cNvSpPr>
            <a:spLocks/>
          </p:cNvSpPr>
          <p:nvPr/>
        </p:nvSpPr>
        <p:spPr bwMode="auto">
          <a:xfrm>
            <a:off x="260053" y="1838650"/>
            <a:ext cx="8477297" cy="1362075"/>
          </a:xfrm>
          <a:prstGeom prst="rect">
            <a:avLst/>
          </a:prstGeom>
          <a:solidFill>
            <a:srgbClr val="FFFFFF"/>
          </a:solidFill>
          <a:ln>
            <a:noFill/>
          </a:ln>
          <a:effectLst/>
        </p:spPr>
        <p:txBody>
          <a:bodyPr wrap="square" lIns="45720" rIns="45720">
            <a:spAutoFit/>
          </a:bodyPr>
          <a:lstStyle/>
          <a:p>
            <a:pPr algn="just"/>
            <a:r>
              <a:rPr lang="fr-FR" altLang="fr-FR" sz="2000" b="1" i="1" dirty="0">
                <a:latin typeface="Bradley Hand ITC TT-Bold" charset="0"/>
                <a:sym typeface="Bradley Hand ITC TT-Bold" charset="0"/>
              </a:rPr>
              <a:t>1) Michelin, 2eme producteur mondial de pneus, est une firme transnationale car il a 69 sites de productions dans 18 pays et  il commercialise ses produits dans 170 pays. Il détient 15% du marché mondial de pneus et emploie 113 000 salariés.</a:t>
            </a:r>
          </a:p>
        </p:txBody>
      </p:sp>
    </p:spTree>
    <p:extLst>
      <p:ext uri="{BB962C8B-B14F-4D97-AF65-F5344CB8AC3E}">
        <p14:creationId xmlns:p14="http://schemas.microsoft.com/office/powerpoint/2010/main" val="36012723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AB1E181-2B03-4801-8718-2E484E1155FE}"/>
              </a:ext>
            </a:extLst>
          </p:cNvPr>
          <p:cNvSpPr>
            <a:spLocks noGrp="1"/>
          </p:cNvSpPr>
          <p:nvPr>
            <p:ph type="title"/>
          </p:nvPr>
        </p:nvSpPr>
        <p:spPr>
          <a:xfrm>
            <a:off x="337929" y="314739"/>
            <a:ext cx="8637105" cy="990600"/>
          </a:xfrm>
        </p:spPr>
        <p:txBody>
          <a:bodyPr>
            <a:normAutofit fontScale="90000"/>
          </a:bodyPr>
          <a:lstStyle/>
          <a:p>
            <a:r>
              <a:rPr lang="fr-FR" dirty="0"/>
              <a:t>TD1 : Les mutations du système productif de Michelin</a:t>
            </a:r>
          </a:p>
        </p:txBody>
      </p:sp>
      <p:sp>
        <p:nvSpPr>
          <p:cNvPr id="4" name="Rectangle 3">
            <a:extLst>
              <a:ext uri="{FF2B5EF4-FFF2-40B4-BE49-F238E27FC236}">
                <a16:creationId xmlns="" xmlns:a16="http://schemas.microsoft.com/office/drawing/2014/main" id="{AFB7E0AD-321E-4650-AC29-92B300E35869}"/>
              </a:ext>
            </a:extLst>
          </p:cNvPr>
          <p:cNvSpPr/>
          <p:nvPr/>
        </p:nvSpPr>
        <p:spPr>
          <a:xfrm>
            <a:off x="337929" y="1069033"/>
            <a:ext cx="8468142" cy="1200329"/>
          </a:xfrm>
          <a:prstGeom prst="rect">
            <a:avLst/>
          </a:prstGeom>
        </p:spPr>
        <p:txBody>
          <a:bodyPr wrap="square">
            <a:spAutoFit/>
          </a:bodyPr>
          <a:lstStyle/>
          <a:p>
            <a:pPr algn="just">
              <a:spcAft>
                <a:spcPts val="500"/>
              </a:spcAft>
              <a:tabLst>
                <a:tab pos="914400" algn="l"/>
              </a:tabLst>
            </a:pPr>
            <a:r>
              <a:rPr lang="fr-FR" b="1" dirty="0">
                <a:ea typeface="Cambria" panose="02040503050406030204" pitchFamily="18" charset="0"/>
                <a:cs typeface="Cambria" panose="02040503050406030204" pitchFamily="18" charset="0"/>
              </a:rPr>
              <a:t>Question 2 : </a:t>
            </a:r>
            <a:r>
              <a:rPr lang="fr-FR" dirty="0">
                <a:ea typeface="Cambria" panose="02040503050406030204" pitchFamily="18" charset="0"/>
                <a:cs typeface="Cambria" panose="02040503050406030204" pitchFamily="18" charset="0"/>
              </a:rPr>
              <a:t>Montrez, à partir des documents, que Michelin, à Clermont-Ferrand, s’est recentré, dans la chaîne de production, sur les fonctions abstraites de production et les activités à haute valeur ajoutée ? Quelles ont été les conséquences spatiales et sociales de cette stratégie ?</a:t>
            </a:r>
            <a:endParaRPr lang="fr-FR" sz="4000" dirty="0">
              <a:ea typeface="Cambria" panose="02040503050406030204" pitchFamily="18" charset="0"/>
              <a:cs typeface="Cambria" panose="02040503050406030204" pitchFamily="18" charset="0"/>
            </a:endParaRPr>
          </a:p>
        </p:txBody>
      </p:sp>
      <p:pic>
        <p:nvPicPr>
          <p:cNvPr id="27" name="Picture 1">
            <a:extLst>
              <a:ext uri="{FF2B5EF4-FFF2-40B4-BE49-F238E27FC236}">
                <a16:creationId xmlns="" xmlns:a16="http://schemas.microsoft.com/office/drawing/2014/main" id="{89777B19-23ED-4E74-9A8F-556ED8104B48}"/>
              </a:ext>
            </a:extLst>
          </p:cNvPr>
          <p:cNvPicPr>
            <a:picLocks noChangeAspect="1"/>
          </p:cNvPicPr>
          <p:nvPr/>
        </p:nvPicPr>
        <p:blipFill>
          <a:blip r:embed="rId2" cstate="print">
            <a:extLst>
              <a:ext uri="{28A0092B-C50C-407E-A947-70E740481C1C}">
                <a14:useLocalDpi xmlns:a14="http://schemas.microsoft.com/office/drawing/2010/main" val="0"/>
              </a:ext>
            </a:extLst>
          </a:blip>
          <a:srcRect l="45804" t="51875" r="15080" b="19493"/>
          <a:stretch>
            <a:fillRect/>
          </a:stretch>
        </p:blipFill>
        <p:spPr bwMode="auto">
          <a:xfrm>
            <a:off x="460286" y="2752939"/>
            <a:ext cx="3263900" cy="3379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 name="Rectangle 2">
            <a:extLst>
              <a:ext uri="{FF2B5EF4-FFF2-40B4-BE49-F238E27FC236}">
                <a16:creationId xmlns="" xmlns:a16="http://schemas.microsoft.com/office/drawing/2014/main" id="{974FE369-F033-40E4-A06E-75B332CF0E4E}"/>
              </a:ext>
            </a:extLst>
          </p:cNvPr>
          <p:cNvSpPr>
            <a:spLocks/>
          </p:cNvSpPr>
          <p:nvPr/>
        </p:nvSpPr>
        <p:spPr bwMode="auto">
          <a:xfrm>
            <a:off x="468223" y="2510052"/>
            <a:ext cx="32480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r>
              <a:rPr lang="fr-FR" altLang="fr-FR" sz="1100" b="1" dirty="0">
                <a:latin typeface="Times New Roman" panose="02020603050405020304" pitchFamily="18" charset="0"/>
                <a:cs typeface="Times New Roman" panose="02020603050405020304" pitchFamily="18" charset="0"/>
                <a:sym typeface="Times New Roman" panose="02020603050405020304" pitchFamily="18" charset="0"/>
              </a:rPr>
              <a:t>Document 2 : un site industriel ouvert sur le monde</a:t>
            </a:r>
          </a:p>
        </p:txBody>
      </p:sp>
      <p:grpSp>
        <p:nvGrpSpPr>
          <p:cNvPr id="8" name="Groupe 7">
            <a:extLst>
              <a:ext uri="{FF2B5EF4-FFF2-40B4-BE49-F238E27FC236}">
                <a16:creationId xmlns="" xmlns:a16="http://schemas.microsoft.com/office/drawing/2014/main" id="{082AEB12-1EBF-4A57-9775-C4DA8029FD42}"/>
              </a:ext>
            </a:extLst>
          </p:cNvPr>
          <p:cNvGrpSpPr/>
          <p:nvPr/>
        </p:nvGrpSpPr>
        <p:grpSpPr>
          <a:xfrm>
            <a:off x="468223" y="3694327"/>
            <a:ext cx="3092450" cy="2073310"/>
            <a:chOff x="468223" y="3694327"/>
            <a:chExt cx="3092450" cy="2073310"/>
          </a:xfrm>
        </p:grpSpPr>
        <p:sp>
          <p:nvSpPr>
            <p:cNvPr id="29" name="Line 3">
              <a:extLst>
                <a:ext uri="{FF2B5EF4-FFF2-40B4-BE49-F238E27FC236}">
                  <a16:creationId xmlns="" xmlns:a16="http://schemas.microsoft.com/office/drawing/2014/main" id="{61A8F6CC-7817-47C9-A678-AC183B2AFBD4}"/>
                </a:ext>
              </a:extLst>
            </p:cNvPr>
            <p:cNvSpPr>
              <a:spLocks noChangeShapeType="1"/>
            </p:cNvSpPr>
            <p:nvPr/>
          </p:nvSpPr>
          <p:spPr bwMode="auto">
            <a:xfrm flipV="1">
              <a:off x="1868398" y="3694327"/>
              <a:ext cx="1614488" cy="0"/>
            </a:xfrm>
            <a:prstGeom prst="line">
              <a:avLst/>
            </a:prstGeom>
            <a:noFill/>
            <a:ln w="38100" cap="flat" cmpd="sng">
              <a:solidFill>
                <a:srgbClr val="942192"/>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30" name="Line 4">
              <a:extLst>
                <a:ext uri="{FF2B5EF4-FFF2-40B4-BE49-F238E27FC236}">
                  <a16:creationId xmlns="" xmlns:a16="http://schemas.microsoft.com/office/drawing/2014/main" id="{EB7FFDF7-6385-4F05-9B2F-590DE41B361C}"/>
                </a:ext>
              </a:extLst>
            </p:cNvPr>
            <p:cNvSpPr>
              <a:spLocks noChangeShapeType="1"/>
            </p:cNvSpPr>
            <p:nvPr/>
          </p:nvSpPr>
          <p:spPr bwMode="auto">
            <a:xfrm flipV="1">
              <a:off x="560298" y="3846727"/>
              <a:ext cx="1614488" cy="0"/>
            </a:xfrm>
            <a:prstGeom prst="line">
              <a:avLst/>
            </a:prstGeom>
            <a:noFill/>
            <a:ln w="38100" cap="flat" cmpd="sng">
              <a:solidFill>
                <a:srgbClr val="942192"/>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31" name="Line 5">
              <a:extLst>
                <a:ext uri="{FF2B5EF4-FFF2-40B4-BE49-F238E27FC236}">
                  <a16:creationId xmlns="" xmlns:a16="http://schemas.microsoft.com/office/drawing/2014/main" id="{A1931504-5230-44D6-A1F3-40530E190D98}"/>
                </a:ext>
              </a:extLst>
            </p:cNvPr>
            <p:cNvSpPr>
              <a:spLocks noChangeShapeType="1"/>
            </p:cNvSpPr>
            <p:nvPr/>
          </p:nvSpPr>
          <p:spPr bwMode="auto">
            <a:xfrm flipV="1">
              <a:off x="1931898" y="4970677"/>
              <a:ext cx="1614488" cy="0"/>
            </a:xfrm>
            <a:prstGeom prst="line">
              <a:avLst/>
            </a:prstGeom>
            <a:noFill/>
            <a:ln w="38100" cap="flat" cmpd="sng">
              <a:solidFill>
                <a:srgbClr val="942192"/>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32" name="Line 6">
              <a:extLst>
                <a:ext uri="{FF2B5EF4-FFF2-40B4-BE49-F238E27FC236}">
                  <a16:creationId xmlns="" xmlns:a16="http://schemas.microsoft.com/office/drawing/2014/main" id="{381988E4-B8D9-476C-B85E-B64DC84612B7}"/>
                </a:ext>
              </a:extLst>
            </p:cNvPr>
            <p:cNvSpPr>
              <a:spLocks noChangeShapeType="1"/>
            </p:cNvSpPr>
            <p:nvPr/>
          </p:nvSpPr>
          <p:spPr bwMode="auto">
            <a:xfrm flipV="1">
              <a:off x="496798" y="5116727"/>
              <a:ext cx="3063875" cy="0"/>
            </a:xfrm>
            <a:prstGeom prst="line">
              <a:avLst/>
            </a:prstGeom>
            <a:noFill/>
            <a:ln w="38100" cap="flat" cmpd="sng">
              <a:solidFill>
                <a:srgbClr val="942192"/>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33" name="Line 7">
              <a:extLst>
                <a:ext uri="{FF2B5EF4-FFF2-40B4-BE49-F238E27FC236}">
                  <a16:creationId xmlns="" xmlns:a16="http://schemas.microsoft.com/office/drawing/2014/main" id="{0D56062A-E825-4942-A7C3-325B45954F1E}"/>
                </a:ext>
              </a:extLst>
            </p:cNvPr>
            <p:cNvSpPr>
              <a:spLocks noChangeShapeType="1"/>
            </p:cNvSpPr>
            <p:nvPr/>
          </p:nvSpPr>
          <p:spPr bwMode="auto">
            <a:xfrm flipV="1">
              <a:off x="496798" y="5288177"/>
              <a:ext cx="3063875" cy="0"/>
            </a:xfrm>
            <a:prstGeom prst="line">
              <a:avLst/>
            </a:prstGeom>
            <a:noFill/>
            <a:ln w="38100" cap="flat" cmpd="sng">
              <a:solidFill>
                <a:srgbClr val="942192"/>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34" name="Line 8">
              <a:extLst>
                <a:ext uri="{FF2B5EF4-FFF2-40B4-BE49-F238E27FC236}">
                  <a16:creationId xmlns="" xmlns:a16="http://schemas.microsoft.com/office/drawing/2014/main" id="{87E96608-B206-4CE6-A42D-EFDDC72F0013}"/>
                </a:ext>
              </a:extLst>
            </p:cNvPr>
            <p:cNvSpPr>
              <a:spLocks noChangeShapeType="1"/>
            </p:cNvSpPr>
            <p:nvPr/>
          </p:nvSpPr>
          <p:spPr bwMode="auto">
            <a:xfrm flipV="1">
              <a:off x="560298" y="4823039"/>
              <a:ext cx="2936875" cy="0"/>
            </a:xfrm>
            <a:prstGeom prst="line">
              <a:avLst/>
            </a:prstGeom>
            <a:noFill/>
            <a:ln w="38100" cap="flat" cmpd="sng">
              <a:solidFill>
                <a:srgbClr val="942192"/>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41" name="Line 7">
              <a:extLst>
                <a:ext uri="{FF2B5EF4-FFF2-40B4-BE49-F238E27FC236}">
                  <a16:creationId xmlns="" xmlns:a16="http://schemas.microsoft.com/office/drawing/2014/main" id="{666DC9E1-8938-4218-9C3D-CF39C29382C6}"/>
                </a:ext>
              </a:extLst>
            </p:cNvPr>
            <p:cNvSpPr>
              <a:spLocks noChangeShapeType="1"/>
            </p:cNvSpPr>
            <p:nvPr/>
          </p:nvSpPr>
          <p:spPr bwMode="auto">
            <a:xfrm flipV="1">
              <a:off x="496798" y="5625512"/>
              <a:ext cx="3063875" cy="0"/>
            </a:xfrm>
            <a:prstGeom prst="line">
              <a:avLst/>
            </a:prstGeom>
            <a:noFill/>
            <a:ln w="38100" cap="flat" cmpd="sng">
              <a:solidFill>
                <a:srgbClr val="942192"/>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42" name="Line 7">
              <a:extLst>
                <a:ext uri="{FF2B5EF4-FFF2-40B4-BE49-F238E27FC236}">
                  <a16:creationId xmlns="" xmlns:a16="http://schemas.microsoft.com/office/drawing/2014/main" id="{6A49FECE-84C8-4171-A4C8-0F7DFA2A3A37}"/>
                </a:ext>
              </a:extLst>
            </p:cNvPr>
            <p:cNvSpPr>
              <a:spLocks noChangeShapeType="1"/>
            </p:cNvSpPr>
            <p:nvPr/>
          </p:nvSpPr>
          <p:spPr bwMode="auto">
            <a:xfrm flipV="1">
              <a:off x="468223" y="5767637"/>
              <a:ext cx="3063875" cy="0"/>
            </a:xfrm>
            <a:prstGeom prst="line">
              <a:avLst/>
            </a:prstGeom>
            <a:noFill/>
            <a:ln w="38100" cap="flat" cmpd="sng">
              <a:solidFill>
                <a:srgbClr val="942192"/>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grpSp>
      <p:grpSp>
        <p:nvGrpSpPr>
          <p:cNvPr id="12" name="Groupe 11">
            <a:extLst>
              <a:ext uri="{FF2B5EF4-FFF2-40B4-BE49-F238E27FC236}">
                <a16:creationId xmlns="" xmlns:a16="http://schemas.microsoft.com/office/drawing/2014/main" id="{842EEA16-E238-441E-B4A7-D64F0F506904}"/>
              </a:ext>
            </a:extLst>
          </p:cNvPr>
          <p:cNvGrpSpPr/>
          <p:nvPr/>
        </p:nvGrpSpPr>
        <p:grpSpPr>
          <a:xfrm>
            <a:off x="3591925" y="2383074"/>
            <a:ext cx="4586059" cy="3574909"/>
            <a:chOff x="3591925" y="2383074"/>
            <a:chExt cx="4586059" cy="3574909"/>
          </a:xfrm>
        </p:grpSpPr>
        <p:sp>
          <p:nvSpPr>
            <p:cNvPr id="9" name="Accolade fermante 8">
              <a:extLst>
                <a:ext uri="{FF2B5EF4-FFF2-40B4-BE49-F238E27FC236}">
                  <a16:creationId xmlns="" xmlns:a16="http://schemas.microsoft.com/office/drawing/2014/main" id="{A76F7668-F41F-4EA0-A435-54532C36674E}"/>
                </a:ext>
              </a:extLst>
            </p:cNvPr>
            <p:cNvSpPr/>
            <p:nvPr/>
          </p:nvSpPr>
          <p:spPr>
            <a:xfrm>
              <a:off x="3591925" y="2510052"/>
              <a:ext cx="272461" cy="3379781"/>
            </a:xfrm>
            <a:prstGeom prst="rightBrace">
              <a:avLst/>
            </a:prstGeom>
            <a:noFill/>
            <a:ln w="25400" cap="flat">
              <a:solidFill>
                <a:schemeClr val="accent6">
                  <a:lumMod val="50000"/>
                </a:schemeClr>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10" name="ZoneTexte 9">
              <a:extLst>
                <a:ext uri="{FF2B5EF4-FFF2-40B4-BE49-F238E27FC236}">
                  <a16:creationId xmlns="" xmlns:a16="http://schemas.microsoft.com/office/drawing/2014/main" id="{9F44F721-3B9A-4B95-BAE9-6F1E2182FA7E}"/>
                </a:ext>
              </a:extLst>
            </p:cNvPr>
            <p:cNvSpPr txBox="1"/>
            <p:nvPr/>
          </p:nvSpPr>
          <p:spPr>
            <a:xfrm>
              <a:off x="4094363" y="2383074"/>
              <a:ext cx="408362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dirty="0">
                  <a:ln>
                    <a:noFill/>
                  </a:ln>
                  <a:solidFill>
                    <a:srgbClr val="000000"/>
                  </a:solidFill>
                  <a:effectLst/>
                  <a:uFillTx/>
                  <a:latin typeface="+mn-lt"/>
                  <a:ea typeface="+mn-ea"/>
                  <a:cs typeface="+mn-cs"/>
                  <a:sym typeface="Arial"/>
                </a:rPr>
                <a:t>Délocalisation de la fabrication des pneus de bas et moyenne gamme dans l’usine de Vitoria en Espagne : 195 800 tonn</a:t>
              </a:r>
              <a:r>
                <a:rPr lang="fr-FR" sz="1600" dirty="0"/>
                <a:t>es/an de pneus à faible valeur ajoutée</a:t>
              </a:r>
              <a:endParaRPr kumimoji="0" lang="fr-FR" sz="1600" b="0" i="0" u="none" strike="noStrike" cap="none" spc="0" normalizeH="0" baseline="0" dirty="0">
                <a:ln>
                  <a:noFill/>
                </a:ln>
                <a:solidFill>
                  <a:srgbClr val="000000"/>
                </a:solidFill>
                <a:effectLst/>
                <a:uFillTx/>
                <a:latin typeface="+mn-lt"/>
                <a:ea typeface="+mn-ea"/>
                <a:cs typeface="+mn-cs"/>
                <a:sym typeface="Arial"/>
              </a:endParaRPr>
            </a:p>
          </p:txBody>
        </p:sp>
        <p:sp>
          <p:nvSpPr>
            <p:cNvPr id="43" name="ZoneTexte 42">
              <a:extLst>
                <a:ext uri="{FF2B5EF4-FFF2-40B4-BE49-F238E27FC236}">
                  <a16:creationId xmlns="" xmlns:a16="http://schemas.microsoft.com/office/drawing/2014/main" id="{85697770-693F-4340-9A2D-8D952CDB1ECE}"/>
                </a:ext>
              </a:extLst>
            </p:cNvPr>
            <p:cNvSpPr txBox="1"/>
            <p:nvPr/>
          </p:nvSpPr>
          <p:spPr>
            <a:xfrm>
              <a:off x="4094363" y="3779313"/>
              <a:ext cx="408362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dirty="0">
                  <a:ln>
                    <a:noFill/>
                  </a:ln>
                  <a:solidFill>
                    <a:srgbClr val="000000"/>
                  </a:solidFill>
                  <a:effectLst/>
                  <a:uFillTx/>
                  <a:latin typeface="+mn-lt"/>
                  <a:ea typeface="+mn-ea"/>
                  <a:cs typeface="+mn-cs"/>
                  <a:sym typeface="Arial"/>
                </a:rPr>
                <a:t>Recentrage sur la fabrication de pneus haut de gamme : pneus de voiture de luxe à haute valeur ajoutée </a:t>
              </a:r>
            </a:p>
          </p:txBody>
        </p:sp>
        <p:sp>
          <p:nvSpPr>
            <p:cNvPr id="44" name="ZoneTexte 43">
              <a:extLst>
                <a:ext uri="{FF2B5EF4-FFF2-40B4-BE49-F238E27FC236}">
                  <a16:creationId xmlns="" xmlns:a16="http://schemas.microsoft.com/office/drawing/2014/main" id="{8B3DD05F-DD50-4B94-8671-942F51471E07}"/>
                </a:ext>
              </a:extLst>
            </p:cNvPr>
            <p:cNvSpPr txBox="1"/>
            <p:nvPr/>
          </p:nvSpPr>
          <p:spPr>
            <a:xfrm>
              <a:off x="4094362" y="5116727"/>
              <a:ext cx="408362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dirty="0">
                  <a:ln>
                    <a:noFill/>
                  </a:ln>
                  <a:solidFill>
                    <a:srgbClr val="000000"/>
                  </a:solidFill>
                  <a:effectLst/>
                  <a:uFillTx/>
                  <a:latin typeface="+mn-lt"/>
                  <a:ea typeface="+mn-ea"/>
                  <a:cs typeface="+mn-cs"/>
                  <a:sym typeface="Arial"/>
                </a:rPr>
                <a:t>Réduction des capacités de production concrète des usines à Clermont-Ferrand : à peine 3800 et 18 800 tonnes de pneus/an</a:t>
              </a:r>
            </a:p>
          </p:txBody>
        </p:sp>
        <p:sp>
          <p:nvSpPr>
            <p:cNvPr id="11" name="Flèche : double flèche verticale 10">
              <a:extLst>
                <a:ext uri="{FF2B5EF4-FFF2-40B4-BE49-F238E27FC236}">
                  <a16:creationId xmlns="" xmlns:a16="http://schemas.microsoft.com/office/drawing/2014/main" id="{BFCE2ED1-347F-4C5E-ABF5-10382C544057}"/>
                </a:ext>
              </a:extLst>
            </p:cNvPr>
            <p:cNvSpPr/>
            <p:nvPr/>
          </p:nvSpPr>
          <p:spPr>
            <a:xfrm>
              <a:off x="5784350" y="3429000"/>
              <a:ext cx="184935" cy="376176"/>
            </a:xfrm>
            <a:prstGeom prst="upDownArrow">
              <a:avLst/>
            </a:prstGeom>
            <a:solidFill>
              <a:schemeClr val="accent6">
                <a:lumMod val="50000"/>
              </a:schemeClr>
            </a:solidFill>
            <a:ln w="25400" cap="flat">
              <a:solidFill>
                <a:schemeClr val="accent6">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45" name="Flèche : double flèche verticale 44">
              <a:extLst>
                <a:ext uri="{FF2B5EF4-FFF2-40B4-BE49-F238E27FC236}">
                  <a16:creationId xmlns="" xmlns:a16="http://schemas.microsoft.com/office/drawing/2014/main" id="{8AFF6CBD-0EBB-4B7C-9EF8-0A6D5731DB1B}"/>
                </a:ext>
              </a:extLst>
            </p:cNvPr>
            <p:cNvSpPr/>
            <p:nvPr/>
          </p:nvSpPr>
          <p:spPr>
            <a:xfrm>
              <a:off x="5804897" y="4620569"/>
              <a:ext cx="184935" cy="376176"/>
            </a:xfrm>
            <a:prstGeom prst="upDownArrow">
              <a:avLst/>
            </a:prstGeom>
            <a:solidFill>
              <a:schemeClr val="accent6">
                <a:lumMod val="50000"/>
              </a:schemeClr>
            </a:solidFill>
            <a:ln w="25400" cap="flat">
              <a:solidFill>
                <a:schemeClr val="accent6">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spTree>
    <p:extLst>
      <p:ext uri="{BB962C8B-B14F-4D97-AF65-F5344CB8AC3E}">
        <p14:creationId xmlns:p14="http://schemas.microsoft.com/office/powerpoint/2010/main" val="10388428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AB1E181-2B03-4801-8718-2E484E1155FE}"/>
              </a:ext>
            </a:extLst>
          </p:cNvPr>
          <p:cNvSpPr>
            <a:spLocks noGrp="1"/>
          </p:cNvSpPr>
          <p:nvPr>
            <p:ph type="title"/>
          </p:nvPr>
        </p:nvSpPr>
        <p:spPr>
          <a:xfrm>
            <a:off x="337929" y="314739"/>
            <a:ext cx="8637105" cy="990600"/>
          </a:xfrm>
        </p:spPr>
        <p:txBody>
          <a:bodyPr>
            <a:normAutofit fontScale="90000"/>
          </a:bodyPr>
          <a:lstStyle/>
          <a:p>
            <a:r>
              <a:rPr lang="fr-FR" dirty="0"/>
              <a:t>TD1 : Les mutations du système productif de Michelin</a:t>
            </a:r>
          </a:p>
        </p:txBody>
      </p:sp>
      <p:sp>
        <p:nvSpPr>
          <p:cNvPr id="4" name="Rectangle 3">
            <a:extLst>
              <a:ext uri="{FF2B5EF4-FFF2-40B4-BE49-F238E27FC236}">
                <a16:creationId xmlns="" xmlns:a16="http://schemas.microsoft.com/office/drawing/2014/main" id="{AFB7E0AD-321E-4650-AC29-92B300E35869}"/>
              </a:ext>
            </a:extLst>
          </p:cNvPr>
          <p:cNvSpPr/>
          <p:nvPr/>
        </p:nvSpPr>
        <p:spPr>
          <a:xfrm>
            <a:off x="337929" y="1069033"/>
            <a:ext cx="8468142" cy="1200329"/>
          </a:xfrm>
          <a:prstGeom prst="rect">
            <a:avLst/>
          </a:prstGeom>
        </p:spPr>
        <p:txBody>
          <a:bodyPr wrap="square">
            <a:spAutoFit/>
          </a:bodyPr>
          <a:lstStyle/>
          <a:p>
            <a:pPr algn="just">
              <a:spcAft>
                <a:spcPts val="500"/>
              </a:spcAft>
              <a:tabLst>
                <a:tab pos="914400" algn="l"/>
              </a:tabLst>
            </a:pPr>
            <a:r>
              <a:rPr lang="fr-FR" b="1" dirty="0">
                <a:ea typeface="Cambria" panose="02040503050406030204" pitchFamily="18" charset="0"/>
                <a:cs typeface="Cambria" panose="02040503050406030204" pitchFamily="18" charset="0"/>
              </a:rPr>
              <a:t>Question 2 : </a:t>
            </a:r>
            <a:r>
              <a:rPr lang="fr-FR" dirty="0">
                <a:ea typeface="Cambria" panose="02040503050406030204" pitchFamily="18" charset="0"/>
                <a:cs typeface="Cambria" panose="02040503050406030204" pitchFamily="18" charset="0"/>
              </a:rPr>
              <a:t>Montrez, à partir des documents, que Michelin, à Clermont-Ferrand, s’est recentré, dans la chaîne de production, sur les fonctions abstraites de production et les activités à haute valeur ajoutée ? Quelles ont été les conséquences spatiales et sociales de cette stratégie ?</a:t>
            </a:r>
            <a:endParaRPr lang="fr-FR" sz="4000" dirty="0">
              <a:ea typeface="Cambria" panose="02040503050406030204" pitchFamily="18" charset="0"/>
              <a:cs typeface="Cambria" panose="02040503050406030204" pitchFamily="18" charset="0"/>
            </a:endParaRPr>
          </a:p>
        </p:txBody>
      </p:sp>
      <p:pic>
        <p:nvPicPr>
          <p:cNvPr id="22" name="Picture 1">
            <a:extLst>
              <a:ext uri="{FF2B5EF4-FFF2-40B4-BE49-F238E27FC236}">
                <a16:creationId xmlns="" xmlns:a16="http://schemas.microsoft.com/office/drawing/2014/main" id="{20ABB5FF-6060-4E1A-89C2-17FCBC2DA7CF}"/>
              </a:ext>
            </a:extLst>
          </p:cNvPr>
          <p:cNvPicPr>
            <a:picLocks noChangeAspect="1"/>
          </p:cNvPicPr>
          <p:nvPr/>
        </p:nvPicPr>
        <p:blipFill>
          <a:blip r:embed="rId2" cstate="print">
            <a:extLst>
              <a:ext uri="{28A0092B-C50C-407E-A947-70E740481C1C}">
                <a14:useLocalDpi xmlns:a14="http://schemas.microsoft.com/office/drawing/2010/main" val="0"/>
              </a:ext>
            </a:extLst>
          </a:blip>
          <a:srcRect l="45804" t="51875" r="15080" b="19493"/>
          <a:stretch>
            <a:fillRect/>
          </a:stretch>
        </p:blipFill>
        <p:spPr bwMode="auto">
          <a:xfrm>
            <a:off x="424184" y="2914004"/>
            <a:ext cx="2776537" cy="287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Rectangle 2">
            <a:extLst>
              <a:ext uri="{FF2B5EF4-FFF2-40B4-BE49-F238E27FC236}">
                <a16:creationId xmlns="" xmlns:a16="http://schemas.microsoft.com/office/drawing/2014/main" id="{1101D94B-5D34-4F77-9993-17208D53CF0E}"/>
              </a:ext>
            </a:extLst>
          </p:cNvPr>
          <p:cNvSpPr>
            <a:spLocks/>
          </p:cNvSpPr>
          <p:nvPr/>
        </p:nvSpPr>
        <p:spPr bwMode="auto">
          <a:xfrm>
            <a:off x="428946" y="2504429"/>
            <a:ext cx="2767013"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r>
              <a:rPr lang="fr-FR" altLang="fr-FR" sz="1100" b="1" dirty="0">
                <a:latin typeface="Times New Roman" panose="02020603050405020304" pitchFamily="18" charset="0"/>
                <a:cs typeface="Times New Roman" panose="02020603050405020304" pitchFamily="18" charset="0"/>
                <a:sym typeface="Times New Roman" panose="02020603050405020304" pitchFamily="18" charset="0"/>
              </a:rPr>
              <a:t>Document 3 : un site industriel ouvert sur le monde</a:t>
            </a:r>
          </a:p>
        </p:txBody>
      </p:sp>
      <p:pic>
        <p:nvPicPr>
          <p:cNvPr id="24" name="Picture 3">
            <a:extLst>
              <a:ext uri="{FF2B5EF4-FFF2-40B4-BE49-F238E27FC236}">
                <a16:creationId xmlns="" xmlns:a16="http://schemas.microsoft.com/office/drawing/2014/main" id="{342CC499-CE0D-4437-9C7C-4904F715B19C}"/>
              </a:ext>
            </a:extLst>
          </p:cNvPr>
          <p:cNvPicPr>
            <a:picLocks noChangeAspect="1"/>
          </p:cNvPicPr>
          <p:nvPr/>
        </p:nvPicPr>
        <p:blipFill>
          <a:blip r:embed="rId3" cstate="print">
            <a:extLst>
              <a:ext uri="{28A0092B-C50C-407E-A947-70E740481C1C}">
                <a14:useLocalDpi xmlns:a14="http://schemas.microsoft.com/office/drawing/2010/main" val="0"/>
              </a:ext>
            </a:extLst>
          </a:blip>
          <a:srcRect l="20496" t="62173" r="38307" b="3285"/>
          <a:stretch>
            <a:fillRect/>
          </a:stretch>
        </p:blipFill>
        <p:spPr bwMode="auto">
          <a:xfrm>
            <a:off x="3367409" y="2855267"/>
            <a:ext cx="2765425" cy="3279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Rectangle 4">
            <a:extLst>
              <a:ext uri="{FF2B5EF4-FFF2-40B4-BE49-F238E27FC236}">
                <a16:creationId xmlns="" xmlns:a16="http://schemas.microsoft.com/office/drawing/2014/main" id="{DFC26781-324D-45F3-BDB7-99BAA8BDEC86}"/>
              </a:ext>
            </a:extLst>
          </p:cNvPr>
          <p:cNvSpPr>
            <a:spLocks/>
          </p:cNvSpPr>
          <p:nvPr/>
        </p:nvSpPr>
        <p:spPr bwMode="auto">
          <a:xfrm>
            <a:off x="3436465" y="2454295"/>
            <a:ext cx="2696369"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r>
              <a:rPr lang="fr-FR" altLang="fr-FR" sz="1100" b="1" dirty="0">
                <a:latin typeface="Times New Roman" panose="02020603050405020304" pitchFamily="18" charset="0"/>
                <a:cs typeface="Times New Roman" panose="02020603050405020304" pitchFamily="18" charset="0"/>
                <a:sym typeface="Times New Roman" panose="02020603050405020304" pitchFamily="18" charset="0"/>
              </a:rPr>
              <a:t>Document 1 : un espace industriel ouvert sur le monde</a:t>
            </a:r>
          </a:p>
        </p:txBody>
      </p:sp>
      <p:grpSp>
        <p:nvGrpSpPr>
          <p:cNvPr id="3" name="Groupe 2">
            <a:extLst>
              <a:ext uri="{FF2B5EF4-FFF2-40B4-BE49-F238E27FC236}">
                <a16:creationId xmlns="" xmlns:a16="http://schemas.microsoft.com/office/drawing/2014/main" id="{5FF300B2-BA47-4D89-893C-199A96130453}"/>
              </a:ext>
            </a:extLst>
          </p:cNvPr>
          <p:cNvGrpSpPr/>
          <p:nvPr/>
        </p:nvGrpSpPr>
        <p:grpSpPr>
          <a:xfrm>
            <a:off x="530546" y="3212544"/>
            <a:ext cx="5414962" cy="2555875"/>
            <a:chOff x="530546" y="3212544"/>
            <a:chExt cx="5414962" cy="2555875"/>
          </a:xfrm>
        </p:grpSpPr>
        <p:sp>
          <p:nvSpPr>
            <p:cNvPr id="26" name="Line 5">
              <a:extLst>
                <a:ext uri="{FF2B5EF4-FFF2-40B4-BE49-F238E27FC236}">
                  <a16:creationId xmlns="" xmlns:a16="http://schemas.microsoft.com/office/drawing/2014/main" id="{3401443E-2E9E-41C0-8CB2-B209ECEB5EFF}"/>
                </a:ext>
              </a:extLst>
            </p:cNvPr>
            <p:cNvSpPr>
              <a:spLocks noChangeShapeType="1"/>
            </p:cNvSpPr>
            <p:nvPr/>
          </p:nvSpPr>
          <p:spPr bwMode="auto">
            <a:xfrm>
              <a:off x="530546" y="3988742"/>
              <a:ext cx="2541588" cy="4762"/>
            </a:xfrm>
            <a:prstGeom prst="line">
              <a:avLst/>
            </a:prstGeom>
            <a:noFill/>
            <a:ln w="381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35" name="Line 6">
              <a:extLst>
                <a:ext uri="{FF2B5EF4-FFF2-40B4-BE49-F238E27FC236}">
                  <a16:creationId xmlns="" xmlns:a16="http://schemas.microsoft.com/office/drawing/2014/main" id="{DCD10B5A-419A-4C80-BE2B-58626AB064BA}"/>
                </a:ext>
              </a:extLst>
            </p:cNvPr>
            <p:cNvSpPr>
              <a:spLocks noChangeShapeType="1"/>
            </p:cNvSpPr>
            <p:nvPr/>
          </p:nvSpPr>
          <p:spPr bwMode="auto">
            <a:xfrm>
              <a:off x="530546" y="4141142"/>
              <a:ext cx="2541588" cy="4762"/>
            </a:xfrm>
            <a:prstGeom prst="line">
              <a:avLst/>
            </a:prstGeom>
            <a:noFill/>
            <a:ln w="381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36" name="Line 7">
              <a:extLst>
                <a:ext uri="{FF2B5EF4-FFF2-40B4-BE49-F238E27FC236}">
                  <a16:creationId xmlns="" xmlns:a16="http://schemas.microsoft.com/office/drawing/2014/main" id="{F8F8DA02-697E-4668-A27F-10A1EC9C91F3}"/>
                </a:ext>
              </a:extLst>
            </p:cNvPr>
            <p:cNvSpPr>
              <a:spLocks noChangeShapeType="1"/>
            </p:cNvSpPr>
            <p:nvPr/>
          </p:nvSpPr>
          <p:spPr bwMode="auto">
            <a:xfrm>
              <a:off x="3505520" y="3212544"/>
              <a:ext cx="1347788" cy="0"/>
            </a:xfrm>
            <a:prstGeom prst="line">
              <a:avLst/>
            </a:prstGeom>
            <a:noFill/>
            <a:ln w="381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37" name="Line 8">
              <a:extLst>
                <a:ext uri="{FF2B5EF4-FFF2-40B4-BE49-F238E27FC236}">
                  <a16:creationId xmlns="" xmlns:a16="http://schemas.microsoft.com/office/drawing/2014/main" id="{F38597F6-2551-468A-A0C0-968523D707AD}"/>
                </a:ext>
              </a:extLst>
            </p:cNvPr>
            <p:cNvSpPr>
              <a:spLocks noChangeShapeType="1"/>
            </p:cNvSpPr>
            <p:nvPr/>
          </p:nvSpPr>
          <p:spPr bwMode="auto">
            <a:xfrm>
              <a:off x="3505520" y="3339544"/>
              <a:ext cx="1347788" cy="0"/>
            </a:xfrm>
            <a:prstGeom prst="line">
              <a:avLst/>
            </a:prstGeom>
            <a:noFill/>
            <a:ln w="381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38" name="Line 9">
              <a:extLst>
                <a:ext uri="{FF2B5EF4-FFF2-40B4-BE49-F238E27FC236}">
                  <a16:creationId xmlns="" xmlns:a16="http://schemas.microsoft.com/office/drawing/2014/main" id="{4234F19B-E8D4-4C34-85A7-BA21EAB1501F}"/>
                </a:ext>
              </a:extLst>
            </p:cNvPr>
            <p:cNvSpPr>
              <a:spLocks noChangeShapeType="1"/>
            </p:cNvSpPr>
            <p:nvPr/>
          </p:nvSpPr>
          <p:spPr bwMode="auto">
            <a:xfrm>
              <a:off x="3505520" y="3466544"/>
              <a:ext cx="647700" cy="0"/>
            </a:xfrm>
            <a:prstGeom prst="line">
              <a:avLst/>
            </a:prstGeom>
            <a:noFill/>
            <a:ln w="381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39" name="Line 10">
              <a:extLst>
                <a:ext uri="{FF2B5EF4-FFF2-40B4-BE49-F238E27FC236}">
                  <a16:creationId xmlns="" xmlns:a16="http://schemas.microsoft.com/office/drawing/2014/main" id="{86B61831-8089-4D27-9857-3903C07A3C92}"/>
                </a:ext>
              </a:extLst>
            </p:cNvPr>
            <p:cNvSpPr>
              <a:spLocks noChangeShapeType="1"/>
            </p:cNvSpPr>
            <p:nvPr/>
          </p:nvSpPr>
          <p:spPr bwMode="auto">
            <a:xfrm flipV="1">
              <a:off x="3505520" y="3736507"/>
              <a:ext cx="1347788" cy="0"/>
            </a:xfrm>
            <a:prstGeom prst="line">
              <a:avLst/>
            </a:prstGeom>
            <a:noFill/>
            <a:ln w="381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40" name="Line 11">
              <a:extLst>
                <a:ext uri="{FF2B5EF4-FFF2-40B4-BE49-F238E27FC236}">
                  <a16:creationId xmlns="" xmlns:a16="http://schemas.microsoft.com/office/drawing/2014/main" id="{5717DB9D-2FDE-40F4-AF8D-67C722D92961}"/>
                </a:ext>
              </a:extLst>
            </p:cNvPr>
            <p:cNvSpPr>
              <a:spLocks noChangeShapeType="1"/>
            </p:cNvSpPr>
            <p:nvPr/>
          </p:nvSpPr>
          <p:spPr bwMode="auto">
            <a:xfrm flipV="1">
              <a:off x="3505520" y="3852395"/>
              <a:ext cx="1347788" cy="0"/>
            </a:xfrm>
            <a:prstGeom prst="line">
              <a:avLst/>
            </a:prstGeom>
            <a:noFill/>
            <a:ln w="381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46" name="Line 12">
              <a:extLst>
                <a:ext uri="{FF2B5EF4-FFF2-40B4-BE49-F238E27FC236}">
                  <a16:creationId xmlns="" xmlns:a16="http://schemas.microsoft.com/office/drawing/2014/main" id="{258B0BDE-2EF5-4C3B-B00E-E663F67DEF1E}"/>
                </a:ext>
              </a:extLst>
            </p:cNvPr>
            <p:cNvSpPr>
              <a:spLocks noChangeShapeType="1"/>
            </p:cNvSpPr>
            <p:nvPr/>
          </p:nvSpPr>
          <p:spPr bwMode="auto">
            <a:xfrm flipV="1">
              <a:off x="3505520" y="3979395"/>
              <a:ext cx="1347788" cy="0"/>
            </a:xfrm>
            <a:prstGeom prst="line">
              <a:avLst/>
            </a:prstGeom>
            <a:noFill/>
            <a:ln w="381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47" name="Line 13">
              <a:extLst>
                <a:ext uri="{FF2B5EF4-FFF2-40B4-BE49-F238E27FC236}">
                  <a16:creationId xmlns="" xmlns:a16="http://schemas.microsoft.com/office/drawing/2014/main" id="{78C279F1-157B-4204-9B13-87F8BBDEE8BF}"/>
                </a:ext>
              </a:extLst>
            </p:cNvPr>
            <p:cNvSpPr>
              <a:spLocks noChangeShapeType="1"/>
            </p:cNvSpPr>
            <p:nvPr/>
          </p:nvSpPr>
          <p:spPr bwMode="auto">
            <a:xfrm>
              <a:off x="5491483" y="5362019"/>
              <a:ext cx="454025" cy="0"/>
            </a:xfrm>
            <a:prstGeom prst="line">
              <a:avLst/>
            </a:prstGeom>
            <a:noFill/>
            <a:ln w="381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48" name="Line 14">
              <a:extLst>
                <a:ext uri="{FF2B5EF4-FFF2-40B4-BE49-F238E27FC236}">
                  <a16:creationId xmlns="" xmlns:a16="http://schemas.microsoft.com/office/drawing/2014/main" id="{9009A83E-CA66-44B9-B146-DF82B3E04D08}"/>
                </a:ext>
              </a:extLst>
            </p:cNvPr>
            <p:cNvSpPr>
              <a:spLocks noChangeShapeType="1"/>
            </p:cNvSpPr>
            <p:nvPr/>
          </p:nvSpPr>
          <p:spPr bwMode="auto">
            <a:xfrm>
              <a:off x="3567433" y="5512832"/>
              <a:ext cx="2365375" cy="0"/>
            </a:xfrm>
            <a:prstGeom prst="line">
              <a:avLst/>
            </a:prstGeom>
            <a:noFill/>
            <a:ln w="381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49" name="Line 15">
              <a:extLst>
                <a:ext uri="{FF2B5EF4-FFF2-40B4-BE49-F238E27FC236}">
                  <a16:creationId xmlns="" xmlns:a16="http://schemas.microsoft.com/office/drawing/2014/main" id="{00ECDB0C-390F-4A85-A021-CF0B5BA9CBC9}"/>
                </a:ext>
              </a:extLst>
            </p:cNvPr>
            <p:cNvSpPr>
              <a:spLocks noChangeShapeType="1"/>
            </p:cNvSpPr>
            <p:nvPr/>
          </p:nvSpPr>
          <p:spPr bwMode="auto">
            <a:xfrm>
              <a:off x="3567433" y="5628719"/>
              <a:ext cx="2365375" cy="0"/>
            </a:xfrm>
            <a:prstGeom prst="line">
              <a:avLst/>
            </a:prstGeom>
            <a:noFill/>
            <a:ln w="381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sp>
          <p:nvSpPr>
            <p:cNvPr id="50" name="Line 16">
              <a:extLst>
                <a:ext uri="{FF2B5EF4-FFF2-40B4-BE49-F238E27FC236}">
                  <a16:creationId xmlns="" xmlns:a16="http://schemas.microsoft.com/office/drawing/2014/main" id="{62CA45AD-D289-48C2-9E6C-48D35CEA6169}"/>
                </a:ext>
              </a:extLst>
            </p:cNvPr>
            <p:cNvSpPr>
              <a:spLocks noChangeShapeType="1"/>
            </p:cNvSpPr>
            <p:nvPr/>
          </p:nvSpPr>
          <p:spPr bwMode="auto">
            <a:xfrm>
              <a:off x="3567433" y="5768419"/>
              <a:ext cx="2365375" cy="0"/>
            </a:xfrm>
            <a:prstGeom prst="line">
              <a:avLst/>
            </a:prstGeom>
            <a:noFill/>
            <a:ln w="381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fr-FR" altLang="fr-FR" sz="1200">
                <a:latin typeface="Helvetica" panose="020B0604020202020204" pitchFamily="34" charset="0"/>
                <a:sym typeface="Helvetica" panose="020B0604020202020204" pitchFamily="34" charset="0"/>
              </a:endParaRPr>
            </a:p>
          </p:txBody>
        </p:sp>
      </p:grpSp>
      <p:grpSp>
        <p:nvGrpSpPr>
          <p:cNvPr id="7" name="Groupe 6">
            <a:extLst>
              <a:ext uri="{FF2B5EF4-FFF2-40B4-BE49-F238E27FC236}">
                <a16:creationId xmlns="" xmlns:a16="http://schemas.microsoft.com/office/drawing/2014/main" id="{F2266125-4EE0-480E-8C86-4D7701512C95}"/>
              </a:ext>
            </a:extLst>
          </p:cNvPr>
          <p:cNvGrpSpPr/>
          <p:nvPr/>
        </p:nvGrpSpPr>
        <p:grpSpPr>
          <a:xfrm>
            <a:off x="5955417" y="2319496"/>
            <a:ext cx="3188583" cy="3680747"/>
            <a:chOff x="5955417" y="2319496"/>
            <a:chExt cx="3188583" cy="3680747"/>
          </a:xfrm>
        </p:grpSpPr>
        <p:sp>
          <p:nvSpPr>
            <p:cNvPr id="5" name="Accolade fermante 4">
              <a:extLst>
                <a:ext uri="{FF2B5EF4-FFF2-40B4-BE49-F238E27FC236}">
                  <a16:creationId xmlns="" xmlns:a16="http://schemas.microsoft.com/office/drawing/2014/main" id="{C42C7945-87A8-40C4-8C2F-42AAEB28D1A1}"/>
                </a:ext>
              </a:extLst>
            </p:cNvPr>
            <p:cNvSpPr/>
            <p:nvPr/>
          </p:nvSpPr>
          <p:spPr>
            <a:xfrm>
              <a:off x="5955417" y="2319496"/>
              <a:ext cx="348831" cy="3680747"/>
            </a:xfrm>
            <a:prstGeom prst="rightBrac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6" name="ZoneTexte 5">
              <a:extLst>
                <a:ext uri="{FF2B5EF4-FFF2-40B4-BE49-F238E27FC236}">
                  <a16:creationId xmlns="" xmlns:a16="http://schemas.microsoft.com/office/drawing/2014/main" id="{158C8FCA-3F49-4A6B-BA2E-127CF8C65262}"/>
                </a:ext>
              </a:extLst>
            </p:cNvPr>
            <p:cNvSpPr txBox="1"/>
            <p:nvPr/>
          </p:nvSpPr>
          <p:spPr>
            <a:xfrm>
              <a:off x="6235738" y="2604216"/>
              <a:ext cx="2908262"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dirty="0">
                  <a:ln>
                    <a:noFill/>
                  </a:ln>
                  <a:solidFill>
                    <a:srgbClr val="000000"/>
                  </a:solidFill>
                  <a:effectLst/>
                  <a:uFillTx/>
                  <a:latin typeface="+mn-lt"/>
                  <a:ea typeface="+mn-ea"/>
                  <a:cs typeface="+mn-cs"/>
                  <a:sym typeface="Arial"/>
                </a:rPr>
                <a:t>Délocalisation des métiers d’exécution </a:t>
              </a:r>
              <a:r>
                <a:rPr kumimoji="0" lang="fr-FR" sz="1600" b="0" i="0" u="none" strike="noStrike" cap="none" spc="0" normalizeH="0" baseline="0" dirty="0">
                  <a:ln>
                    <a:noFill/>
                  </a:ln>
                  <a:solidFill>
                    <a:srgbClr val="000000"/>
                  </a:solidFill>
                  <a:effectLst/>
                  <a:uFillTx/>
                  <a:latin typeface="+mn-lt"/>
                  <a:ea typeface="+mn-ea"/>
                  <a:cs typeface="+mn-cs"/>
                  <a:sym typeface="Wingdings" panose="05000000000000000000" pitchFamily="2" charset="2"/>
                </a:rPr>
                <a:t>  suppression des emplois ouvriers (de 28000 à 12 500)</a:t>
              </a:r>
              <a:r>
                <a:rPr kumimoji="0" lang="fr-FR" sz="1600" b="0" i="0" u="none" strike="noStrike" cap="none" spc="0" normalizeH="0" baseline="0" dirty="0">
                  <a:ln>
                    <a:noFill/>
                  </a:ln>
                  <a:solidFill>
                    <a:srgbClr val="000000"/>
                  </a:solidFill>
                  <a:effectLst/>
                  <a:uFillTx/>
                  <a:latin typeface="+mn-lt"/>
                  <a:ea typeface="+mn-ea"/>
                  <a:cs typeface="+mn-cs"/>
                  <a:sym typeface="Arial"/>
                </a:rPr>
                <a:t> </a:t>
              </a:r>
            </a:p>
          </p:txBody>
        </p:sp>
        <p:sp>
          <p:nvSpPr>
            <p:cNvPr id="51" name="ZoneTexte 50">
              <a:extLst>
                <a:ext uri="{FF2B5EF4-FFF2-40B4-BE49-F238E27FC236}">
                  <a16:creationId xmlns="" xmlns:a16="http://schemas.microsoft.com/office/drawing/2014/main" id="{81A3FE40-BFCA-4ACF-B9C5-4B6FF3C00E4B}"/>
                </a:ext>
              </a:extLst>
            </p:cNvPr>
            <p:cNvSpPr txBox="1"/>
            <p:nvPr/>
          </p:nvSpPr>
          <p:spPr>
            <a:xfrm>
              <a:off x="6155443" y="4404934"/>
              <a:ext cx="2908263"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dirty="0">
                  <a:ln>
                    <a:noFill/>
                  </a:ln>
                  <a:solidFill>
                    <a:srgbClr val="000000"/>
                  </a:solidFill>
                  <a:effectLst/>
                  <a:uFillTx/>
                  <a:latin typeface="+mn-lt"/>
                  <a:ea typeface="+mn-ea"/>
                  <a:cs typeface="+mn-cs"/>
                  <a:sym typeface="Arial"/>
                </a:rPr>
                <a:t>Concentration sur les fonctions abstraites de la production : innovation et décision </a:t>
              </a:r>
              <a:r>
                <a:rPr kumimoji="0" lang="fr-FR" sz="1600" b="0" i="0" u="none" strike="noStrike" cap="none" spc="0" normalizeH="0" baseline="0" dirty="0">
                  <a:ln>
                    <a:noFill/>
                  </a:ln>
                  <a:solidFill>
                    <a:srgbClr val="000000"/>
                  </a:solidFill>
                  <a:effectLst/>
                  <a:uFillTx/>
                  <a:latin typeface="+mn-lt"/>
                  <a:ea typeface="+mn-ea"/>
                  <a:cs typeface="+mn-cs"/>
                  <a:sym typeface="Wingdings" panose="05000000000000000000" pitchFamily="2" charset="2"/>
                </a:rPr>
                <a:t>main d’œuvre qualifiée (</a:t>
              </a:r>
              <a:r>
                <a:rPr kumimoji="0" lang="fr-FR" sz="1600" b="0" i="0" u="none" strike="noStrike" cap="none" spc="0" normalizeH="0" baseline="0" dirty="0" err="1">
                  <a:ln>
                    <a:noFill/>
                  </a:ln>
                  <a:solidFill>
                    <a:srgbClr val="000000"/>
                  </a:solidFill>
                  <a:effectLst/>
                  <a:uFillTx/>
                  <a:latin typeface="+mn-lt"/>
                  <a:ea typeface="+mn-ea"/>
                  <a:cs typeface="+mn-cs"/>
                  <a:sym typeface="Wingdings" panose="05000000000000000000" pitchFamily="2" charset="2"/>
                </a:rPr>
                <a:t>ingénieur.e.</a:t>
              </a:r>
              <a:r>
                <a:rPr lang="fr-FR" sz="1600" dirty="0" err="1">
                  <a:sym typeface="Wingdings" panose="05000000000000000000" pitchFamily="2" charset="2"/>
                </a:rPr>
                <a:t>s</a:t>
              </a:r>
              <a:r>
                <a:rPr lang="fr-FR" sz="1600" dirty="0">
                  <a:sym typeface="Wingdings" panose="05000000000000000000" pitchFamily="2" charset="2"/>
                </a:rPr>
                <a:t>/</a:t>
              </a:r>
              <a:r>
                <a:rPr lang="fr-FR" sz="1600" dirty="0" err="1">
                  <a:sym typeface="Wingdings" panose="05000000000000000000" pitchFamily="2" charset="2"/>
                </a:rPr>
                <a:t>technicien.nes</a:t>
              </a:r>
              <a:r>
                <a:rPr lang="fr-FR" sz="1600" dirty="0">
                  <a:sym typeface="Wingdings" panose="05000000000000000000" pitchFamily="2" charset="2"/>
                </a:rPr>
                <a:t> = 50% des effectifs)</a:t>
              </a:r>
              <a:endParaRPr kumimoji="0" lang="fr-FR" sz="1600" b="0" i="0" u="none" strike="noStrike" cap="none" spc="0" normalizeH="0" baseline="0" dirty="0">
                <a:ln>
                  <a:noFill/>
                </a:ln>
                <a:solidFill>
                  <a:srgbClr val="000000"/>
                </a:solidFill>
                <a:effectLst/>
                <a:uFillTx/>
                <a:latin typeface="+mn-lt"/>
                <a:ea typeface="+mn-ea"/>
                <a:cs typeface="+mn-cs"/>
                <a:sym typeface="Arial"/>
              </a:endParaRPr>
            </a:p>
          </p:txBody>
        </p:sp>
        <p:sp>
          <p:nvSpPr>
            <p:cNvPr id="52" name="Flèche : double flèche verticale 51">
              <a:extLst>
                <a:ext uri="{FF2B5EF4-FFF2-40B4-BE49-F238E27FC236}">
                  <a16:creationId xmlns="" xmlns:a16="http://schemas.microsoft.com/office/drawing/2014/main" id="{31F2D3D8-C33B-4635-B510-8DFA31633D4E}"/>
                </a:ext>
              </a:extLst>
            </p:cNvPr>
            <p:cNvSpPr/>
            <p:nvPr/>
          </p:nvSpPr>
          <p:spPr>
            <a:xfrm>
              <a:off x="7372260" y="3664306"/>
              <a:ext cx="240506" cy="690493"/>
            </a:xfrm>
            <a:prstGeom prst="upDownArrow">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sp>
        <p:nvSpPr>
          <p:cNvPr id="53" name="Rectangle 12">
            <a:extLst>
              <a:ext uri="{FF2B5EF4-FFF2-40B4-BE49-F238E27FC236}">
                <a16:creationId xmlns="" xmlns:a16="http://schemas.microsoft.com/office/drawing/2014/main" id="{8EA8A516-EE8E-49B0-BE6E-FC61294E12C3}"/>
              </a:ext>
            </a:extLst>
          </p:cNvPr>
          <p:cNvSpPr>
            <a:spLocks/>
          </p:cNvSpPr>
          <p:nvPr/>
        </p:nvSpPr>
        <p:spPr bwMode="auto">
          <a:xfrm>
            <a:off x="237757" y="2362162"/>
            <a:ext cx="8477297" cy="3170099"/>
          </a:xfrm>
          <a:prstGeom prst="rect">
            <a:avLst/>
          </a:prstGeom>
          <a:solidFill>
            <a:srgbClr val="FFFFFF"/>
          </a:solidFill>
          <a:ln>
            <a:noFill/>
          </a:ln>
          <a:effectLst/>
        </p:spPr>
        <p:txBody>
          <a:bodyPr wrap="square" lIns="45720" rIns="45720">
            <a:spAutoFit/>
          </a:bodyPr>
          <a:lstStyle/>
          <a:p>
            <a:pPr algn="just"/>
            <a:r>
              <a:rPr lang="fr-FR" altLang="fr-FR" sz="2000" b="1" i="1" dirty="0">
                <a:latin typeface="Bradley Hand ITC TT-Bold" charset="0"/>
                <a:sym typeface="Bradley Hand ITC TT-Bold" charset="0"/>
              </a:rPr>
              <a:t>2) Michelin a décidé de concentrer les activités du site de Clermont-Ferrand sur  les segments les plus rentables de la chaîne de valeur ajoutée. La FTN a ainsi délocalisé les activités de production des pneus à faible valeur ajoutée dans des pays où la main d’œuvre est moins chère, telle l’Espagne, avec comme conséquence la suppression de nombreux emplois d’ouvriers à Clermont-Ferrand. La capitale auvergnate, siège de Michelin, s’est spécialisée, en effet, dans les activités de production à haute valeur ajoutée (pneus de voiture de luxe) et les fonctions abstraite de production (décision et innovation), de sorte qu’aujourd’hui </a:t>
            </a:r>
            <a:r>
              <a:rPr lang="fr-FR" altLang="fr-FR" sz="2000" b="1" i="1" dirty="0" err="1">
                <a:latin typeface="Bradley Hand ITC TT-Bold" charset="0"/>
                <a:sym typeface="Bradley Hand ITC TT-Bold" charset="0"/>
              </a:rPr>
              <a:t>ingénieur.e.s</a:t>
            </a:r>
            <a:r>
              <a:rPr lang="fr-FR" altLang="fr-FR" sz="2000" b="1" i="1" dirty="0">
                <a:latin typeface="Bradley Hand ITC TT-Bold" charset="0"/>
                <a:sym typeface="Bradley Hand ITC TT-Bold" charset="0"/>
              </a:rPr>
              <a:t> et </a:t>
            </a:r>
            <a:r>
              <a:rPr lang="fr-FR" altLang="fr-FR" sz="2000" b="1" i="1" dirty="0" err="1">
                <a:latin typeface="Bradley Hand ITC TT-Bold" charset="0"/>
                <a:sym typeface="Bradley Hand ITC TT-Bold" charset="0"/>
              </a:rPr>
              <a:t>technicien.ne.s</a:t>
            </a:r>
            <a:r>
              <a:rPr lang="fr-FR" altLang="fr-FR" sz="2000" b="1" i="1" dirty="0">
                <a:latin typeface="Bradley Hand ITC TT-Bold" charset="0"/>
                <a:sym typeface="Bradley Hand ITC TT-Bold" charset="0"/>
              </a:rPr>
              <a:t> </a:t>
            </a:r>
            <a:r>
              <a:rPr lang="fr-FR" altLang="fr-FR" sz="2000" b="1" i="1" dirty="0" err="1">
                <a:latin typeface="Bradley Hand ITC TT-Bold" charset="0"/>
                <a:sym typeface="Bradley Hand ITC TT-Bold" charset="0"/>
              </a:rPr>
              <a:t>réprésentent</a:t>
            </a:r>
            <a:r>
              <a:rPr lang="fr-FR" altLang="fr-FR" sz="2000" b="1" i="1" dirty="0">
                <a:latin typeface="Bradley Hand ITC TT-Bold" charset="0"/>
                <a:sym typeface="Bradley Hand ITC TT-Bold" charset="0"/>
              </a:rPr>
              <a:t> la moitié de la main d’œuvre employée par Michelin à Clermont-Ferrand.</a:t>
            </a:r>
          </a:p>
        </p:txBody>
      </p:sp>
    </p:spTree>
    <p:extLst>
      <p:ext uri="{BB962C8B-B14F-4D97-AF65-F5344CB8AC3E}">
        <p14:creationId xmlns:p14="http://schemas.microsoft.com/office/powerpoint/2010/main" val="42420448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AB1E181-2B03-4801-8718-2E484E1155FE}"/>
              </a:ext>
            </a:extLst>
          </p:cNvPr>
          <p:cNvSpPr>
            <a:spLocks noGrp="1"/>
          </p:cNvSpPr>
          <p:nvPr>
            <p:ph type="title"/>
          </p:nvPr>
        </p:nvSpPr>
        <p:spPr>
          <a:xfrm>
            <a:off x="337929" y="314739"/>
            <a:ext cx="8637105" cy="990600"/>
          </a:xfrm>
        </p:spPr>
        <p:txBody>
          <a:bodyPr>
            <a:normAutofit fontScale="90000"/>
          </a:bodyPr>
          <a:lstStyle/>
          <a:p>
            <a:r>
              <a:rPr lang="fr-FR" dirty="0"/>
              <a:t>TD1 : Les mutations du système productif de Michelin</a:t>
            </a:r>
          </a:p>
        </p:txBody>
      </p:sp>
      <p:sp>
        <p:nvSpPr>
          <p:cNvPr id="4" name="Rectangle 3">
            <a:extLst>
              <a:ext uri="{FF2B5EF4-FFF2-40B4-BE49-F238E27FC236}">
                <a16:creationId xmlns="" xmlns:a16="http://schemas.microsoft.com/office/drawing/2014/main" id="{AFB7E0AD-321E-4650-AC29-92B300E35869}"/>
              </a:ext>
            </a:extLst>
          </p:cNvPr>
          <p:cNvSpPr/>
          <p:nvPr/>
        </p:nvSpPr>
        <p:spPr>
          <a:xfrm>
            <a:off x="337929" y="1069033"/>
            <a:ext cx="8468142" cy="646331"/>
          </a:xfrm>
          <a:prstGeom prst="rect">
            <a:avLst/>
          </a:prstGeom>
        </p:spPr>
        <p:txBody>
          <a:bodyPr wrap="square">
            <a:spAutoFit/>
          </a:bodyPr>
          <a:lstStyle/>
          <a:p>
            <a:pPr algn="just">
              <a:spcAft>
                <a:spcPts val="500"/>
              </a:spcAft>
              <a:tabLst>
                <a:tab pos="914400" algn="l"/>
              </a:tabLst>
            </a:pPr>
            <a:r>
              <a:rPr lang="fr-FR" b="1" dirty="0">
                <a:ea typeface="Cambria" panose="02040503050406030204" pitchFamily="18" charset="0"/>
                <a:cs typeface="Cambria" panose="02040503050406030204" pitchFamily="18" charset="0"/>
              </a:rPr>
              <a:t>Question 3 : </a:t>
            </a:r>
            <a:r>
              <a:rPr lang="fr-FR" dirty="0">
                <a:ea typeface="Cambria" panose="02040503050406030204" pitchFamily="18" charset="0"/>
                <a:cs typeface="Cambria" panose="02040503050406030204" pitchFamily="18" charset="0"/>
              </a:rPr>
              <a:t>Observez le doc. 2. Comment ces mutations ont-elles modifié le paysage du site de production Michelin à Clermont-Ferrand ?</a:t>
            </a:r>
            <a:endParaRPr lang="fr-FR" sz="4000" dirty="0">
              <a:ea typeface="Cambria" panose="02040503050406030204" pitchFamily="18" charset="0"/>
              <a:cs typeface="Cambria" panose="02040503050406030204" pitchFamily="18" charset="0"/>
            </a:endParaRPr>
          </a:p>
        </p:txBody>
      </p:sp>
      <p:grpSp>
        <p:nvGrpSpPr>
          <p:cNvPr id="27" name="Groupe 26">
            <a:extLst>
              <a:ext uri="{FF2B5EF4-FFF2-40B4-BE49-F238E27FC236}">
                <a16:creationId xmlns="" xmlns:a16="http://schemas.microsoft.com/office/drawing/2014/main" id="{352C6008-4F70-431E-B231-2188A2552577}"/>
              </a:ext>
            </a:extLst>
          </p:cNvPr>
          <p:cNvGrpSpPr/>
          <p:nvPr/>
        </p:nvGrpSpPr>
        <p:grpSpPr>
          <a:xfrm>
            <a:off x="337929" y="1914492"/>
            <a:ext cx="5333116" cy="4220818"/>
            <a:chOff x="3641918" y="1318591"/>
            <a:chExt cx="5333116" cy="4220818"/>
          </a:xfrm>
        </p:grpSpPr>
        <p:pic>
          <p:nvPicPr>
            <p:cNvPr id="28" name="officeArt object">
              <a:extLst>
                <a:ext uri="{FF2B5EF4-FFF2-40B4-BE49-F238E27FC236}">
                  <a16:creationId xmlns="" xmlns:a16="http://schemas.microsoft.com/office/drawing/2014/main" id="{F27756E9-E10A-44BB-97F8-7107E4F94957}"/>
                </a:ext>
              </a:extLst>
            </p:cNvPr>
            <p:cNvPicPr/>
            <p:nvPr/>
          </p:nvPicPr>
          <p:blipFill>
            <a:blip r:embed="rId2"/>
            <a:srcRect l="20495" t="15143" b="40978"/>
            <a:stretch>
              <a:fillRect/>
            </a:stretch>
          </p:blipFill>
          <p:spPr>
            <a:xfrm>
              <a:off x="3641918" y="1318591"/>
              <a:ext cx="5333116" cy="4220818"/>
            </a:xfrm>
            <a:prstGeom prst="rect">
              <a:avLst/>
            </a:prstGeom>
            <a:ln w="12700" cap="flat">
              <a:noFill/>
              <a:miter lim="400000"/>
            </a:ln>
            <a:effectLst/>
          </p:spPr>
        </p:pic>
        <p:sp>
          <p:nvSpPr>
            <p:cNvPr id="29" name="Rectangle 28">
              <a:extLst>
                <a:ext uri="{FF2B5EF4-FFF2-40B4-BE49-F238E27FC236}">
                  <a16:creationId xmlns="" xmlns:a16="http://schemas.microsoft.com/office/drawing/2014/main" id="{82D89EBA-F70E-4F0E-8966-7DCE070A383C}"/>
                </a:ext>
              </a:extLst>
            </p:cNvPr>
            <p:cNvSpPr/>
            <p:nvPr/>
          </p:nvSpPr>
          <p:spPr>
            <a:xfrm>
              <a:off x="3641918" y="4915519"/>
              <a:ext cx="188843" cy="20101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11" name="Groupe 10">
            <a:extLst>
              <a:ext uri="{FF2B5EF4-FFF2-40B4-BE49-F238E27FC236}">
                <a16:creationId xmlns="" xmlns:a16="http://schemas.microsoft.com/office/drawing/2014/main" id="{E032E7CB-5B40-439C-A274-6C2578889A11}"/>
              </a:ext>
            </a:extLst>
          </p:cNvPr>
          <p:cNvGrpSpPr/>
          <p:nvPr/>
        </p:nvGrpSpPr>
        <p:grpSpPr>
          <a:xfrm>
            <a:off x="3945276" y="4664467"/>
            <a:ext cx="5198724" cy="821933"/>
            <a:chOff x="3945276" y="4664467"/>
            <a:chExt cx="5198724" cy="821933"/>
          </a:xfrm>
        </p:grpSpPr>
        <p:sp>
          <p:nvSpPr>
            <p:cNvPr id="8" name="Forme libre : forme 7">
              <a:extLst>
                <a:ext uri="{FF2B5EF4-FFF2-40B4-BE49-F238E27FC236}">
                  <a16:creationId xmlns="" xmlns:a16="http://schemas.microsoft.com/office/drawing/2014/main" id="{AFC87D88-F13D-46C2-9310-21B16982CB29}"/>
                </a:ext>
              </a:extLst>
            </p:cNvPr>
            <p:cNvSpPr/>
            <p:nvPr/>
          </p:nvSpPr>
          <p:spPr>
            <a:xfrm>
              <a:off x="3945276" y="4664467"/>
              <a:ext cx="1633591" cy="821933"/>
            </a:xfrm>
            <a:custGeom>
              <a:avLst/>
              <a:gdLst>
                <a:gd name="connsiteX0" fmla="*/ 154113 w 1633591"/>
                <a:gd name="connsiteY0" fmla="*/ 821933 h 821933"/>
                <a:gd name="connsiteX1" fmla="*/ 0 w 1633591"/>
                <a:gd name="connsiteY1" fmla="*/ 328773 h 821933"/>
                <a:gd name="connsiteX2" fmla="*/ 739740 w 1633591"/>
                <a:gd name="connsiteY2" fmla="*/ 277403 h 821933"/>
                <a:gd name="connsiteX3" fmla="*/ 636998 w 1633591"/>
                <a:gd name="connsiteY3" fmla="*/ 10275 h 821933"/>
                <a:gd name="connsiteX4" fmla="*/ 1078787 w 1633591"/>
                <a:gd name="connsiteY4" fmla="*/ 0 h 821933"/>
                <a:gd name="connsiteX5" fmla="*/ 1633591 w 1633591"/>
                <a:gd name="connsiteY5" fmla="*/ 770562 h 821933"/>
                <a:gd name="connsiteX6" fmla="*/ 154113 w 1633591"/>
                <a:gd name="connsiteY6" fmla="*/ 821933 h 82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591" h="821933">
                  <a:moveTo>
                    <a:pt x="154113" y="821933"/>
                  </a:moveTo>
                  <a:lnTo>
                    <a:pt x="0" y="328773"/>
                  </a:lnTo>
                  <a:lnTo>
                    <a:pt x="739740" y="277403"/>
                  </a:lnTo>
                  <a:lnTo>
                    <a:pt x="636998" y="10275"/>
                  </a:lnTo>
                  <a:lnTo>
                    <a:pt x="1078787" y="0"/>
                  </a:lnTo>
                  <a:lnTo>
                    <a:pt x="1633591" y="770562"/>
                  </a:lnTo>
                  <a:lnTo>
                    <a:pt x="154113" y="821933"/>
                  </a:lnTo>
                  <a:close/>
                </a:path>
              </a:pathLst>
            </a:custGeom>
            <a:solidFill>
              <a:schemeClr val="accent3">
                <a:lumMod val="75000"/>
                <a:alpha val="48000"/>
              </a:schemeClr>
            </a:solidFill>
            <a:ln w="25400" cap="flat">
              <a:solidFill>
                <a:schemeClr val="accent3">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9" name="ZoneTexte 8">
              <a:extLst>
                <a:ext uri="{FF2B5EF4-FFF2-40B4-BE49-F238E27FC236}">
                  <a16:creationId xmlns="" xmlns:a16="http://schemas.microsoft.com/office/drawing/2014/main" id="{65C18B91-5DBD-4B46-8453-F14ABBDB835A}"/>
                </a:ext>
              </a:extLst>
            </p:cNvPr>
            <p:cNvSpPr txBox="1"/>
            <p:nvPr/>
          </p:nvSpPr>
          <p:spPr>
            <a:xfrm>
              <a:off x="5835721" y="4664467"/>
              <a:ext cx="330827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mn-lt"/>
                  <a:ea typeface="+mn-ea"/>
                  <a:cs typeface="+mn-cs"/>
                  <a:sym typeface="Arial"/>
                </a:rPr>
                <a:t>Transformation d’un ancien magasin pour les ouvriers en salle de concerts</a:t>
              </a:r>
            </a:p>
          </p:txBody>
        </p:sp>
        <p:sp>
          <p:nvSpPr>
            <p:cNvPr id="10" name="Forme libre : forme 9">
              <a:extLst>
                <a:ext uri="{FF2B5EF4-FFF2-40B4-BE49-F238E27FC236}">
                  <a16:creationId xmlns="" xmlns:a16="http://schemas.microsoft.com/office/drawing/2014/main" id="{7A1DF417-8E7D-4862-8770-0FF14DB947D4}"/>
                </a:ext>
              </a:extLst>
            </p:cNvPr>
            <p:cNvSpPr/>
            <p:nvPr/>
          </p:nvSpPr>
          <p:spPr>
            <a:xfrm>
              <a:off x="5034337" y="4869951"/>
              <a:ext cx="791110" cy="400692"/>
            </a:xfrm>
            <a:custGeom>
              <a:avLst/>
              <a:gdLst>
                <a:gd name="connsiteX0" fmla="*/ 0 w 791110"/>
                <a:gd name="connsiteY0" fmla="*/ 400692 h 400692"/>
                <a:gd name="connsiteX1" fmla="*/ 287676 w 791110"/>
                <a:gd name="connsiteY1" fmla="*/ 82193 h 400692"/>
                <a:gd name="connsiteX2" fmla="*/ 791110 w 791110"/>
                <a:gd name="connsiteY2" fmla="*/ 0 h 400692"/>
              </a:gdLst>
              <a:ahLst/>
              <a:cxnLst>
                <a:cxn ang="0">
                  <a:pos x="connsiteX0" y="connsiteY0"/>
                </a:cxn>
                <a:cxn ang="0">
                  <a:pos x="connsiteX1" y="connsiteY1"/>
                </a:cxn>
                <a:cxn ang="0">
                  <a:pos x="connsiteX2" y="connsiteY2"/>
                </a:cxn>
              </a:cxnLst>
              <a:rect l="l" t="t" r="r" b="b"/>
              <a:pathLst>
                <a:path w="791110" h="400692">
                  <a:moveTo>
                    <a:pt x="0" y="400692"/>
                  </a:moveTo>
                  <a:cubicBezTo>
                    <a:pt x="77912" y="274833"/>
                    <a:pt x="155824" y="148975"/>
                    <a:pt x="287676" y="82193"/>
                  </a:cubicBezTo>
                  <a:cubicBezTo>
                    <a:pt x="419528" y="15411"/>
                    <a:pt x="605319" y="7705"/>
                    <a:pt x="791110" y="0"/>
                  </a:cubicBezTo>
                </a:path>
              </a:pathLst>
            </a:custGeom>
            <a:noFill/>
            <a:ln w="63500" cap="flat">
              <a:solidFill>
                <a:schemeClr val="accent3">
                  <a:lumMod val="50000"/>
                </a:schemeClr>
              </a:solidFill>
              <a:prstDash val="sysDot"/>
              <a:round/>
              <a:tailEnd type="arrow"/>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grpSp>
      <p:grpSp>
        <p:nvGrpSpPr>
          <p:cNvPr id="15" name="Groupe 14">
            <a:extLst>
              <a:ext uri="{FF2B5EF4-FFF2-40B4-BE49-F238E27FC236}">
                <a16:creationId xmlns="" xmlns:a16="http://schemas.microsoft.com/office/drawing/2014/main" id="{26506CCE-9FE9-4233-84DF-5CF98BB3057C}"/>
              </a:ext>
            </a:extLst>
          </p:cNvPr>
          <p:cNvGrpSpPr/>
          <p:nvPr/>
        </p:nvGrpSpPr>
        <p:grpSpPr>
          <a:xfrm>
            <a:off x="1849348" y="2342896"/>
            <a:ext cx="7274104" cy="677706"/>
            <a:chOff x="1849348" y="2342896"/>
            <a:chExt cx="7274104" cy="677706"/>
          </a:xfrm>
        </p:grpSpPr>
        <p:sp>
          <p:nvSpPr>
            <p:cNvPr id="13" name="Forme libre : forme 12">
              <a:extLst>
                <a:ext uri="{FF2B5EF4-FFF2-40B4-BE49-F238E27FC236}">
                  <a16:creationId xmlns="" xmlns:a16="http://schemas.microsoft.com/office/drawing/2014/main" id="{7A90D716-E83A-4942-9CEE-3CA21C253459}"/>
                </a:ext>
              </a:extLst>
            </p:cNvPr>
            <p:cNvSpPr/>
            <p:nvPr/>
          </p:nvSpPr>
          <p:spPr>
            <a:xfrm>
              <a:off x="1849348" y="2609636"/>
              <a:ext cx="534256" cy="410966"/>
            </a:xfrm>
            <a:custGeom>
              <a:avLst/>
              <a:gdLst>
                <a:gd name="connsiteX0" fmla="*/ 0 w 534256"/>
                <a:gd name="connsiteY0" fmla="*/ 61645 h 410966"/>
                <a:gd name="connsiteX1" fmla="*/ 82194 w 534256"/>
                <a:gd name="connsiteY1" fmla="*/ 410966 h 410966"/>
                <a:gd name="connsiteX2" fmla="*/ 534256 w 534256"/>
                <a:gd name="connsiteY2" fmla="*/ 349321 h 410966"/>
                <a:gd name="connsiteX3" fmla="*/ 503434 w 534256"/>
                <a:gd name="connsiteY3" fmla="*/ 102742 h 410966"/>
                <a:gd name="connsiteX4" fmla="*/ 133564 w 534256"/>
                <a:gd name="connsiteY4" fmla="*/ 0 h 410966"/>
                <a:gd name="connsiteX5" fmla="*/ 0 w 534256"/>
                <a:gd name="connsiteY5" fmla="*/ 61645 h 41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56" h="410966">
                  <a:moveTo>
                    <a:pt x="0" y="61645"/>
                  </a:moveTo>
                  <a:lnTo>
                    <a:pt x="82194" y="410966"/>
                  </a:lnTo>
                  <a:lnTo>
                    <a:pt x="534256" y="349321"/>
                  </a:lnTo>
                  <a:lnTo>
                    <a:pt x="503434" y="102742"/>
                  </a:lnTo>
                  <a:lnTo>
                    <a:pt x="133564" y="0"/>
                  </a:lnTo>
                  <a:lnTo>
                    <a:pt x="0" y="61645"/>
                  </a:lnTo>
                  <a:close/>
                </a:path>
              </a:pathLst>
            </a:custGeom>
            <a:solidFill>
              <a:schemeClr val="accent6">
                <a:lumMod val="50000"/>
                <a:alpha val="28000"/>
              </a:schemeClr>
            </a:solidFill>
            <a:ln w="25400" cap="flat">
              <a:solidFill>
                <a:schemeClr val="accent6">
                  <a:lumMod val="50000"/>
                </a:schemeClr>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41" name="ZoneTexte 40">
              <a:extLst>
                <a:ext uri="{FF2B5EF4-FFF2-40B4-BE49-F238E27FC236}">
                  <a16:creationId xmlns="" xmlns:a16="http://schemas.microsoft.com/office/drawing/2014/main" id="{44536520-41AA-4EFE-B9E5-1191D8C9F24B}"/>
                </a:ext>
              </a:extLst>
            </p:cNvPr>
            <p:cNvSpPr txBox="1"/>
            <p:nvPr/>
          </p:nvSpPr>
          <p:spPr>
            <a:xfrm>
              <a:off x="5815173" y="2342896"/>
              <a:ext cx="330827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mn-lt"/>
                  <a:ea typeface="+mn-ea"/>
                  <a:cs typeface="+mn-cs"/>
                  <a:sym typeface="Arial"/>
                </a:rPr>
                <a:t>Fermeture de la zone d’essais des pneus</a:t>
              </a:r>
            </a:p>
          </p:txBody>
        </p:sp>
        <p:sp>
          <p:nvSpPr>
            <p:cNvPr id="14" name="Forme libre : forme 13">
              <a:extLst>
                <a:ext uri="{FF2B5EF4-FFF2-40B4-BE49-F238E27FC236}">
                  <a16:creationId xmlns="" xmlns:a16="http://schemas.microsoft.com/office/drawing/2014/main" id="{39D2C4A5-2720-4344-A715-78C09177D81E}"/>
                </a:ext>
              </a:extLst>
            </p:cNvPr>
            <p:cNvSpPr/>
            <p:nvPr/>
          </p:nvSpPr>
          <p:spPr>
            <a:xfrm>
              <a:off x="2280863" y="2527114"/>
              <a:ext cx="3534310" cy="318828"/>
            </a:xfrm>
            <a:custGeom>
              <a:avLst/>
              <a:gdLst>
                <a:gd name="connsiteX0" fmla="*/ 0 w 3534310"/>
                <a:gd name="connsiteY0" fmla="*/ 318828 h 318828"/>
                <a:gd name="connsiteX1" fmla="*/ 318499 w 3534310"/>
                <a:gd name="connsiteY1" fmla="*/ 133893 h 318828"/>
                <a:gd name="connsiteX2" fmla="*/ 1654139 w 3534310"/>
                <a:gd name="connsiteY2" fmla="*/ 20877 h 318828"/>
                <a:gd name="connsiteX3" fmla="*/ 3534310 w 3534310"/>
                <a:gd name="connsiteY3" fmla="*/ 329 h 318828"/>
              </a:gdLst>
              <a:ahLst/>
              <a:cxnLst>
                <a:cxn ang="0">
                  <a:pos x="connsiteX0" y="connsiteY0"/>
                </a:cxn>
                <a:cxn ang="0">
                  <a:pos x="connsiteX1" y="connsiteY1"/>
                </a:cxn>
                <a:cxn ang="0">
                  <a:pos x="connsiteX2" y="connsiteY2"/>
                </a:cxn>
                <a:cxn ang="0">
                  <a:pos x="connsiteX3" y="connsiteY3"/>
                </a:cxn>
              </a:cxnLst>
              <a:rect l="l" t="t" r="r" b="b"/>
              <a:pathLst>
                <a:path w="3534310" h="318828">
                  <a:moveTo>
                    <a:pt x="0" y="318828"/>
                  </a:moveTo>
                  <a:cubicBezTo>
                    <a:pt x="21404" y="251190"/>
                    <a:pt x="42809" y="183552"/>
                    <a:pt x="318499" y="133893"/>
                  </a:cubicBezTo>
                  <a:cubicBezTo>
                    <a:pt x="594189" y="84234"/>
                    <a:pt x="1118171" y="43138"/>
                    <a:pt x="1654139" y="20877"/>
                  </a:cubicBezTo>
                  <a:cubicBezTo>
                    <a:pt x="2190107" y="-1384"/>
                    <a:pt x="2862208" y="-528"/>
                    <a:pt x="3534310" y="329"/>
                  </a:cubicBezTo>
                </a:path>
              </a:pathLst>
            </a:custGeom>
            <a:noFill/>
            <a:ln w="63500" cap="flat">
              <a:solidFill>
                <a:schemeClr val="accent6">
                  <a:lumMod val="50000"/>
                </a:schemeClr>
              </a:solidFill>
              <a:prstDash val="sysDot"/>
              <a:round/>
              <a:tailEnd type="arrow"/>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grpSp>
      <p:grpSp>
        <p:nvGrpSpPr>
          <p:cNvPr id="17" name="Groupe 16">
            <a:extLst>
              <a:ext uri="{FF2B5EF4-FFF2-40B4-BE49-F238E27FC236}">
                <a16:creationId xmlns="" xmlns:a16="http://schemas.microsoft.com/office/drawing/2014/main" id="{A68C5C98-C9E5-490B-9545-93F6A9FEF03A}"/>
              </a:ext>
            </a:extLst>
          </p:cNvPr>
          <p:cNvGrpSpPr/>
          <p:nvPr/>
        </p:nvGrpSpPr>
        <p:grpSpPr>
          <a:xfrm>
            <a:off x="5835721" y="2810304"/>
            <a:ext cx="3308279" cy="1748076"/>
            <a:chOff x="5835721" y="2810304"/>
            <a:chExt cx="3308279" cy="1748076"/>
          </a:xfrm>
        </p:grpSpPr>
        <p:sp>
          <p:nvSpPr>
            <p:cNvPr id="42" name="ZoneTexte 41">
              <a:extLst>
                <a:ext uri="{FF2B5EF4-FFF2-40B4-BE49-F238E27FC236}">
                  <a16:creationId xmlns="" xmlns:a16="http://schemas.microsoft.com/office/drawing/2014/main" id="{4CDA6F85-FBFA-4126-9866-DF6A7C7AE128}"/>
                </a:ext>
              </a:extLst>
            </p:cNvPr>
            <p:cNvSpPr txBox="1"/>
            <p:nvPr/>
          </p:nvSpPr>
          <p:spPr>
            <a:xfrm>
              <a:off x="5835721" y="3380453"/>
              <a:ext cx="330827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mn-lt"/>
                  <a:ea typeface="+mn-ea"/>
                  <a:cs typeface="+mn-cs"/>
                  <a:sym typeface="Arial"/>
                </a:rPr>
                <a:t>Réduction des effectifs ouvriers et des capacités de production</a:t>
              </a:r>
            </a:p>
          </p:txBody>
        </p:sp>
        <p:sp>
          <p:nvSpPr>
            <p:cNvPr id="16" name="Flèche : haut 15">
              <a:extLst>
                <a:ext uri="{FF2B5EF4-FFF2-40B4-BE49-F238E27FC236}">
                  <a16:creationId xmlns="" xmlns:a16="http://schemas.microsoft.com/office/drawing/2014/main" id="{580A74C8-15CB-4042-9BE9-B707E0D3C69F}"/>
                </a:ext>
              </a:extLst>
            </p:cNvPr>
            <p:cNvSpPr/>
            <p:nvPr/>
          </p:nvSpPr>
          <p:spPr>
            <a:xfrm rot="10800000">
              <a:off x="7248418" y="4024901"/>
              <a:ext cx="277402" cy="533479"/>
            </a:xfrm>
            <a:prstGeom prst="upArrow">
              <a:avLst/>
            </a:prstGeom>
            <a:solidFill>
              <a:schemeClr val="accent3">
                <a:lumMod val="50000"/>
                <a:alpha val="50000"/>
              </a:schemeClr>
            </a:solidFill>
            <a:ln w="25400" cap="flat">
              <a:solidFill>
                <a:schemeClr val="accent3">
                  <a:lumMod val="50000"/>
                </a:schemeClr>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43" name="Flèche : haut 42">
              <a:extLst>
                <a:ext uri="{FF2B5EF4-FFF2-40B4-BE49-F238E27FC236}">
                  <a16:creationId xmlns="" xmlns:a16="http://schemas.microsoft.com/office/drawing/2014/main" id="{B4FA0FDD-ADD8-4D26-A427-02EC2A24D3A3}"/>
                </a:ext>
              </a:extLst>
            </p:cNvPr>
            <p:cNvSpPr/>
            <p:nvPr/>
          </p:nvSpPr>
          <p:spPr>
            <a:xfrm>
              <a:off x="7238144" y="2810304"/>
              <a:ext cx="277402" cy="533479"/>
            </a:xfrm>
            <a:prstGeom prst="upArrow">
              <a:avLst/>
            </a:prstGeom>
            <a:solidFill>
              <a:schemeClr val="accent6">
                <a:lumMod val="50000"/>
                <a:alpha val="50000"/>
              </a:schemeClr>
            </a:solidFill>
            <a:ln w="25400" cap="flat">
              <a:solidFill>
                <a:schemeClr val="accent6">
                  <a:lumMod val="50000"/>
                </a:schemeClr>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sp>
        <p:nvSpPr>
          <p:cNvPr id="44" name="Rectangle 12">
            <a:extLst>
              <a:ext uri="{FF2B5EF4-FFF2-40B4-BE49-F238E27FC236}">
                <a16:creationId xmlns="" xmlns:a16="http://schemas.microsoft.com/office/drawing/2014/main" id="{F42C8770-BB92-44F7-8D23-C58E4E3FBD69}"/>
              </a:ext>
            </a:extLst>
          </p:cNvPr>
          <p:cNvSpPr>
            <a:spLocks/>
          </p:cNvSpPr>
          <p:nvPr/>
        </p:nvSpPr>
        <p:spPr bwMode="auto">
          <a:xfrm>
            <a:off x="417832" y="1795403"/>
            <a:ext cx="8477297" cy="1323439"/>
          </a:xfrm>
          <a:prstGeom prst="rect">
            <a:avLst/>
          </a:prstGeom>
          <a:solidFill>
            <a:srgbClr val="FFFFFF"/>
          </a:solidFill>
          <a:ln>
            <a:noFill/>
          </a:ln>
          <a:effectLst/>
        </p:spPr>
        <p:txBody>
          <a:bodyPr wrap="square" lIns="45720" rIns="45720">
            <a:spAutoFit/>
          </a:bodyPr>
          <a:lstStyle/>
          <a:p>
            <a:pPr algn="just"/>
            <a:r>
              <a:rPr lang="fr-FR" altLang="fr-FR" sz="2000" b="1" i="1" dirty="0">
                <a:latin typeface="Bradley Hand ITC TT-Bold" charset="0"/>
                <a:sym typeface="Bradley Hand ITC TT-Bold" charset="0"/>
              </a:rPr>
              <a:t>3) La réduction des effectifs ouvriers et des capacités de production a entraîné la fermeture de certains espaces productifs comme la zone d’essais des pneus qui est devenue une friche ou leur reconversion en espaces culturel comme l’ancien magasin pour les ouvriers transformé en salle de concert.</a:t>
            </a:r>
          </a:p>
        </p:txBody>
      </p:sp>
    </p:spTree>
    <p:extLst>
      <p:ext uri="{BB962C8B-B14F-4D97-AF65-F5344CB8AC3E}">
        <p14:creationId xmlns:p14="http://schemas.microsoft.com/office/powerpoint/2010/main" val="19538729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out)">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AB1E181-2B03-4801-8718-2E484E1155FE}"/>
              </a:ext>
            </a:extLst>
          </p:cNvPr>
          <p:cNvSpPr>
            <a:spLocks noGrp="1"/>
          </p:cNvSpPr>
          <p:nvPr>
            <p:ph type="title"/>
          </p:nvPr>
        </p:nvSpPr>
        <p:spPr>
          <a:xfrm>
            <a:off x="337929" y="314739"/>
            <a:ext cx="8637105" cy="990600"/>
          </a:xfrm>
        </p:spPr>
        <p:txBody>
          <a:bodyPr>
            <a:normAutofit fontScale="90000"/>
          </a:bodyPr>
          <a:lstStyle/>
          <a:p>
            <a:r>
              <a:rPr lang="fr-FR" dirty="0"/>
              <a:t>TD1 : Les mutations du système productif de Michelin</a:t>
            </a:r>
          </a:p>
        </p:txBody>
      </p:sp>
      <p:sp>
        <p:nvSpPr>
          <p:cNvPr id="4" name="Rectangle 3">
            <a:extLst>
              <a:ext uri="{FF2B5EF4-FFF2-40B4-BE49-F238E27FC236}">
                <a16:creationId xmlns="" xmlns:a16="http://schemas.microsoft.com/office/drawing/2014/main" id="{AFB7E0AD-321E-4650-AC29-92B300E35869}"/>
              </a:ext>
            </a:extLst>
          </p:cNvPr>
          <p:cNvSpPr/>
          <p:nvPr/>
        </p:nvSpPr>
        <p:spPr>
          <a:xfrm>
            <a:off x="337929" y="1223146"/>
            <a:ext cx="8468142" cy="923330"/>
          </a:xfrm>
          <a:prstGeom prst="rect">
            <a:avLst/>
          </a:prstGeom>
        </p:spPr>
        <p:txBody>
          <a:bodyPr wrap="square">
            <a:spAutoFit/>
          </a:bodyPr>
          <a:lstStyle/>
          <a:p>
            <a:pPr algn="just">
              <a:spcAft>
                <a:spcPts val="500"/>
              </a:spcAft>
              <a:tabLst>
                <a:tab pos="914400" algn="l"/>
              </a:tabLst>
            </a:pPr>
            <a:r>
              <a:rPr lang="fr-FR" b="1" dirty="0">
                <a:ea typeface="Cambria" panose="02040503050406030204" pitchFamily="18" charset="0"/>
                <a:cs typeface="Cambria" panose="02040503050406030204" pitchFamily="18" charset="0"/>
              </a:rPr>
              <a:t>Question 4 : </a:t>
            </a:r>
            <a:r>
              <a:rPr lang="fr-FR" dirty="0">
                <a:ea typeface="Cambria" panose="02040503050406030204" pitchFamily="18" charset="0"/>
                <a:cs typeface="Cambria" panose="02040503050406030204" pitchFamily="18" charset="0"/>
              </a:rPr>
              <a:t>Dans quelle mesure la localisation du siège social de Michelin peut-il paraître étonnant pour une multinationale de ce niveau ? Comment pouvez-vous l’expliquer ?  </a:t>
            </a:r>
            <a:endParaRPr lang="fr-FR" sz="4000" dirty="0">
              <a:ea typeface="Cambria" panose="02040503050406030204" pitchFamily="18" charset="0"/>
              <a:cs typeface="Cambria" panose="02040503050406030204" pitchFamily="18" charset="0"/>
            </a:endParaRPr>
          </a:p>
        </p:txBody>
      </p:sp>
      <p:pic>
        <p:nvPicPr>
          <p:cNvPr id="20" name="officeArt object">
            <a:extLst>
              <a:ext uri="{FF2B5EF4-FFF2-40B4-BE49-F238E27FC236}">
                <a16:creationId xmlns="" xmlns:a16="http://schemas.microsoft.com/office/drawing/2014/main" id="{56FCB707-BA6A-4673-9F03-0F266366F151}"/>
              </a:ext>
            </a:extLst>
          </p:cNvPr>
          <p:cNvPicPr/>
          <p:nvPr/>
        </p:nvPicPr>
        <p:blipFill>
          <a:blip r:embed="rId2"/>
          <a:srcRect l="5960" t="20579" r="15189" b="51133"/>
          <a:stretch>
            <a:fillRect/>
          </a:stretch>
        </p:blipFill>
        <p:spPr>
          <a:xfrm>
            <a:off x="188780" y="2337036"/>
            <a:ext cx="5071587" cy="3211009"/>
          </a:xfrm>
          <a:prstGeom prst="rect">
            <a:avLst/>
          </a:prstGeom>
          <a:ln w="12700" cap="flat">
            <a:noFill/>
            <a:miter lim="400000"/>
          </a:ln>
          <a:effectLst/>
        </p:spPr>
      </p:pic>
      <p:sp>
        <p:nvSpPr>
          <p:cNvPr id="3" name="Accolade fermante 2">
            <a:extLst>
              <a:ext uri="{FF2B5EF4-FFF2-40B4-BE49-F238E27FC236}">
                <a16:creationId xmlns="" xmlns:a16="http://schemas.microsoft.com/office/drawing/2014/main" id="{F94F5E56-72F4-4236-A782-A7745375AC3C}"/>
              </a:ext>
            </a:extLst>
          </p:cNvPr>
          <p:cNvSpPr/>
          <p:nvPr/>
        </p:nvSpPr>
        <p:spPr>
          <a:xfrm>
            <a:off x="5039473" y="2337036"/>
            <a:ext cx="441788" cy="3297818"/>
          </a:xfrm>
          <a:prstGeom prst="rightBrace">
            <a:avLst/>
          </a:prstGeom>
          <a:noFill/>
          <a:ln w="25400" cap="flat">
            <a:solidFill>
              <a:schemeClr val="accent1">
                <a:lumMod val="50000"/>
              </a:schemeClr>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5" name="ZoneTexte 4">
            <a:extLst>
              <a:ext uri="{FF2B5EF4-FFF2-40B4-BE49-F238E27FC236}">
                <a16:creationId xmlns="" xmlns:a16="http://schemas.microsoft.com/office/drawing/2014/main" id="{6342520F-4D2F-4551-84D1-0D6A1EEC509F}"/>
              </a:ext>
            </a:extLst>
          </p:cNvPr>
          <p:cNvSpPr txBox="1"/>
          <p:nvPr/>
        </p:nvSpPr>
        <p:spPr>
          <a:xfrm>
            <a:off x="5332288" y="2146476"/>
            <a:ext cx="3811712"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mn-lt"/>
                <a:ea typeface="+mn-ea"/>
                <a:cs typeface="+mn-cs"/>
                <a:sym typeface="Arial"/>
              </a:rPr>
              <a:t>Clermont-Ferrand n’est pas une métropole : </a:t>
            </a:r>
            <a:r>
              <a:rPr kumimoji="0" lang="fr-FR" sz="1400" b="0" i="0" u="none" strike="noStrike" cap="none" spc="0" normalizeH="0" baseline="0" dirty="0">
                <a:ln>
                  <a:noFill/>
                </a:ln>
                <a:solidFill>
                  <a:srgbClr val="000000"/>
                </a:solidFill>
                <a:effectLst/>
                <a:uFillTx/>
                <a:latin typeface="+mn-lt"/>
                <a:ea typeface="+mn-ea"/>
                <a:cs typeface="+mn-cs"/>
                <a:sym typeface="Arial"/>
              </a:rPr>
              <a:t>Michelin ne bénéficie pas des atouts et des synergies de celles-ci (nœud de communication, réseau dense et bien connecté de centres de recherche et d’entreprises de pointes</a:t>
            </a:r>
            <a:r>
              <a:rPr kumimoji="0" lang="fr-FR" sz="1800" b="0" i="0" u="none" strike="noStrike" cap="none" spc="0" normalizeH="0" baseline="0" dirty="0">
                <a:ln>
                  <a:noFill/>
                </a:ln>
                <a:solidFill>
                  <a:srgbClr val="000000"/>
                </a:solidFill>
                <a:effectLst/>
                <a:uFillTx/>
                <a:latin typeface="+mn-lt"/>
                <a:ea typeface="+mn-ea"/>
                <a:cs typeface="+mn-cs"/>
                <a:sym typeface="Arial"/>
              </a:rPr>
              <a:t>….</a:t>
            </a:r>
          </a:p>
        </p:txBody>
      </p:sp>
      <p:grpSp>
        <p:nvGrpSpPr>
          <p:cNvPr id="21" name="Groupe 20">
            <a:extLst>
              <a:ext uri="{FF2B5EF4-FFF2-40B4-BE49-F238E27FC236}">
                <a16:creationId xmlns="" xmlns:a16="http://schemas.microsoft.com/office/drawing/2014/main" id="{03D7525E-F0DD-4CC9-A27A-CFC46DDE8648}"/>
              </a:ext>
            </a:extLst>
          </p:cNvPr>
          <p:cNvGrpSpPr/>
          <p:nvPr/>
        </p:nvGrpSpPr>
        <p:grpSpPr>
          <a:xfrm>
            <a:off x="2517831" y="2805866"/>
            <a:ext cx="6626169" cy="2839262"/>
            <a:chOff x="2517831" y="2801900"/>
            <a:chExt cx="6626169" cy="2839262"/>
          </a:xfrm>
        </p:grpSpPr>
        <p:sp>
          <p:nvSpPr>
            <p:cNvPr id="23" name="ZoneTexte 22">
              <a:extLst>
                <a:ext uri="{FF2B5EF4-FFF2-40B4-BE49-F238E27FC236}">
                  <a16:creationId xmlns="" xmlns:a16="http://schemas.microsoft.com/office/drawing/2014/main" id="{8E38A888-CDC4-4165-9AB7-D24949D285CC}"/>
                </a:ext>
              </a:extLst>
            </p:cNvPr>
            <p:cNvSpPr txBox="1"/>
            <p:nvPr/>
          </p:nvSpPr>
          <p:spPr>
            <a:xfrm>
              <a:off x="5332288" y="4461352"/>
              <a:ext cx="3811712"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i="0" u="none" strike="noStrike" cap="none" spc="0" normalizeH="0" baseline="0" dirty="0">
                  <a:ln>
                    <a:noFill/>
                  </a:ln>
                  <a:solidFill>
                    <a:srgbClr val="000000"/>
                  </a:solidFill>
                  <a:effectLst/>
                  <a:uFillTx/>
                  <a:latin typeface="+mn-lt"/>
                  <a:ea typeface="+mn-ea"/>
                  <a:cs typeface="+mn-cs"/>
                  <a:sym typeface="Arial"/>
                </a:rPr>
                <a:t>Mais proximité de Lyon, bonne connexion via le réseau autoroutier et un </a:t>
              </a:r>
              <a:r>
                <a:rPr lang="fr-FR" sz="1400" dirty="0"/>
                <a:t>aéroport et l’atout d’une forte tradition d’innovation industrielle dans le domaine du pneumatique depuis 1889 ! </a:t>
              </a:r>
              <a:endParaRPr kumimoji="0" lang="fr-FR" sz="1800" i="0" u="none" strike="noStrike" cap="none" spc="0" normalizeH="0" baseline="0" dirty="0">
                <a:ln>
                  <a:noFill/>
                </a:ln>
                <a:solidFill>
                  <a:srgbClr val="000000"/>
                </a:solidFill>
                <a:effectLst/>
                <a:uFillTx/>
                <a:latin typeface="+mn-lt"/>
                <a:ea typeface="+mn-ea"/>
                <a:cs typeface="+mn-cs"/>
                <a:sym typeface="Arial"/>
              </a:endParaRPr>
            </a:p>
          </p:txBody>
        </p:sp>
        <p:sp>
          <p:nvSpPr>
            <p:cNvPr id="6" name="Flèche : double flèche verticale 5">
              <a:extLst>
                <a:ext uri="{FF2B5EF4-FFF2-40B4-BE49-F238E27FC236}">
                  <a16:creationId xmlns="" xmlns:a16="http://schemas.microsoft.com/office/drawing/2014/main" id="{62060E2B-7FFF-4E05-A12D-B13EC33A21ED}"/>
                </a:ext>
              </a:extLst>
            </p:cNvPr>
            <p:cNvSpPr/>
            <p:nvPr/>
          </p:nvSpPr>
          <p:spPr>
            <a:xfrm>
              <a:off x="6904234" y="3603285"/>
              <a:ext cx="297950" cy="763232"/>
            </a:xfrm>
            <a:prstGeom prst="upDownArrow">
              <a:avLst/>
            </a:prstGeom>
            <a:solidFill>
              <a:schemeClr val="accent1">
                <a:lumMod val="5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7" name="Rectangle : coins arrondis 6">
              <a:extLst>
                <a:ext uri="{FF2B5EF4-FFF2-40B4-BE49-F238E27FC236}">
                  <a16:creationId xmlns="" xmlns:a16="http://schemas.microsoft.com/office/drawing/2014/main" id="{17EA25BF-8560-48BC-A8EB-F554E63A2553}"/>
                </a:ext>
              </a:extLst>
            </p:cNvPr>
            <p:cNvSpPr/>
            <p:nvPr/>
          </p:nvSpPr>
          <p:spPr>
            <a:xfrm>
              <a:off x="3174716" y="2801900"/>
              <a:ext cx="277402" cy="352780"/>
            </a:xfrm>
            <a:prstGeom prst="roundRect">
              <a:avLst/>
            </a:prstGeom>
            <a:noFill/>
            <a:ln w="254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6" name="Rectangle : coins arrondis 25">
              <a:extLst>
                <a:ext uri="{FF2B5EF4-FFF2-40B4-BE49-F238E27FC236}">
                  <a16:creationId xmlns="" xmlns:a16="http://schemas.microsoft.com/office/drawing/2014/main" id="{8BEBF110-6F83-4270-9AEF-627C33C82DBE}"/>
                </a:ext>
              </a:extLst>
            </p:cNvPr>
            <p:cNvSpPr/>
            <p:nvPr/>
          </p:nvSpPr>
          <p:spPr>
            <a:xfrm>
              <a:off x="3107932" y="3687397"/>
              <a:ext cx="277402" cy="352780"/>
            </a:xfrm>
            <a:prstGeom prst="roundRect">
              <a:avLst/>
            </a:prstGeom>
            <a:noFill/>
            <a:ln w="254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30" name="Rectangle : coins arrondis 29">
              <a:extLst>
                <a:ext uri="{FF2B5EF4-FFF2-40B4-BE49-F238E27FC236}">
                  <a16:creationId xmlns="" xmlns:a16="http://schemas.microsoft.com/office/drawing/2014/main" id="{6AD1457B-25C9-4A64-8CAA-102212BFE413}"/>
                </a:ext>
              </a:extLst>
            </p:cNvPr>
            <p:cNvSpPr/>
            <p:nvPr/>
          </p:nvSpPr>
          <p:spPr>
            <a:xfrm>
              <a:off x="3477798" y="4013978"/>
              <a:ext cx="1484619" cy="447373"/>
            </a:xfrm>
            <a:prstGeom prst="roundRect">
              <a:avLst/>
            </a:prstGeom>
            <a:noFill/>
            <a:ln w="254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2" name="Forme libre : forme 11">
              <a:extLst>
                <a:ext uri="{FF2B5EF4-FFF2-40B4-BE49-F238E27FC236}">
                  <a16:creationId xmlns="" xmlns:a16="http://schemas.microsoft.com/office/drawing/2014/main" id="{1F53B632-C996-48D6-954C-97ED010F6BF4}"/>
                </a:ext>
              </a:extLst>
            </p:cNvPr>
            <p:cNvSpPr/>
            <p:nvPr/>
          </p:nvSpPr>
          <p:spPr>
            <a:xfrm>
              <a:off x="2517831" y="2979506"/>
              <a:ext cx="2783634" cy="2013734"/>
            </a:xfrm>
            <a:custGeom>
              <a:avLst/>
              <a:gdLst>
                <a:gd name="connsiteX0" fmla="*/ 646609 w 2783634"/>
                <a:gd name="connsiteY0" fmla="*/ 0 h 2013734"/>
                <a:gd name="connsiteX1" fmla="*/ 194547 w 2783634"/>
                <a:gd name="connsiteY1" fmla="*/ 369869 h 2013734"/>
                <a:gd name="connsiteX2" fmla="*/ 215095 w 2783634"/>
                <a:gd name="connsiteY2" fmla="*/ 1684961 h 2013734"/>
                <a:gd name="connsiteX3" fmla="*/ 2783634 w 2783634"/>
                <a:gd name="connsiteY3" fmla="*/ 2013734 h 2013734"/>
              </a:gdLst>
              <a:ahLst/>
              <a:cxnLst>
                <a:cxn ang="0">
                  <a:pos x="connsiteX0" y="connsiteY0"/>
                </a:cxn>
                <a:cxn ang="0">
                  <a:pos x="connsiteX1" y="connsiteY1"/>
                </a:cxn>
                <a:cxn ang="0">
                  <a:pos x="connsiteX2" y="connsiteY2"/>
                </a:cxn>
                <a:cxn ang="0">
                  <a:pos x="connsiteX3" y="connsiteY3"/>
                </a:cxn>
              </a:cxnLst>
              <a:rect l="l" t="t" r="r" b="b"/>
              <a:pathLst>
                <a:path w="2783634" h="2013734">
                  <a:moveTo>
                    <a:pt x="646609" y="0"/>
                  </a:moveTo>
                  <a:cubicBezTo>
                    <a:pt x="456537" y="44521"/>
                    <a:pt x="266466" y="89042"/>
                    <a:pt x="194547" y="369869"/>
                  </a:cubicBezTo>
                  <a:cubicBezTo>
                    <a:pt x="122628" y="650696"/>
                    <a:pt x="-216419" y="1410984"/>
                    <a:pt x="215095" y="1684961"/>
                  </a:cubicBezTo>
                  <a:cubicBezTo>
                    <a:pt x="646609" y="1958938"/>
                    <a:pt x="1715121" y="1986336"/>
                    <a:pt x="2783634" y="2013734"/>
                  </a:cubicBezTo>
                </a:path>
              </a:pathLst>
            </a:custGeom>
            <a:noFill/>
            <a:ln w="38100" cap="flat">
              <a:solidFill>
                <a:schemeClr val="accent1">
                  <a:lumMod val="50000"/>
                </a:schemeClr>
              </a:solidFill>
              <a:prstDash val="solid"/>
              <a:round/>
              <a:tailEnd type="arrow"/>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18" name="Forme libre : forme 17">
              <a:extLst>
                <a:ext uri="{FF2B5EF4-FFF2-40B4-BE49-F238E27FC236}">
                  <a16:creationId xmlns="" xmlns:a16="http://schemas.microsoft.com/office/drawing/2014/main" id="{A4D8ED63-B90D-4DA2-A4C6-956B335C63B1}"/>
                </a:ext>
              </a:extLst>
            </p:cNvPr>
            <p:cNvSpPr/>
            <p:nvPr/>
          </p:nvSpPr>
          <p:spPr>
            <a:xfrm>
              <a:off x="2672449" y="3865199"/>
              <a:ext cx="779668" cy="1015026"/>
            </a:xfrm>
            <a:custGeom>
              <a:avLst/>
              <a:gdLst>
                <a:gd name="connsiteX0" fmla="*/ 420072 w 779668"/>
                <a:gd name="connsiteY0" fmla="*/ 18432 h 1015026"/>
                <a:gd name="connsiteX1" fmla="*/ 81025 w 779668"/>
                <a:gd name="connsiteY1" fmla="*/ 49255 h 1015026"/>
                <a:gd name="connsiteX2" fmla="*/ 60477 w 779668"/>
                <a:gd name="connsiteY2" fmla="*/ 439673 h 1015026"/>
                <a:gd name="connsiteX3" fmla="*/ 779668 w 779668"/>
                <a:gd name="connsiteY3" fmla="*/ 1015026 h 1015026"/>
              </a:gdLst>
              <a:ahLst/>
              <a:cxnLst>
                <a:cxn ang="0">
                  <a:pos x="connsiteX0" y="connsiteY0"/>
                </a:cxn>
                <a:cxn ang="0">
                  <a:pos x="connsiteX1" y="connsiteY1"/>
                </a:cxn>
                <a:cxn ang="0">
                  <a:pos x="connsiteX2" y="connsiteY2"/>
                </a:cxn>
                <a:cxn ang="0">
                  <a:pos x="connsiteX3" y="connsiteY3"/>
                </a:cxn>
              </a:cxnLst>
              <a:rect l="l" t="t" r="r" b="b"/>
              <a:pathLst>
                <a:path w="779668" h="1015026">
                  <a:moveTo>
                    <a:pt x="420072" y="18432"/>
                  </a:moveTo>
                  <a:cubicBezTo>
                    <a:pt x="280514" y="-1260"/>
                    <a:pt x="140957" y="-20952"/>
                    <a:pt x="81025" y="49255"/>
                  </a:cubicBezTo>
                  <a:cubicBezTo>
                    <a:pt x="21092" y="119462"/>
                    <a:pt x="-55964" y="278711"/>
                    <a:pt x="60477" y="439673"/>
                  </a:cubicBezTo>
                  <a:cubicBezTo>
                    <a:pt x="176917" y="600635"/>
                    <a:pt x="478292" y="807830"/>
                    <a:pt x="779668" y="1015026"/>
                  </a:cubicBezTo>
                </a:path>
              </a:pathLst>
            </a:custGeom>
            <a:noFill/>
            <a:ln w="38100" cap="flat">
              <a:solidFill>
                <a:schemeClr val="accent1">
                  <a:lumMod val="50000"/>
                </a:schemeClr>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19" name="Forme libre : forme 18">
              <a:extLst>
                <a:ext uri="{FF2B5EF4-FFF2-40B4-BE49-F238E27FC236}">
                  <a16:creationId xmlns="" xmlns:a16="http://schemas.microsoft.com/office/drawing/2014/main" id="{70D60D44-473D-4220-BF05-070655BFDF0F}"/>
                </a:ext>
              </a:extLst>
            </p:cNvPr>
            <p:cNvSpPr/>
            <p:nvPr/>
          </p:nvSpPr>
          <p:spPr>
            <a:xfrm>
              <a:off x="3158840" y="4222797"/>
              <a:ext cx="1259048" cy="749895"/>
            </a:xfrm>
            <a:custGeom>
              <a:avLst/>
              <a:gdLst>
                <a:gd name="connsiteX0" fmla="*/ 303551 w 1259048"/>
                <a:gd name="connsiteY0" fmla="*/ 10156 h 749895"/>
                <a:gd name="connsiteX1" fmla="*/ 87794 w 1259048"/>
                <a:gd name="connsiteY1" fmla="*/ 40978 h 749895"/>
                <a:gd name="connsiteX2" fmla="*/ 98068 w 1259048"/>
                <a:gd name="connsiteY2" fmla="*/ 338929 h 749895"/>
                <a:gd name="connsiteX3" fmla="*/ 1259048 w 1259048"/>
                <a:gd name="connsiteY3" fmla="*/ 749895 h 749895"/>
              </a:gdLst>
              <a:ahLst/>
              <a:cxnLst>
                <a:cxn ang="0">
                  <a:pos x="connsiteX0" y="connsiteY0"/>
                </a:cxn>
                <a:cxn ang="0">
                  <a:pos x="connsiteX1" y="connsiteY1"/>
                </a:cxn>
                <a:cxn ang="0">
                  <a:pos x="connsiteX2" y="connsiteY2"/>
                </a:cxn>
                <a:cxn ang="0">
                  <a:pos x="connsiteX3" y="connsiteY3"/>
                </a:cxn>
              </a:cxnLst>
              <a:rect l="l" t="t" r="r" b="b"/>
              <a:pathLst>
                <a:path w="1259048" h="749895">
                  <a:moveTo>
                    <a:pt x="303551" y="10156"/>
                  </a:moveTo>
                  <a:cubicBezTo>
                    <a:pt x="212796" y="-1831"/>
                    <a:pt x="122041" y="-13817"/>
                    <a:pt x="87794" y="40978"/>
                  </a:cubicBezTo>
                  <a:cubicBezTo>
                    <a:pt x="53547" y="95773"/>
                    <a:pt x="-97141" y="220776"/>
                    <a:pt x="98068" y="338929"/>
                  </a:cubicBezTo>
                  <a:cubicBezTo>
                    <a:pt x="293277" y="457082"/>
                    <a:pt x="776162" y="603488"/>
                    <a:pt x="1259048" y="749895"/>
                  </a:cubicBezTo>
                </a:path>
              </a:pathLst>
            </a:custGeom>
            <a:noFill/>
            <a:ln w="38100" cap="flat">
              <a:solidFill>
                <a:schemeClr val="accent1">
                  <a:lumMod val="50000"/>
                </a:schemeClr>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grpSp>
      <p:sp>
        <p:nvSpPr>
          <p:cNvPr id="32" name="Rectangle 12">
            <a:extLst>
              <a:ext uri="{FF2B5EF4-FFF2-40B4-BE49-F238E27FC236}">
                <a16:creationId xmlns="" xmlns:a16="http://schemas.microsoft.com/office/drawing/2014/main" id="{622AA747-677A-4D54-9BFC-BEC19A45C291}"/>
              </a:ext>
            </a:extLst>
          </p:cNvPr>
          <p:cNvSpPr>
            <a:spLocks/>
          </p:cNvSpPr>
          <p:nvPr/>
        </p:nvSpPr>
        <p:spPr bwMode="auto">
          <a:xfrm>
            <a:off x="417832" y="2144146"/>
            <a:ext cx="8477297" cy="1938992"/>
          </a:xfrm>
          <a:prstGeom prst="rect">
            <a:avLst/>
          </a:prstGeom>
          <a:solidFill>
            <a:srgbClr val="FFFFFF"/>
          </a:solidFill>
          <a:ln>
            <a:noFill/>
          </a:ln>
          <a:effectLst/>
        </p:spPr>
        <p:txBody>
          <a:bodyPr wrap="square" lIns="45720" rIns="45720">
            <a:spAutoFit/>
          </a:bodyPr>
          <a:lstStyle/>
          <a:p>
            <a:pPr algn="just"/>
            <a:r>
              <a:rPr lang="fr-FR" altLang="fr-FR" sz="2000" b="1" i="1" dirty="0">
                <a:latin typeface="Bradley Hand ITC TT-Bold" charset="0"/>
                <a:sym typeface="Bradley Hand ITC TT-Bold" charset="0"/>
              </a:rPr>
              <a:t>4) Bien que n’étant pas localisé dans une métropole, Michelin, à Clermont-Ferrand bénéficie de l’environnement nécessaire au développement d’une FTN grâce à une bonne accessibilité par les réseaux de transport, des avantages métropolitaines grâce à la proximité de Lyon et peut s’appuyer sur une longue histoire d’innovation dans le domaine du pneumatique depuis que la firme existe.</a:t>
            </a:r>
          </a:p>
        </p:txBody>
      </p:sp>
    </p:spTree>
    <p:extLst>
      <p:ext uri="{BB962C8B-B14F-4D97-AF65-F5344CB8AC3E}">
        <p14:creationId xmlns:p14="http://schemas.microsoft.com/office/powerpoint/2010/main" val="9075517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4773E587-B9D1-43E9-9307-AAA1B045649C}"/>
              </a:ext>
            </a:extLst>
          </p:cNvPr>
          <p:cNvSpPr txBox="1"/>
          <p:nvPr/>
        </p:nvSpPr>
        <p:spPr>
          <a:xfrm rot="16200000">
            <a:off x="-2833560" y="3183184"/>
            <a:ext cx="6508377" cy="841256"/>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4800" b="1" i="0" u="none" strike="noStrike" cap="none" spc="0" normalizeH="0" baseline="0" dirty="0">
                <a:ln>
                  <a:noFill/>
                </a:ln>
                <a:solidFill>
                  <a:schemeClr val="bg1"/>
                </a:solidFill>
                <a:effectLst/>
                <a:uFillTx/>
                <a:latin typeface="+mn-lt"/>
                <a:ea typeface="+mn-ea"/>
                <a:cs typeface="+mn-cs"/>
                <a:sym typeface="Arial"/>
              </a:rPr>
              <a:t>COURS</a:t>
            </a:r>
          </a:p>
        </p:txBody>
      </p:sp>
      <p:sp>
        <p:nvSpPr>
          <p:cNvPr id="9" name="ZoneTexte 8">
            <a:extLst>
              <a:ext uri="{FF2B5EF4-FFF2-40B4-BE49-F238E27FC236}">
                <a16:creationId xmlns="" xmlns:a16="http://schemas.microsoft.com/office/drawing/2014/main" id="{D59D1E23-7AE0-44DD-B7C9-8F552FB40660}"/>
              </a:ext>
            </a:extLst>
          </p:cNvPr>
          <p:cNvSpPr txBox="1"/>
          <p:nvPr/>
        </p:nvSpPr>
        <p:spPr>
          <a:xfrm>
            <a:off x="1367607" y="650673"/>
            <a:ext cx="67235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b="1" i="0" strike="noStrike" cap="none" spc="0" normalizeH="0" baseline="0" dirty="0">
                <a:ln>
                  <a:noFill/>
                </a:ln>
                <a:solidFill>
                  <a:srgbClr val="000000"/>
                </a:solidFill>
                <a:effectLst/>
                <a:uFillTx/>
                <a:latin typeface="+mn-lt"/>
                <a:ea typeface="+mn-ea"/>
                <a:cs typeface="+mn-cs"/>
                <a:sym typeface="Arial"/>
              </a:rPr>
              <a:t>Suite</a:t>
            </a:r>
            <a:r>
              <a:rPr kumimoji="0" lang="fr-FR" sz="1800" b="1" i="0" u="sng" strike="noStrike" cap="none" spc="0" normalizeH="0" baseline="0" dirty="0">
                <a:ln>
                  <a:noFill/>
                </a:ln>
                <a:solidFill>
                  <a:srgbClr val="000000"/>
                </a:solidFill>
                <a:effectLst/>
                <a:uFillTx/>
                <a:latin typeface="+mn-lt"/>
                <a:ea typeface="+mn-ea"/>
                <a:cs typeface="+mn-cs"/>
                <a:sym typeface="Arial"/>
              </a:rPr>
              <a:t> </a:t>
            </a:r>
            <a:r>
              <a:rPr kumimoji="0" lang="fr-FR" sz="1400" b="1" i="0" u="sng" strike="noStrike" cap="none" spc="0" normalizeH="0" baseline="0" dirty="0">
                <a:ln>
                  <a:noFill/>
                </a:ln>
                <a:solidFill>
                  <a:srgbClr val="000000"/>
                </a:solidFill>
                <a:effectLst/>
                <a:uFillTx/>
                <a:sym typeface="Arial"/>
              </a:rPr>
              <a:t>I) B)… se traduit par une désindustrialisation sélective sur le plan géographique et fonctionnel…</a:t>
            </a:r>
          </a:p>
        </p:txBody>
      </p:sp>
      <p:sp>
        <p:nvSpPr>
          <p:cNvPr id="12" name="Problématique : Comment l’Europe s’enrichit et se développe grâce au commerce maritime et aux colonies ? Comment des populations et des territoires se trouvent ainsi dominés et exploités ?">
            <a:extLst>
              <a:ext uri="{FF2B5EF4-FFF2-40B4-BE49-F238E27FC236}">
                <a16:creationId xmlns="" xmlns:a16="http://schemas.microsoft.com/office/drawing/2014/main" id="{520E6CFB-A801-448A-BA19-8EB56CD570CE}"/>
              </a:ext>
            </a:extLst>
          </p:cNvPr>
          <p:cNvSpPr txBox="1">
            <a:spLocks/>
          </p:cNvSpPr>
          <p:nvPr/>
        </p:nvSpPr>
        <p:spPr>
          <a:xfrm>
            <a:off x="1242480" y="3919994"/>
            <a:ext cx="797881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l" defTabSz="914400" rtl="0" latinLnBrk="0">
              <a:lnSpc>
                <a:spcPct val="100000"/>
              </a:lnSpc>
              <a:spcBef>
                <a:spcPts val="500"/>
              </a:spcBef>
              <a:spcAft>
                <a:spcPts val="0"/>
              </a:spcAft>
              <a:buClr>
                <a:srgbClr val="FF2600"/>
              </a:buClr>
              <a:buSzTx/>
              <a:buFontTx/>
              <a:buNone/>
              <a:tabLst/>
              <a:defRPr sz="2400" b="0" i="0" u="none" strike="noStrike" cap="none" spc="0" baseline="0">
                <a:ln>
                  <a:noFill/>
                </a:ln>
                <a:solidFill>
                  <a:srgbClr val="EEECE1"/>
                </a:solidFill>
                <a:uFillTx/>
                <a:latin typeface="+mn-lt"/>
                <a:ea typeface="+mn-ea"/>
                <a:cs typeface="+mn-cs"/>
                <a:sym typeface="Arial"/>
              </a:defRPr>
            </a:lvl1pPr>
            <a:lvl2pPr marL="567266" marR="0" indent="-29421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2pPr>
            <a:lvl3pPr marL="873654" marR="0" indent="-325966" algn="l" defTabSz="914400" rtl="0" latinLnBrk="0">
              <a:lnSpc>
                <a:spcPct val="100000"/>
              </a:lnSpc>
              <a:spcBef>
                <a:spcPts val="500"/>
              </a:spcBef>
              <a:spcAft>
                <a:spcPts val="0"/>
              </a:spcAft>
              <a:buClr>
                <a:srgbClr val="FF2600"/>
              </a:buClr>
              <a:buSzPct val="90000"/>
              <a:buFontTx/>
              <a:buChar char="•"/>
              <a:tabLst/>
              <a:defRPr sz="2400" b="0" i="0" u="none" strike="noStrike" cap="none" spc="0" baseline="0">
                <a:ln>
                  <a:noFill/>
                </a:ln>
                <a:solidFill>
                  <a:srgbClr val="000000"/>
                </a:solidFill>
                <a:uFillTx/>
                <a:latin typeface="+mn-lt"/>
                <a:ea typeface="+mn-ea"/>
                <a:cs typeface="+mn-cs"/>
                <a:sym typeface="Arial"/>
              </a:defRPr>
            </a:lvl3pPr>
            <a:lvl4pPr marL="1188508" marR="0" indent="-366183"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4pPr>
            <a:lvl5pPr marL="1364191" marR="0" indent="-313266"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5pPr>
            <a:lvl6pPr marL="18213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6pPr>
            <a:lvl7pPr marL="22785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7pPr>
            <a:lvl8pPr marL="27357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8pPr>
            <a:lvl9pPr marL="31929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9pPr>
          </a:lstStyle>
          <a:p>
            <a:pPr algn="just" hangingPunct="1"/>
            <a:endParaRPr lang="fr-FR" sz="1600" b="1" i="1" dirty="0">
              <a:solidFill>
                <a:schemeClr val="tx1"/>
              </a:solidFill>
            </a:endParaRPr>
          </a:p>
        </p:txBody>
      </p:sp>
      <p:sp>
        <p:nvSpPr>
          <p:cNvPr id="6" name="ZoneTexte 5">
            <a:extLst>
              <a:ext uri="{FF2B5EF4-FFF2-40B4-BE49-F238E27FC236}">
                <a16:creationId xmlns="" xmlns:a16="http://schemas.microsoft.com/office/drawing/2014/main" id="{53AE37CB-F3A8-4BBA-887A-736492B19961}"/>
              </a:ext>
            </a:extLst>
          </p:cNvPr>
          <p:cNvSpPr txBox="1"/>
          <p:nvPr/>
        </p:nvSpPr>
        <p:spPr>
          <a:xfrm>
            <a:off x="1490896" y="1987815"/>
            <a:ext cx="67235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600" b="1" i="1" dirty="0"/>
              <a:t>c) D’autres modèles industriels participent cependant au maintien des activités de production concrète en France</a:t>
            </a:r>
            <a:endParaRPr kumimoji="0" lang="fr-FR" sz="1600" b="1" i="1"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32094749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49ED385-69D9-4CF6-8A75-F296E2637380}"/>
              </a:ext>
            </a:extLst>
          </p:cNvPr>
          <p:cNvSpPr>
            <a:spLocks noGrp="1"/>
          </p:cNvSpPr>
          <p:nvPr>
            <p:ph type="title"/>
          </p:nvPr>
        </p:nvSpPr>
        <p:spPr>
          <a:xfrm>
            <a:off x="2176462" y="382675"/>
            <a:ext cx="6808337" cy="990600"/>
          </a:xfrm>
        </p:spPr>
        <p:txBody>
          <a:bodyPr/>
          <a:lstStyle/>
          <a:p>
            <a:pPr algn="ctr"/>
            <a:r>
              <a:rPr lang="fr-FR" dirty="0"/>
              <a:t>Les autres modèles industriels</a:t>
            </a:r>
          </a:p>
        </p:txBody>
      </p:sp>
      <p:pic>
        <p:nvPicPr>
          <p:cNvPr id="9" name="Image 8">
            <a:extLst>
              <a:ext uri="{FF2B5EF4-FFF2-40B4-BE49-F238E27FC236}">
                <a16:creationId xmlns="" xmlns:a16="http://schemas.microsoft.com/office/drawing/2014/main" id="{84885539-903C-44ED-831A-EF08664C0C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277" t="46455" r="10088" b="3884"/>
          <a:stretch/>
        </p:blipFill>
        <p:spPr>
          <a:xfrm rot="10800000">
            <a:off x="-1" y="1128872"/>
            <a:ext cx="4352929" cy="4600255"/>
          </a:xfrm>
          <a:prstGeom prst="rect">
            <a:avLst/>
          </a:prstGeom>
        </p:spPr>
      </p:pic>
      <p:pic>
        <p:nvPicPr>
          <p:cNvPr id="10" name="Image 9">
            <a:extLst>
              <a:ext uri="{FF2B5EF4-FFF2-40B4-BE49-F238E27FC236}">
                <a16:creationId xmlns="" xmlns:a16="http://schemas.microsoft.com/office/drawing/2014/main" id="{AF0A58A5-B7FF-4727-B264-B2991CD72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033" t="26097" r="12860" b="53606"/>
          <a:stretch/>
        </p:blipFill>
        <p:spPr>
          <a:xfrm rot="10800000">
            <a:off x="4270735" y="1393430"/>
            <a:ext cx="4048019" cy="1880173"/>
          </a:xfrm>
          <a:prstGeom prst="rect">
            <a:avLst/>
          </a:prstGeom>
        </p:spPr>
      </p:pic>
      <p:grpSp>
        <p:nvGrpSpPr>
          <p:cNvPr id="18" name="Groupe 17">
            <a:extLst>
              <a:ext uri="{FF2B5EF4-FFF2-40B4-BE49-F238E27FC236}">
                <a16:creationId xmlns="" xmlns:a16="http://schemas.microsoft.com/office/drawing/2014/main" id="{F8A71F82-3EBC-463E-B7BA-9F7F567E1C99}"/>
              </a:ext>
            </a:extLst>
          </p:cNvPr>
          <p:cNvGrpSpPr/>
          <p:nvPr/>
        </p:nvGrpSpPr>
        <p:grpSpPr>
          <a:xfrm>
            <a:off x="1149650" y="1950825"/>
            <a:ext cx="5785406" cy="2469466"/>
            <a:chOff x="1149650" y="1950825"/>
            <a:chExt cx="5785406" cy="2469466"/>
          </a:xfrm>
        </p:grpSpPr>
        <p:sp>
          <p:nvSpPr>
            <p:cNvPr id="11" name="Rectangle : coins arrondis 10">
              <a:extLst>
                <a:ext uri="{FF2B5EF4-FFF2-40B4-BE49-F238E27FC236}">
                  <a16:creationId xmlns="" xmlns:a16="http://schemas.microsoft.com/office/drawing/2014/main" id="{96C71637-9308-43D6-912A-1EDCA6CF8227}"/>
                </a:ext>
              </a:extLst>
            </p:cNvPr>
            <p:cNvSpPr/>
            <p:nvPr/>
          </p:nvSpPr>
          <p:spPr>
            <a:xfrm>
              <a:off x="4352928" y="3078394"/>
              <a:ext cx="2582128" cy="195209"/>
            </a:xfrm>
            <a:prstGeom prst="roundRect">
              <a:avLst/>
            </a:prstGeom>
            <a:noFill/>
            <a:ln w="381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2" name="Rectangle : coins arrondis 11">
              <a:extLst>
                <a:ext uri="{FF2B5EF4-FFF2-40B4-BE49-F238E27FC236}">
                  <a16:creationId xmlns="" xmlns:a16="http://schemas.microsoft.com/office/drawing/2014/main" id="{4F768956-4DC5-4BBE-93B8-10B0856BF3B1}"/>
                </a:ext>
              </a:extLst>
            </p:cNvPr>
            <p:cNvSpPr/>
            <p:nvPr/>
          </p:nvSpPr>
          <p:spPr>
            <a:xfrm rot="3516519">
              <a:off x="3214294" y="3491381"/>
              <a:ext cx="837242" cy="317249"/>
            </a:xfrm>
            <a:prstGeom prst="roundRect">
              <a:avLst/>
            </a:prstGeom>
            <a:noFill/>
            <a:ln w="381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3" name="Rectangle : coins arrondis 12">
              <a:extLst>
                <a:ext uri="{FF2B5EF4-FFF2-40B4-BE49-F238E27FC236}">
                  <a16:creationId xmlns="" xmlns:a16="http://schemas.microsoft.com/office/drawing/2014/main" id="{D8656650-29B6-4EDB-B38A-EFC99B8B1F29}"/>
                </a:ext>
              </a:extLst>
            </p:cNvPr>
            <p:cNvSpPr/>
            <p:nvPr/>
          </p:nvSpPr>
          <p:spPr>
            <a:xfrm rot="3516519">
              <a:off x="2859495" y="4133103"/>
              <a:ext cx="271203" cy="303173"/>
            </a:xfrm>
            <a:prstGeom prst="roundRect">
              <a:avLst/>
            </a:prstGeom>
            <a:noFill/>
            <a:ln w="381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4" name="Rectangle : coins arrondis 13">
              <a:extLst>
                <a:ext uri="{FF2B5EF4-FFF2-40B4-BE49-F238E27FC236}">
                  <a16:creationId xmlns="" xmlns:a16="http://schemas.microsoft.com/office/drawing/2014/main" id="{065390C0-3895-4D2A-ADB7-B51B812B17FF}"/>
                </a:ext>
              </a:extLst>
            </p:cNvPr>
            <p:cNvSpPr/>
            <p:nvPr/>
          </p:nvSpPr>
          <p:spPr>
            <a:xfrm rot="3516519">
              <a:off x="1155891" y="3316831"/>
              <a:ext cx="337294" cy="349776"/>
            </a:xfrm>
            <a:prstGeom prst="roundRect">
              <a:avLst/>
            </a:prstGeom>
            <a:noFill/>
            <a:ln w="381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5" name="Rectangle : coins arrondis 14">
              <a:extLst>
                <a:ext uri="{FF2B5EF4-FFF2-40B4-BE49-F238E27FC236}">
                  <a16:creationId xmlns="" xmlns:a16="http://schemas.microsoft.com/office/drawing/2014/main" id="{C2A1A4B9-A5F6-4BE6-BC4A-F0DEACC40E64}"/>
                </a:ext>
              </a:extLst>
            </p:cNvPr>
            <p:cNvSpPr/>
            <p:nvPr/>
          </p:nvSpPr>
          <p:spPr>
            <a:xfrm rot="3516519">
              <a:off x="2007815" y="1944584"/>
              <a:ext cx="337294" cy="349776"/>
            </a:xfrm>
            <a:prstGeom prst="roundRect">
              <a:avLst/>
            </a:prstGeom>
            <a:noFill/>
            <a:ln w="381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7" name="Rectangle : coins arrondis 16">
              <a:extLst>
                <a:ext uri="{FF2B5EF4-FFF2-40B4-BE49-F238E27FC236}">
                  <a16:creationId xmlns="" xmlns:a16="http://schemas.microsoft.com/office/drawing/2014/main" id="{7F082A16-6FA5-4C74-BD52-18E7037C24CE}"/>
                </a:ext>
              </a:extLst>
            </p:cNvPr>
            <p:cNvSpPr/>
            <p:nvPr/>
          </p:nvSpPr>
          <p:spPr>
            <a:xfrm rot="3516519">
              <a:off x="3701403" y="2668448"/>
              <a:ext cx="337294" cy="349776"/>
            </a:xfrm>
            <a:prstGeom prst="roundRect">
              <a:avLst/>
            </a:prstGeom>
            <a:noFill/>
            <a:ln w="381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21" name="Groupe 20">
            <a:extLst>
              <a:ext uri="{FF2B5EF4-FFF2-40B4-BE49-F238E27FC236}">
                <a16:creationId xmlns="" xmlns:a16="http://schemas.microsoft.com/office/drawing/2014/main" id="{C0A08041-EE4D-4755-AAED-99ED79A5F4D6}"/>
              </a:ext>
            </a:extLst>
          </p:cNvPr>
          <p:cNvGrpSpPr/>
          <p:nvPr/>
        </p:nvGrpSpPr>
        <p:grpSpPr>
          <a:xfrm>
            <a:off x="4361544" y="3292912"/>
            <a:ext cx="4124564" cy="1069603"/>
            <a:chOff x="4361544" y="3292912"/>
            <a:chExt cx="4124564" cy="1069603"/>
          </a:xfrm>
        </p:grpSpPr>
        <p:sp>
          <p:nvSpPr>
            <p:cNvPr id="19" name="Flèche : angle droit 18">
              <a:extLst>
                <a:ext uri="{FF2B5EF4-FFF2-40B4-BE49-F238E27FC236}">
                  <a16:creationId xmlns="" xmlns:a16="http://schemas.microsoft.com/office/drawing/2014/main" id="{62A3E00A-18A9-44AA-B6DE-6B430C679B86}"/>
                </a:ext>
              </a:extLst>
            </p:cNvPr>
            <p:cNvSpPr/>
            <p:nvPr/>
          </p:nvSpPr>
          <p:spPr>
            <a:xfrm rot="5400000">
              <a:off x="4249838" y="3404618"/>
              <a:ext cx="433867" cy="210456"/>
            </a:xfrm>
            <a:prstGeom prst="bentUpArrow">
              <a:avLst/>
            </a:prstGeom>
            <a:solidFill>
              <a:schemeClr val="accent1">
                <a:lumMod val="50000"/>
              </a:schemeClr>
            </a:solidFill>
            <a:ln w="254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0" name="ZoneTexte 19">
              <a:extLst>
                <a:ext uri="{FF2B5EF4-FFF2-40B4-BE49-F238E27FC236}">
                  <a16:creationId xmlns="" xmlns:a16="http://schemas.microsoft.com/office/drawing/2014/main" id="{29203107-D784-4DFE-81E2-A8D98F641A45}"/>
                </a:ext>
              </a:extLst>
            </p:cNvPr>
            <p:cNvSpPr txBox="1"/>
            <p:nvPr/>
          </p:nvSpPr>
          <p:spPr>
            <a:xfrm>
              <a:off x="4580615" y="3336593"/>
              <a:ext cx="390549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District industriel </a:t>
              </a:r>
              <a:r>
                <a:rPr kumimoji="0" lang="fr-FR" sz="1200" b="0" i="0" u="none" strike="noStrike" cap="none" spc="0" normalizeH="0" baseline="0" dirty="0">
                  <a:ln>
                    <a:noFill/>
                  </a:ln>
                  <a:solidFill>
                    <a:srgbClr val="000000"/>
                  </a:solidFill>
                  <a:effectLst/>
                  <a:uFillTx/>
                  <a:latin typeface="+mn-lt"/>
                  <a:ea typeface="+mn-ea"/>
                  <a:cs typeface="+mn-cs"/>
                  <a:sym typeface="Arial"/>
                </a:rPr>
                <a:t>ou </a:t>
              </a:r>
              <a:r>
                <a:rPr kumimoji="0" lang="fr-FR" sz="1200" b="1" i="0" u="none" strike="noStrike" cap="none" spc="0" normalizeH="0" baseline="0" dirty="0">
                  <a:ln>
                    <a:noFill/>
                  </a:ln>
                  <a:solidFill>
                    <a:srgbClr val="000000"/>
                  </a:solidFill>
                  <a:effectLst/>
                  <a:uFillTx/>
                  <a:latin typeface="+mn-lt"/>
                  <a:ea typeface="+mn-ea"/>
                  <a:cs typeface="+mn-cs"/>
                  <a:sym typeface="Arial"/>
                </a:rPr>
                <a:t>cluste</a:t>
              </a:r>
              <a:r>
                <a:rPr lang="fr-FR" sz="1200" b="1" dirty="0"/>
                <a:t>r</a:t>
              </a:r>
              <a:r>
                <a:rPr lang="fr-FR" sz="1200" dirty="0"/>
                <a:t> : Grappe de petites et moyennes entreprises dans un même secteur, ayant des liens entre elles, concentrées dans une même région, afin de favoriser l’innovation et la conquête de nouveaux marchés à l’échelle mondiale</a:t>
              </a:r>
              <a:endParaRPr kumimoji="0" lang="fr-FR" sz="1200" b="0" i="0" u="none" strike="noStrike" cap="none" spc="0" normalizeH="0" baseline="0" dirty="0">
                <a:ln>
                  <a:noFill/>
                </a:ln>
                <a:solidFill>
                  <a:srgbClr val="000000"/>
                </a:solidFill>
                <a:effectLst/>
                <a:uFillTx/>
                <a:latin typeface="+mn-lt"/>
                <a:ea typeface="+mn-ea"/>
                <a:cs typeface="+mn-cs"/>
                <a:sym typeface="Arial"/>
              </a:endParaRPr>
            </a:p>
          </p:txBody>
        </p:sp>
      </p:grpSp>
      <p:grpSp>
        <p:nvGrpSpPr>
          <p:cNvPr id="34" name="Groupe 33">
            <a:extLst>
              <a:ext uri="{FF2B5EF4-FFF2-40B4-BE49-F238E27FC236}">
                <a16:creationId xmlns="" xmlns:a16="http://schemas.microsoft.com/office/drawing/2014/main" id="{CF1FEBA4-6D8D-460A-B9D5-70893303AD9A}"/>
              </a:ext>
            </a:extLst>
          </p:cNvPr>
          <p:cNvGrpSpPr/>
          <p:nvPr/>
        </p:nvGrpSpPr>
        <p:grpSpPr>
          <a:xfrm>
            <a:off x="56530" y="382675"/>
            <a:ext cx="8928269" cy="6209342"/>
            <a:chOff x="56530" y="382675"/>
            <a:chExt cx="8928269" cy="6209342"/>
          </a:xfrm>
        </p:grpSpPr>
        <p:pic>
          <p:nvPicPr>
            <p:cNvPr id="23" name="Image 22">
              <a:extLst>
                <a:ext uri="{FF2B5EF4-FFF2-40B4-BE49-F238E27FC236}">
                  <a16:creationId xmlns="" xmlns:a16="http://schemas.microsoft.com/office/drawing/2014/main" id="{DFE5ECD7-C77E-4D69-BC04-099C4AEF0A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266" t="7824" r="2680" b="42067"/>
            <a:stretch/>
          </p:blipFill>
          <p:spPr>
            <a:xfrm>
              <a:off x="56530" y="382675"/>
              <a:ext cx="2647816" cy="3439356"/>
            </a:xfrm>
            <a:prstGeom prst="rect">
              <a:avLst/>
            </a:prstGeom>
          </p:spPr>
        </p:pic>
        <p:pic>
          <p:nvPicPr>
            <p:cNvPr id="27" name="Image 26">
              <a:extLst>
                <a:ext uri="{FF2B5EF4-FFF2-40B4-BE49-F238E27FC236}">
                  <a16:creationId xmlns="" xmlns:a16="http://schemas.microsoft.com/office/drawing/2014/main" id="{2F599AF7-C0E4-49F6-9580-A05ECCBF63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860" t="30852" r="3183" b="33215"/>
            <a:stretch/>
          </p:blipFill>
          <p:spPr>
            <a:xfrm rot="10800000">
              <a:off x="308328" y="4072923"/>
              <a:ext cx="3261997" cy="1853813"/>
            </a:xfrm>
            <a:prstGeom prst="rect">
              <a:avLst/>
            </a:prstGeom>
          </p:spPr>
        </p:pic>
        <p:pic>
          <p:nvPicPr>
            <p:cNvPr id="28" name="Image 27">
              <a:extLst>
                <a:ext uri="{FF2B5EF4-FFF2-40B4-BE49-F238E27FC236}">
                  <a16:creationId xmlns="" xmlns:a16="http://schemas.microsoft.com/office/drawing/2014/main" id="{7631B664-957D-4B62-80C9-83EA8AC52DB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035" t="10972" r="10039" b="81038"/>
            <a:stretch/>
          </p:blipFill>
          <p:spPr>
            <a:xfrm rot="10800000">
              <a:off x="191072" y="5895707"/>
              <a:ext cx="3353433" cy="696310"/>
            </a:xfrm>
            <a:prstGeom prst="rect">
              <a:avLst/>
            </a:prstGeom>
          </p:spPr>
        </p:pic>
        <p:sp>
          <p:nvSpPr>
            <p:cNvPr id="29" name="Forme libre : forme 28">
              <a:extLst>
                <a:ext uri="{FF2B5EF4-FFF2-40B4-BE49-F238E27FC236}">
                  <a16:creationId xmlns="" xmlns:a16="http://schemas.microsoft.com/office/drawing/2014/main" id="{9F4E3D40-955A-4584-A00D-43740A1D8C89}"/>
                </a:ext>
              </a:extLst>
            </p:cNvPr>
            <p:cNvSpPr/>
            <p:nvPr/>
          </p:nvSpPr>
          <p:spPr>
            <a:xfrm>
              <a:off x="2219218" y="3349375"/>
              <a:ext cx="1253447" cy="270307"/>
            </a:xfrm>
            <a:custGeom>
              <a:avLst/>
              <a:gdLst>
                <a:gd name="connsiteX0" fmla="*/ 1253447 w 1253447"/>
                <a:gd name="connsiteY0" fmla="*/ 246580 h 270307"/>
                <a:gd name="connsiteX1" fmla="*/ 708917 w 1253447"/>
                <a:gd name="connsiteY1" fmla="*/ 246580 h 270307"/>
                <a:gd name="connsiteX2" fmla="*/ 0 w 1253447"/>
                <a:gd name="connsiteY2" fmla="*/ 0 h 270307"/>
              </a:gdLst>
              <a:ahLst/>
              <a:cxnLst>
                <a:cxn ang="0">
                  <a:pos x="connsiteX0" y="connsiteY0"/>
                </a:cxn>
                <a:cxn ang="0">
                  <a:pos x="connsiteX1" y="connsiteY1"/>
                </a:cxn>
                <a:cxn ang="0">
                  <a:pos x="connsiteX2" y="connsiteY2"/>
                </a:cxn>
              </a:cxnLst>
              <a:rect l="l" t="t" r="r" b="b"/>
              <a:pathLst>
                <a:path w="1253447" h="270307">
                  <a:moveTo>
                    <a:pt x="1253447" y="246580"/>
                  </a:moveTo>
                  <a:cubicBezTo>
                    <a:pt x="1085636" y="267128"/>
                    <a:pt x="917825" y="287677"/>
                    <a:pt x="708917" y="246580"/>
                  </a:cubicBezTo>
                  <a:cubicBezTo>
                    <a:pt x="500009" y="205483"/>
                    <a:pt x="250004" y="102741"/>
                    <a:pt x="0" y="0"/>
                  </a:cubicBezTo>
                </a:path>
              </a:pathLst>
            </a:custGeom>
            <a:noFill/>
            <a:ln w="38100" cap="flat">
              <a:solidFill>
                <a:schemeClr val="accent1">
                  <a:lumMod val="50000"/>
                </a:schemeClr>
              </a:solidFill>
              <a:prstDash val="solid"/>
              <a:round/>
              <a:tailEnd type="arrow"/>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30" name="Forme libre : forme 29">
              <a:extLst>
                <a:ext uri="{FF2B5EF4-FFF2-40B4-BE49-F238E27FC236}">
                  <a16:creationId xmlns="" xmlns:a16="http://schemas.microsoft.com/office/drawing/2014/main" id="{402C9C9B-650D-467F-867C-99625D6285FD}"/>
                </a:ext>
              </a:extLst>
            </p:cNvPr>
            <p:cNvSpPr/>
            <p:nvPr/>
          </p:nvSpPr>
          <p:spPr>
            <a:xfrm>
              <a:off x="2887038" y="3873357"/>
              <a:ext cx="780836" cy="565079"/>
            </a:xfrm>
            <a:custGeom>
              <a:avLst/>
              <a:gdLst>
                <a:gd name="connsiteX0" fmla="*/ 780836 w 780836"/>
                <a:gd name="connsiteY0" fmla="*/ 0 h 565079"/>
                <a:gd name="connsiteX1" fmla="*/ 308225 w 780836"/>
                <a:gd name="connsiteY1" fmla="*/ 102742 h 565079"/>
                <a:gd name="connsiteX2" fmla="*/ 0 w 780836"/>
                <a:gd name="connsiteY2" fmla="*/ 565079 h 565079"/>
              </a:gdLst>
              <a:ahLst/>
              <a:cxnLst>
                <a:cxn ang="0">
                  <a:pos x="connsiteX0" y="connsiteY0"/>
                </a:cxn>
                <a:cxn ang="0">
                  <a:pos x="connsiteX1" y="connsiteY1"/>
                </a:cxn>
                <a:cxn ang="0">
                  <a:pos x="connsiteX2" y="connsiteY2"/>
                </a:cxn>
              </a:cxnLst>
              <a:rect l="l" t="t" r="r" b="b"/>
              <a:pathLst>
                <a:path w="780836" h="565079">
                  <a:moveTo>
                    <a:pt x="780836" y="0"/>
                  </a:moveTo>
                  <a:cubicBezTo>
                    <a:pt x="609600" y="4281"/>
                    <a:pt x="438364" y="8562"/>
                    <a:pt x="308225" y="102742"/>
                  </a:cubicBezTo>
                  <a:cubicBezTo>
                    <a:pt x="178086" y="196922"/>
                    <a:pt x="89043" y="381000"/>
                    <a:pt x="0" y="565079"/>
                  </a:cubicBezTo>
                </a:path>
              </a:pathLst>
            </a:custGeom>
            <a:noFill/>
            <a:ln w="38100" cap="flat">
              <a:solidFill>
                <a:schemeClr val="accent1">
                  <a:lumMod val="50000"/>
                </a:schemeClr>
              </a:solidFill>
              <a:prstDash val="solid"/>
              <a:round/>
              <a:tailEnd type="arrow"/>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32" name="Forme libre : forme 31">
              <a:extLst>
                <a:ext uri="{FF2B5EF4-FFF2-40B4-BE49-F238E27FC236}">
                  <a16:creationId xmlns="" xmlns:a16="http://schemas.microsoft.com/office/drawing/2014/main" id="{F6830233-F16D-4F65-9912-B63F23062F10}"/>
                </a:ext>
              </a:extLst>
            </p:cNvPr>
            <p:cNvSpPr/>
            <p:nvPr/>
          </p:nvSpPr>
          <p:spPr>
            <a:xfrm>
              <a:off x="3832261" y="4037744"/>
              <a:ext cx="1099335" cy="1025541"/>
            </a:xfrm>
            <a:custGeom>
              <a:avLst/>
              <a:gdLst>
                <a:gd name="connsiteX0" fmla="*/ 0 w 1099335"/>
                <a:gd name="connsiteY0" fmla="*/ 0 h 1025541"/>
                <a:gd name="connsiteX1" fmla="*/ 256854 w 1099335"/>
                <a:gd name="connsiteY1" fmla="*/ 503434 h 1025541"/>
                <a:gd name="connsiteX2" fmla="*/ 616449 w 1099335"/>
                <a:gd name="connsiteY2" fmla="*/ 955496 h 1025541"/>
                <a:gd name="connsiteX3" fmla="*/ 1099335 w 1099335"/>
                <a:gd name="connsiteY3" fmla="*/ 1017141 h 1025541"/>
              </a:gdLst>
              <a:ahLst/>
              <a:cxnLst>
                <a:cxn ang="0">
                  <a:pos x="connsiteX0" y="connsiteY0"/>
                </a:cxn>
                <a:cxn ang="0">
                  <a:pos x="connsiteX1" y="connsiteY1"/>
                </a:cxn>
                <a:cxn ang="0">
                  <a:pos x="connsiteX2" y="connsiteY2"/>
                </a:cxn>
                <a:cxn ang="0">
                  <a:pos x="connsiteX3" y="connsiteY3"/>
                </a:cxn>
              </a:cxnLst>
              <a:rect l="l" t="t" r="r" b="b"/>
              <a:pathLst>
                <a:path w="1099335" h="1025541">
                  <a:moveTo>
                    <a:pt x="0" y="0"/>
                  </a:moveTo>
                  <a:cubicBezTo>
                    <a:pt x="77056" y="172092"/>
                    <a:pt x="154112" y="344185"/>
                    <a:pt x="256854" y="503434"/>
                  </a:cubicBezTo>
                  <a:cubicBezTo>
                    <a:pt x="359596" y="662683"/>
                    <a:pt x="476036" y="869878"/>
                    <a:pt x="616449" y="955496"/>
                  </a:cubicBezTo>
                  <a:cubicBezTo>
                    <a:pt x="756862" y="1041114"/>
                    <a:pt x="928098" y="1029127"/>
                    <a:pt x="1099335" y="1017141"/>
                  </a:cubicBezTo>
                </a:path>
              </a:pathLst>
            </a:custGeom>
            <a:noFill/>
            <a:ln w="38100" cap="flat">
              <a:solidFill>
                <a:schemeClr val="accent1">
                  <a:lumMod val="50000"/>
                </a:schemeClr>
              </a:solidFill>
              <a:prstDash val="solid"/>
              <a:round/>
              <a:tailEnd type="arrow"/>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33" name="ZoneTexte 32">
              <a:extLst>
                <a:ext uri="{FF2B5EF4-FFF2-40B4-BE49-F238E27FC236}">
                  <a16:creationId xmlns="" xmlns:a16="http://schemas.microsoft.com/office/drawing/2014/main" id="{09F7A9FC-29B7-4A2D-B9A2-8771B68D135B}"/>
                </a:ext>
              </a:extLst>
            </p:cNvPr>
            <p:cNvSpPr txBox="1"/>
            <p:nvPr/>
          </p:nvSpPr>
          <p:spPr>
            <a:xfrm>
              <a:off x="5079306" y="4816293"/>
              <a:ext cx="390549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Exemple de districts industriels dans le Jura et l’Aisne centrée sur la plasturgie : exportations dans le monde entier grâce à des savoirs faire pointus dans le moulage des plastiques</a:t>
              </a:r>
              <a:endParaRPr kumimoji="0" lang="fr-FR" sz="1200" b="0" i="0" u="none" strike="noStrike" cap="none" spc="0" normalizeH="0" baseline="0" dirty="0">
                <a:ln>
                  <a:noFill/>
                </a:ln>
                <a:solidFill>
                  <a:srgbClr val="000000"/>
                </a:solidFill>
                <a:effectLst/>
                <a:uFillTx/>
                <a:latin typeface="+mn-lt"/>
                <a:ea typeface="+mn-ea"/>
                <a:cs typeface="+mn-cs"/>
                <a:sym typeface="Arial"/>
              </a:endParaRPr>
            </a:p>
          </p:txBody>
        </p:sp>
      </p:grpSp>
    </p:spTree>
    <p:extLst>
      <p:ext uri="{BB962C8B-B14F-4D97-AF65-F5344CB8AC3E}">
        <p14:creationId xmlns:p14="http://schemas.microsoft.com/office/powerpoint/2010/main" val="32858830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out)">
                                      <p:cBhvr>
                                        <p:cTn id="1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49ED385-69D9-4CF6-8A75-F296E2637380}"/>
              </a:ext>
            </a:extLst>
          </p:cNvPr>
          <p:cNvSpPr>
            <a:spLocks noGrp="1"/>
          </p:cNvSpPr>
          <p:nvPr>
            <p:ph type="title"/>
          </p:nvPr>
        </p:nvSpPr>
        <p:spPr>
          <a:xfrm>
            <a:off x="1167831" y="362126"/>
            <a:ext cx="6808337" cy="990600"/>
          </a:xfrm>
        </p:spPr>
        <p:txBody>
          <a:bodyPr/>
          <a:lstStyle/>
          <a:p>
            <a:pPr algn="ctr"/>
            <a:r>
              <a:rPr lang="fr-FR" dirty="0"/>
              <a:t>Les autres modèles industriels</a:t>
            </a:r>
          </a:p>
        </p:txBody>
      </p:sp>
      <p:pic>
        <p:nvPicPr>
          <p:cNvPr id="4" name="Image 3">
            <a:extLst>
              <a:ext uri="{FF2B5EF4-FFF2-40B4-BE49-F238E27FC236}">
                <a16:creationId xmlns="" xmlns:a16="http://schemas.microsoft.com/office/drawing/2014/main" id="{76575C13-3670-4B90-8F7D-E8E23CAF1BAE}"/>
              </a:ext>
            </a:extLst>
          </p:cNvPr>
          <p:cNvPicPr>
            <a:picLocks noChangeAspect="1"/>
          </p:cNvPicPr>
          <p:nvPr/>
        </p:nvPicPr>
        <p:blipFill rotWithShape="1">
          <a:blip r:embed="rId2">
            <a:extLst>
              <a:ext uri="{28A0092B-C50C-407E-A947-70E740481C1C}">
                <a14:useLocalDpi xmlns:a14="http://schemas.microsoft.com/office/drawing/2010/main" val="0"/>
              </a:ext>
            </a:extLst>
          </a:blip>
          <a:srcRect l="9812" t="53127" r="33078" b="3230"/>
          <a:stretch/>
        </p:blipFill>
        <p:spPr>
          <a:xfrm>
            <a:off x="139340" y="1101013"/>
            <a:ext cx="4060090" cy="4267238"/>
          </a:xfrm>
          <a:prstGeom prst="rect">
            <a:avLst/>
          </a:prstGeom>
        </p:spPr>
      </p:pic>
      <p:pic>
        <p:nvPicPr>
          <p:cNvPr id="6" name="Image 5">
            <a:extLst>
              <a:ext uri="{FF2B5EF4-FFF2-40B4-BE49-F238E27FC236}">
                <a16:creationId xmlns="" xmlns:a16="http://schemas.microsoft.com/office/drawing/2014/main" id="{E01D22BE-FA93-4067-9CA5-7F4953174F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27" t="9752" r="2590" b="28891"/>
          <a:stretch/>
        </p:blipFill>
        <p:spPr>
          <a:xfrm rot="10800000">
            <a:off x="4315435" y="1352724"/>
            <a:ext cx="4267721" cy="4015526"/>
          </a:xfrm>
          <a:prstGeom prst="rect">
            <a:avLst/>
          </a:prstGeom>
        </p:spPr>
      </p:pic>
      <p:grpSp>
        <p:nvGrpSpPr>
          <p:cNvPr id="37" name="Groupe 36">
            <a:extLst>
              <a:ext uri="{FF2B5EF4-FFF2-40B4-BE49-F238E27FC236}">
                <a16:creationId xmlns="" xmlns:a16="http://schemas.microsoft.com/office/drawing/2014/main" id="{FAD52C69-8DDD-4D75-8991-DFF98B54E40F}"/>
              </a:ext>
            </a:extLst>
          </p:cNvPr>
          <p:cNvGrpSpPr/>
          <p:nvPr/>
        </p:nvGrpSpPr>
        <p:grpSpPr>
          <a:xfrm>
            <a:off x="139340" y="1191802"/>
            <a:ext cx="5337162" cy="5108494"/>
            <a:chOff x="139340" y="1191802"/>
            <a:chExt cx="5337162" cy="5108494"/>
          </a:xfrm>
        </p:grpSpPr>
        <p:sp>
          <p:nvSpPr>
            <p:cNvPr id="7" name="Rectangle : coins arrondis 6">
              <a:extLst>
                <a:ext uri="{FF2B5EF4-FFF2-40B4-BE49-F238E27FC236}">
                  <a16:creationId xmlns="" xmlns:a16="http://schemas.microsoft.com/office/drawing/2014/main" id="{99A41448-0854-40EF-AF28-D7237CAF2AA5}"/>
                </a:ext>
              </a:extLst>
            </p:cNvPr>
            <p:cNvSpPr/>
            <p:nvPr/>
          </p:nvSpPr>
          <p:spPr>
            <a:xfrm>
              <a:off x="821933" y="1191802"/>
              <a:ext cx="1520575" cy="160923"/>
            </a:xfrm>
            <a:prstGeom prst="roundRect">
              <a:avLst/>
            </a:prstGeom>
            <a:noFill/>
            <a:ln w="254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16" name="Connecteur droit 15">
              <a:extLst>
                <a:ext uri="{FF2B5EF4-FFF2-40B4-BE49-F238E27FC236}">
                  <a16:creationId xmlns="" xmlns:a16="http://schemas.microsoft.com/office/drawing/2014/main" id="{55B7559E-1E85-4BA6-9915-FBE1A30A2484}"/>
                </a:ext>
              </a:extLst>
            </p:cNvPr>
            <p:cNvCxnSpPr>
              <a:stCxn id="7" idx="1"/>
            </p:cNvCxnSpPr>
            <p:nvPr/>
          </p:nvCxnSpPr>
          <p:spPr>
            <a:xfrm flipH="1">
              <a:off x="139340" y="1272264"/>
              <a:ext cx="682593" cy="1732"/>
            </a:xfrm>
            <a:prstGeom prst="lin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1" name="Connecteur droit 30">
              <a:extLst>
                <a:ext uri="{FF2B5EF4-FFF2-40B4-BE49-F238E27FC236}">
                  <a16:creationId xmlns="" xmlns:a16="http://schemas.microsoft.com/office/drawing/2014/main" id="{916CCB76-F6F7-47A7-A3BF-485CB30DFC3F}"/>
                </a:ext>
              </a:extLst>
            </p:cNvPr>
            <p:cNvCxnSpPr>
              <a:cxnSpLocks/>
            </p:cNvCxnSpPr>
            <p:nvPr/>
          </p:nvCxnSpPr>
          <p:spPr>
            <a:xfrm flipH="1" flipV="1">
              <a:off x="153677" y="1261990"/>
              <a:ext cx="61268" cy="4573731"/>
            </a:xfrm>
            <a:prstGeom prst="lin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6" name="Connecteur droit avec flèche 25">
              <a:extLst>
                <a:ext uri="{FF2B5EF4-FFF2-40B4-BE49-F238E27FC236}">
                  <a16:creationId xmlns="" xmlns:a16="http://schemas.microsoft.com/office/drawing/2014/main" id="{73B81CC1-6629-4534-A26E-7391A4976B4B}"/>
                </a:ext>
              </a:extLst>
            </p:cNvPr>
            <p:cNvCxnSpPr/>
            <p:nvPr/>
          </p:nvCxnSpPr>
          <p:spPr>
            <a:xfrm>
              <a:off x="204859" y="5835721"/>
              <a:ext cx="370493" cy="0"/>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35" name="ZoneTexte 34">
              <a:extLst>
                <a:ext uri="{FF2B5EF4-FFF2-40B4-BE49-F238E27FC236}">
                  <a16:creationId xmlns="" xmlns:a16="http://schemas.microsoft.com/office/drawing/2014/main" id="{A7E20FAB-379D-4370-A7C1-1404974A5B1E}"/>
                </a:ext>
              </a:extLst>
            </p:cNvPr>
            <p:cNvSpPr txBox="1"/>
            <p:nvPr/>
          </p:nvSpPr>
          <p:spPr>
            <a:xfrm>
              <a:off x="575352" y="5551373"/>
              <a:ext cx="4901150"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mn-lt"/>
                  <a:ea typeface="+mn-ea"/>
                  <a:cs typeface="+mn-cs"/>
                  <a:sym typeface="Arial"/>
                </a:rPr>
                <a:t>Industrie agroalimentaire (IAA) : </a:t>
              </a:r>
              <a:r>
                <a:rPr kumimoji="0" lang="fr-FR" sz="1400" b="0" i="0" u="none" strike="noStrike" cap="none" spc="0" normalizeH="0" baseline="0" dirty="0">
                  <a:ln>
                    <a:noFill/>
                  </a:ln>
                  <a:solidFill>
                    <a:srgbClr val="000000"/>
                  </a:solidFill>
                  <a:effectLst/>
                  <a:uFillTx/>
                  <a:latin typeface="+mn-lt"/>
                  <a:ea typeface="+mn-ea"/>
                  <a:cs typeface="+mn-cs"/>
                  <a:sym typeface="Arial"/>
                </a:rPr>
                <a:t>transformation des produits agricoles en biens alimentaires avant leur mise sur le marché</a:t>
              </a:r>
            </a:p>
          </p:txBody>
        </p:sp>
      </p:grpSp>
      <p:grpSp>
        <p:nvGrpSpPr>
          <p:cNvPr id="40" name="Groupe 39">
            <a:extLst>
              <a:ext uri="{FF2B5EF4-FFF2-40B4-BE49-F238E27FC236}">
                <a16:creationId xmlns="" xmlns:a16="http://schemas.microsoft.com/office/drawing/2014/main" id="{BC80E0FA-F775-4C35-8C97-842E50838E69}"/>
              </a:ext>
            </a:extLst>
          </p:cNvPr>
          <p:cNvGrpSpPr/>
          <p:nvPr/>
        </p:nvGrpSpPr>
        <p:grpSpPr>
          <a:xfrm>
            <a:off x="5347886" y="5368251"/>
            <a:ext cx="3148673" cy="1217484"/>
            <a:chOff x="5347886" y="5368251"/>
            <a:chExt cx="3148673" cy="1217484"/>
          </a:xfrm>
        </p:grpSpPr>
        <p:sp>
          <p:nvSpPr>
            <p:cNvPr id="36" name="Accolade ouvrante 35">
              <a:extLst>
                <a:ext uri="{FF2B5EF4-FFF2-40B4-BE49-F238E27FC236}">
                  <a16:creationId xmlns="" xmlns:a16="http://schemas.microsoft.com/office/drawing/2014/main" id="{569A7689-F683-4934-B385-C3E140D7215D}"/>
                </a:ext>
              </a:extLst>
            </p:cNvPr>
            <p:cNvSpPr/>
            <p:nvPr/>
          </p:nvSpPr>
          <p:spPr>
            <a:xfrm>
              <a:off x="5347886" y="5368251"/>
              <a:ext cx="257231" cy="1217484"/>
            </a:xfrm>
            <a:prstGeom prst="leftBrac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38" name="ZoneTexte 37">
              <a:extLst>
                <a:ext uri="{FF2B5EF4-FFF2-40B4-BE49-F238E27FC236}">
                  <a16:creationId xmlns="" xmlns:a16="http://schemas.microsoft.com/office/drawing/2014/main" id="{D82F8512-2734-4C30-A930-F7D50E72B35E}"/>
                </a:ext>
              </a:extLst>
            </p:cNvPr>
            <p:cNvSpPr txBox="1"/>
            <p:nvPr/>
          </p:nvSpPr>
          <p:spPr>
            <a:xfrm>
              <a:off x="5661354" y="5389189"/>
              <a:ext cx="280484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000000"/>
                  </a:solidFill>
                  <a:effectLst/>
                  <a:uFillTx/>
                  <a:latin typeface="+mn-lt"/>
                  <a:ea typeface="+mn-ea"/>
                  <a:cs typeface="+mn-cs"/>
                  <a:sym typeface="Arial"/>
                </a:rPr>
                <a:t>- 4</a:t>
              </a:r>
              <a:r>
                <a:rPr kumimoji="0" lang="fr-FR" sz="1400" b="0" i="0" u="none" strike="noStrike" cap="none" spc="0" normalizeH="0" baseline="30000" dirty="0">
                  <a:ln>
                    <a:noFill/>
                  </a:ln>
                  <a:solidFill>
                    <a:srgbClr val="000000"/>
                  </a:solidFill>
                  <a:effectLst/>
                  <a:uFillTx/>
                  <a:latin typeface="+mn-lt"/>
                  <a:ea typeface="+mn-ea"/>
                  <a:cs typeface="+mn-cs"/>
                  <a:sym typeface="Arial"/>
                </a:rPr>
                <a:t>ème</a:t>
              </a:r>
              <a:r>
                <a:rPr kumimoji="0" lang="fr-FR" sz="1400" b="0" i="0" u="none" strike="noStrike" cap="none" spc="0" normalizeH="0" baseline="0" dirty="0">
                  <a:ln>
                    <a:noFill/>
                  </a:ln>
                  <a:solidFill>
                    <a:srgbClr val="000000"/>
                  </a:solidFill>
                  <a:effectLst/>
                  <a:uFillTx/>
                  <a:latin typeface="+mn-lt"/>
                  <a:ea typeface="+mn-ea"/>
                  <a:cs typeface="+mn-cs"/>
                  <a:sym typeface="Arial"/>
                </a:rPr>
                <a:t> puissance exportatrice de biens agroalimentaires au monde</a:t>
              </a:r>
            </a:p>
          </p:txBody>
        </p:sp>
        <p:sp>
          <p:nvSpPr>
            <p:cNvPr id="39" name="ZoneTexte 38">
              <a:extLst>
                <a:ext uri="{FF2B5EF4-FFF2-40B4-BE49-F238E27FC236}">
                  <a16:creationId xmlns="" xmlns:a16="http://schemas.microsoft.com/office/drawing/2014/main" id="{7B487C6F-E253-4BD9-B21F-CFE61C1D9159}"/>
                </a:ext>
              </a:extLst>
            </p:cNvPr>
            <p:cNvSpPr txBox="1"/>
            <p:nvPr/>
          </p:nvSpPr>
          <p:spPr>
            <a:xfrm>
              <a:off x="5691714" y="5976993"/>
              <a:ext cx="280484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000000"/>
                  </a:solidFill>
                  <a:effectLst/>
                  <a:uFillTx/>
                  <a:latin typeface="+mn-lt"/>
                  <a:ea typeface="+mn-ea"/>
                  <a:cs typeface="+mn-cs"/>
                  <a:sym typeface="Arial"/>
                </a:rPr>
                <a:t>- 1</a:t>
              </a:r>
              <a:r>
                <a:rPr kumimoji="0" lang="fr-FR" sz="1400" b="0" i="0" u="none" strike="noStrike" cap="none" spc="0" normalizeH="0" baseline="30000" dirty="0">
                  <a:ln>
                    <a:noFill/>
                  </a:ln>
                  <a:solidFill>
                    <a:srgbClr val="000000"/>
                  </a:solidFill>
                  <a:effectLst/>
                  <a:uFillTx/>
                  <a:latin typeface="+mn-lt"/>
                  <a:ea typeface="+mn-ea"/>
                  <a:cs typeface="+mn-cs"/>
                  <a:sym typeface="Arial"/>
                </a:rPr>
                <a:t>er</a:t>
              </a:r>
              <a:r>
                <a:rPr kumimoji="0" lang="fr-FR" sz="1400" b="0" i="0" u="none" strike="noStrike" cap="none" spc="0" normalizeH="0" baseline="0" dirty="0">
                  <a:ln>
                    <a:noFill/>
                  </a:ln>
                  <a:solidFill>
                    <a:srgbClr val="000000"/>
                  </a:solidFill>
                  <a:effectLst/>
                  <a:uFillTx/>
                  <a:latin typeface="+mn-lt"/>
                  <a:ea typeface="+mn-ea"/>
                  <a:cs typeface="+mn-cs"/>
                  <a:sym typeface="Arial"/>
                </a:rPr>
                <a:t> secteur industriel français en terme d’emplois</a:t>
              </a:r>
            </a:p>
          </p:txBody>
        </p:sp>
      </p:grpSp>
    </p:spTree>
    <p:extLst>
      <p:ext uri="{BB962C8B-B14F-4D97-AF65-F5344CB8AC3E}">
        <p14:creationId xmlns:p14="http://schemas.microsoft.com/office/powerpoint/2010/main" val="34640181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4773E587-B9D1-43E9-9307-AAA1B045649C}"/>
              </a:ext>
            </a:extLst>
          </p:cNvPr>
          <p:cNvSpPr txBox="1"/>
          <p:nvPr/>
        </p:nvSpPr>
        <p:spPr>
          <a:xfrm rot="16200000">
            <a:off x="-2833560" y="3183184"/>
            <a:ext cx="6508377" cy="841256"/>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4800" b="1" i="0" u="none" strike="noStrike" cap="none" spc="0" normalizeH="0" baseline="0" dirty="0">
                <a:ln>
                  <a:noFill/>
                </a:ln>
                <a:solidFill>
                  <a:schemeClr val="bg1"/>
                </a:solidFill>
                <a:effectLst/>
                <a:uFillTx/>
                <a:latin typeface="+mn-lt"/>
                <a:ea typeface="+mn-ea"/>
                <a:cs typeface="+mn-cs"/>
                <a:sym typeface="Arial"/>
              </a:rPr>
              <a:t>COURS</a:t>
            </a:r>
          </a:p>
        </p:txBody>
      </p:sp>
      <p:sp>
        <p:nvSpPr>
          <p:cNvPr id="9" name="ZoneTexte 8">
            <a:extLst>
              <a:ext uri="{FF2B5EF4-FFF2-40B4-BE49-F238E27FC236}">
                <a16:creationId xmlns="" xmlns:a16="http://schemas.microsoft.com/office/drawing/2014/main" id="{D59D1E23-7AE0-44DD-B7C9-8F552FB40660}"/>
              </a:ext>
            </a:extLst>
          </p:cNvPr>
          <p:cNvSpPr txBox="1"/>
          <p:nvPr/>
        </p:nvSpPr>
        <p:spPr>
          <a:xfrm>
            <a:off x="1367607" y="650673"/>
            <a:ext cx="67235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b="1" i="0" strike="noStrike" cap="none" spc="0" normalizeH="0" baseline="0" dirty="0">
                <a:ln>
                  <a:noFill/>
                </a:ln>
                <a:solidFill>
                  <a:srgbClr val="000000"/>
                </a:solidFill>
                <a:effectLst/>
                <a:uFillTx/>
                <a:latin typeface="+mn-lt"/>
                <a:ea typeface="+mn-ea"/>
                <a:cs typeface="+mn-cs"/>
                <a:sym typeface="Arial"/>
              </a:rPr>
              <a:t>Suite</a:t>
            </a:r>
            <a:r>
              <a:rPr kumimoji="0" lang="fr-FR" sz="1800" b="1" i="0" u="sng" strike="noStrike" cap="none" spc="0" normalizeH="0" baseline="0" dirty="0">
                <a:ln>
                  <a:noFill/>
                </a:ln>
                <a:solidFill>
                  <a:srgbClr val="000000"/>
                </a:solidFill>
                <a:effectLst/>
                <a:uFillTx/>
                <a:latin typeface="+mn-lt"/>
                <a:ea typeface="+mn-ea"/>
                <a:cs typeface="+mn-cs"/>
                <a:sym typeface="Arial"/>
              </a:rPr>
              <a:t> </a:t>
            </a:r>
            <a:r>
              <a:rPr kumimoji="0" lang="fr-FR" sz="1400" b="1" i="0" u="sng" strike="noStrike" cap="none" spc="0" normalizeH="0" baseline="0" dirty="0">
                <a:ln>
                  <a:noFill/>
                </a:ln>
                <a:solidFill>
                  <a:srgbClr val="000000"/>
                </a:solidFill>
                <a:effectLst/>
                <a:uFillTx/>
                <a:sym typeface="Arial"/>
              </a:rPr>
              <a:t>I) Une géographie de production française, imbriquée dans la mondialisation, entre crise et recomposition</a:t>
            </a:r>
          </a:p>
        </p:txBody>
      </p:sp>
      <p:sp>
        <p:nvSpPr>
          <p:cNvPr id="12" name="Problématique : Comment l’Europe s’enrichit et se développe grâce au commerce maritime et aux colonies ? Comment des populations et des territoires se trouvent ainsi dominés et exploités ?">
            <a:extLst>
              <a:ext uri="{FF2B5EF4-FFF2-40B4-BE49-F238E27FC236}">
                <a16:creationId xmlns="" xmlns:a16="http://schemas.microsoft.com/office/drawing/2014/main" id="{520E6CFB-A801-448A-BA19-8EB56CD570CE}"/>
              </a:ext>
            </a:extLst>
          </p:cNvPr>
          <p:cNvSpPr txBox="1">
            <a:spLocks/>
          </p:cNvSpPr>
          <p:nvPr/>
        </p:nvSpPr>
        <p:spPr>
          <a:xfrm>
            <a:off x="1242480" y="3919994"/>
            <a:ext cx="797881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l" defTabSz="914400" rtl="0" latinLnBrk="0">
              <a:lnSpc>
                <a:spcPct val="100000"/>
              </a:lnSpc>
              <a:spcBef>
                <a:spcPts val="500"/>
              </a:spcBef>
              <a:spcAft>
                <a:spcPts val="0"/>
              </a:spcAft>
              <a:buClr>
                <a:srgbClr val="FF2600"/>
              </a:buClr>
              <a:buSzTx/>
              <a:buFontTx/>
              <a:buNone/>
              <a:tabLst/>
              <a:defRPr sz="2400" b="0" i="0" u="none" strike="noStrike" cap="none" spc="0" baseline="0">
                <a:ln>
                  <a:noFill/>
                </a:ln>
                <a:solidFill>
                  <a:srgbClr val="EEECE1"/>
                </a:solidFill>
                <a:uFillTx/>
                <a:latin typeface="+mn-lt"/>
                <a:ea typeface="+mn-ea"/>
                <a:cs typeface="+mn-cs"/>
                <a:sym typeface="Arial"/>
              </a:defRPr>
            </a:lvl1pPr>
            <a:lvl2pPr marL="567266" marR="0" indent="-29421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2pPr>
            <a:lvl3pPr marL="873654" marR="0" indent="-325966" algn="l" defTabSz="914400" rtl="0" latinLnBrk="0">
              <a:lnSpc>
                <a:spcPct val="100000"/>
              </a:lnSpc>
              <a:spcBef>
                <a:spcPts val="500"/>
              </a:spcBef>
              <a:spcAft>
                <a:spcPts val="0"/>
              </a:spcAft>
              <a:buClr>
                <a:srgbClr val="FF2600"/>
              </a:buClr>
              <a:buSzPct val="90000"/>
              <a:buFontTx/>
              <a:buChar char="•"/>
              <a:tabLst/>
              <a:defRPr sz="2400" b="0" i="0" u="none" strike="noStrike" cap="none" spc="0" baseline="0">
                <a:ln>
                  <a:noFill/>
                </a:ln>
                <a:solidFill>
                  <a:srgbClr val="000000"/>
                </a:solidFill>
                <a:uFillTx/>
                <a:latin typeface="+mn-lt"/>
                <a:ea typeface="+mn-ea"/>
                <a:cs typeface="+mn-cs"/>
                <a:sym typeface="Arial"/>
              </a:defRPr>
            </a:lvl3pPr>
            <a:lvl4pPr marL="1188508" marR="0" indent="-366183"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4pPr>
            <a:lvl5pPr marL="1364191" marR="0" indent="-313266"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5pPr>
            <a:lvl6pPr marL="18213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6pPr>
            <a:lvl7pPr marL="22785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7pPr>
            <a:lvl8pPr marL="27357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8pPr>
            <a:lvl9pPr marL="31929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9pPr>
          </a:lstStyle>
          <a:p>
            <a:pPr algn="just" hangingPunct="1"/>
            <a:endParaRPr lang="fr-FR" sz="1600" b="1" i="1" dirty="0">
              <a:solidFill>
                <a:schemeClr val="tx1"/>
              </a:solidFill>
            </a:endParaRPr>
          </a:p>
        </p:txBody>
      </p:sp>
      <p:sp>
        <p:nvSpPr>
          <p:cNvPr id="13" name="ZoneTexte 12">
            <a:extLst>
              <a:ext uri="{FF2B5EF4-FFF2-40B4-BE49-F238E27FC236}">
                <a16:creationId xmlns="" xmlns:a16="http://schemas.microsoft.com/office/drawing/2014/main" id="{86AF631F-1FF0-409C-83DC-B8FA30D50E71}"/>
              </a:ext>
            </a:extLst>
          </p:cNvPr>
          <p:cNvSpPr txBox="1"/>
          <p:nvPr/>
        </p:nvSpPr>
        <p:spPr>
          <a:xfrm>
            <a:off x="1870121" y="1780845"/>
            <a:ext cx="67235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600" b="1" u="sng" dirty="0"/>
              <a:t>C)… et une spécialisation dans les activités péri-productives, un secteur-clé de l’économie française</a:t>
            </a:r>
            <a:endParaRPr kumimoji="0" lang="fr-FR" sz="1600" b="1" u="sng" strike="noStrike" cap="none" spc="0" normalizeH="0" baseline="0" dirty="0">
              <a:ln>
                <a:noFill/>
              </a:ln>
              <a:solidFill>
                <a:srgbClr val="000000"/>
              </a:solidFill>
              <a:effectLst/>
              <a:uFillTx/>
              <a:sym typeface="Arial"/>
            </a:endParaRPr>
          </a:p>
        </p:txBody>
      </p:sp>
      <p:sp>
        <p:nvSpPr>
          <p:cNvPr id="6" name="ZoneTexte 5">
            <a:extLst>
              <a:ext uri="{FF2B5EF4-FFF2-40B4-BE49-F238E27FC236}">
                <a16:creationId xmlns="" xmlns:a16="http://schemas.microsoft.com/office/drawing/2014/main" id="{53AE37CB-F3A8-4BBA-887A-736492B19961}"/>
              </a:ext>
            </a:extLst>
          </p:cNvPr>
          <p:cNvSpPr txBox="1"/>
          <p:nvPr/>
        </p:nvSpPr>
        <p:spPr>
          <a:xfrm>
            <a:off x="1490896" y="2824772"/>
            <a:ext cx="672353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600" b="1" i="1" dirty="0"/>
              <a:t>a) Le rôle clé des activités péri-productives :</a:t>
            </a:r>
            <a:endParaRPr kumimoji="0" lang="fr-FR" sz="1600" b="1" i="1"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5096315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1655C15-8163-4D2F-B0F2-E04292EB2941}"/>
              </a:ext>
            </a:extLst>
          </p:cNvPr>
          <p:cNvSpPr>
            <a:spLocks noGrp="1"/>
          </p:cNvSpPr>
          <p:nvPr>
            <p:ph type="title"/>
          </p:nvPr>
        </p:nvSpPr>
        <p:spPr>
          <a:xfrm>
            <a:off x="755374" y="318560"/>
            <a:ext cx="8229600" cy="990600"/>
          </a:xfrm>
        </p:spPr>
        <p:txBody>
          <a:bodyPr/>
          <a:lstStyle/>
          <a:p>
            <a:r>
              <a:rPr lang="fr-FR" dirty="0"/>
              <a:t>Le rôle clé des activités péri-productives</a:t>
            </a:r>
          </a:p>
        </p:txBody>
      </p:sp>
      <p:grpSp>
        <p:nvGrpSpPr>
          <p:cNvPr id="8" name="Groupe 7">
            <a:extLst>
              <a:ext uri="{FF2B5EF4-FFF2-40B4-BE49-F238E27FC236}">
                <a16:creationId xmlns="" xmlns:a16="http://schemas.microsoft.com/office/drawing/2014/main" id="{487456CE-F7A6-4DD0-98F6-2D11A7564CA4}"/>
              </a:ext>
            </a:extLst>
          </p:cNvPr>
          <p:cNvGrpSpPr/>
          <p:nvPr/>
        </p:nvGrpSpPr>
        <p:grpSpPr>
          <a:xfrm>
            <a:off x="70281" y="975051"/>
            <a:ext cx="7550575" cy="4907898"/>
            <a:chOff x="857892" y="1450667"/>
            <a:chExt cx="7550575" cy="4907898"/>
          </a:xfrm>
        </p:grpSpPr>
        <p:pic>
          <p:nvPicPr>
            <p:cNvPr id="5" name="Image 4">
              <a:extLst>
                <a:ext uri="{FF2B5EF4-FFF2-40B4-BE49-F238E27FC236}">
                  <a16:creationId xmlns="" xmlns:a16="http://schemas.microsoft.com/office/drawing/2014/main" id="{BAAF4DF2-ECE1-4B81-9C7E-79762BE4D12B}"/>
                </a:ext>
              </a:extLst>
            </p:cNvPr>
            <p:cNvPicPr>
              <a:picLocks noChangeAspect="1"/>
            </p:cNvPicPr>
            <p:nvPr/>
          </p:nvPicPr>
          <p:blipFill rotWithShape="1">
            <a:blip r:embed="rId2">
              <a:extLst>
                <a:ext uri="{28A0092B-C50C-407E-A947-70E740481C1C}">
                  <a14:useLocalDpi xmlns:a14="http://schemas.microsoft.com/office/drawing/2010/main" val="0"/>
                </a:ext>
              </a:extLst>
            </a:blip>
            <a:srcRect l="17495" t="61407" r="13610" b="5969"/>
            <a:stretch/>
          </p:blipFill>
          <p:spPr>
            <a:xfrm>
              <a:off x="857892" y="1842499"/>
              <a:ext cx="6750122" cy="4395902"/>
            </a:xfrm>
            <a:prstGeom prst="rect">
              <a:avLst/>
            </a:prstGeom>
          </p:spPr>
        </p:pic>
        <p:sp>
          <p:nvSpPr>
            <p:cNvPr id="6" name="Rectangle 5">
              <a:extLst>
                <a:ext uri="{FF2B5EF4-FFF2-40B4-BE49-F238E27FC236}">
                  <a16:creationId xmlns="" xmlns:a16="http://schemas.microsoft.com/office/drawing/2014/main" id="{21265839-E3B3-4ECA-9084-E3D910868822}"/>
                </a:ext>
              </a:extLst>
            </p:cNvPr>
            <p:cNvSpPr/>
            <p:nvPr/>
          </p:nvSpPr>
          <p:spPr>
            <a:xfrm>
              <a:off x="6349429" y="1450667"/>
              <a:ext cx="1777429" cy="636998"/>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7" name="Rectangle 6">
              <a:extLst>
                <a:ext uri="{FF2B5EF4-FFF2-40B4-BE49-F238E27FC236}">
                  <a16:creationId xmlns="" xmlns:a16="http://schemas.microsoft.com/office/drawing/2014/main" id="{B8DBC673-DDF5-441C-A4BB-2EEFB7DCDFB9}"/>
                </a:ext>
              </a:extLst>
            </p:cNvPr>
            <p:cNvSpPr/>
            <p:nvPr/>
          </p:nvSpPr>
          <p:spPr>
            <a:xfrm>
              <a:off x="6631038" y="5721567"/>
              <a:ext cx="1777429" cy="636998"/>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12" name="Groupe 11">
            <a:extLst>
              <a:ext uri="{FF2B5EF4-FFF2-40B4-BE49-F238E27FC236}">
                <a16:creationId xmlns="" xmlns:a16="http://schemas.microsoft.com/office/drawing/2014/main" id="{A96C041E-3CDB-44A6-9247-11CD7D297CDA}"/>
              </a:ext>
            </a:extLst>
          </p:cNvPr>
          <p:cNvGrpSpPr/>
          <p:nvPr/>
        </p:nvGrpSpPr>
        <p:grpSpPr>
          <a:xfrm>
            <a:off x="4097568" y="3983682"/>
            <a:ext cx="4976151" cy="2284088"/>
            <a:chOff x="4097568" y="3983682"/>
            <a:chExt cx="4976151" cy="2284088"/>
          </a:xfrm>
        </p:grpSpPr>
        <p:sp>
          <p:nvSpPr>
            <p:cNvPr id="9" name="Rectangle : coins arrondis 8">
              <a:extLst>
                <a:ext uri="{FF2B5EF4-FFF2-40B4-BE49-F238E27FC236}">
                  <a16:creationId xmlns="" xmlns:a16="http://schemas.microsoft.com/office/drawing/2014/main" id="{ED999E8C-D336-4C49-AC5C-7ECC277E89B7}"/>
                </a:ext>
              </a:extLst>
            </p:cNvPr>
            <p:cNvSpPr/>
            <p:nvPr/>
          </p:nvSpPr>
          <p:spPr>
            <a:xfrm>
              <a:off x="4870174" y="3983682"/>
              <a:ext cx="1777429" cy="1113182"/>
            </a:xfrm>
            <a:prstGeom prst="roundRect">
              <a:avLst/>
            </a:prstGeom>
            <a:noFill/>
            <a:ln w="63500" cap="flat">
              <a:solidFill>
                <a:schemeClr val="accent2">
                  <a:lumMod val="50000"/>
                </a:schemeClr>
              </a:solidFill>
              <a:prstDash val="sysDash"/>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0" name="ZoneTexte 9">
              <a:extLst>
                <a:ext uri="{FF2B5EF4-FFF2-40B4-BE49-F238E27FC236}">
                  <a16:creationId xmlns="" xmlns:a16="http://schemas.microsoft.com/office/drawing/2014/main" id="{1E4F62EB-3726-43B6-84C1-752D434B3067}"/>
                </a:ext>
              </a:extLst>
            </p:cNvPr>
            <p:cNvSpPr txBox="1"/>
            <p:nvPr/>
          </p:nvSpPr>
          <p:spPr>
            <a:xfrm>
              <a:off x="4849589" y="5303403"/>
              <a:ext cx="422413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mn-lt"/>
                  <a:ea typeface="+mn-ea"/>
                  <a:cs typeface="+mn-cs"/>
                  <a:sym typeface="Arial"/>
                </a:rPr>
                <a:t>Services aux entreprises : </a:t>
              </a:r>
              <a:r>
                <a:rPr kumimoji="0" lang="fr-FR" sz="1400" b="0" i="0" u="none" strike="noStrike" cap="none" spc="0" normalizeH="0" baseline="0" dirty="0">
                  <a:ln>
                    <a:noFill/>
                  </a:ln>
                  <a:solidFill>
                    <a:srgbClr val="000000"/>
                  </a:solidFill>
                  <a:effectLst/>
                  <a:uFillTx/>
                  <a:latin typeface="+mn-lt"/>
                  <a:ea typeface="+mn-ea"/>
                  <a:cs typeface="+mn-cs"/>
                  <a:sym typeface="Arial"/>
                </a:rPr>
                <a:t>banques, assurances, transports, commerce industriel, services informatiques </a:t>
              </a:r>
              <a:r>
                <a:rPr kumimoji="0" lang="fr-FR" sz="1400" b="0" i="0" u="none" strike="noStrike" cap="none" spc="0" normalizeH="0" baseline="0" dirty="0">
                  <a:ln>
                    <a:noFill/>
                  </a:ln>
                  <a:solidFill>
                    <a:srgbClr val="000000"/>
                  </a:solidFill>
                  <a:effectLst/>
                  <a:uFillTx/>
                  <a:latin typeface="+mn-lt"/>
                  <a:ea typeface="+mn-ea"/>
                  <a:cs typeface="+mn-cs"/>
                  <a:sym typeface="Wingdings" panose="05000000000000000000" pitchFamily="2" charset="2"/>
                </a:rPr>
                <a:t> partenaires essentiels de la production industrielle</a:t>
              </a:r>
              <a:endParaRPr kumimoji="0" lang="fr-FR" sz="1400" b="0" i="0" u="none" strike="noStrike" cap="none" spc="0" normalizeH="0" baseline="0" dirty="0">
                <a:ln>
                  <a:noFill/>
                </a:ln>
                <a:solidFill>
                  <a:srgbClr val="000000"/>
                </a:solidFill>
                <a:effectLst/>
                <a:uFillTx/>
                <a:latin typeface="+mn-lt"/>
                <a:ea typeface="+mn-ea"/>
                <a:cs typeface="+mn-cs"/>
                <a:sym typeface="Arial"/>
              </a:endParaRPr>
            </a:p>
          </p:txBody>
        </p:sp>
        <p:sp>
          <p:nvSpPr>
            <p:cNvPr id="11" name="Forme libre : forme 10">
              <a:extLst>
                <a:ext uri="{FF2B5EF4-FFF2-40B4-BE49-F238E27FC236}">
                  <a16:creationId xmlns="" xmlns:a16="http://schemas.microsoft.com/office/drawing/2014/main" id="{CE7594D3-E453-466D-9692-1231DA23F294}"/>
                </a:ext>
              </a:extLst>
            </p:cNvPr>
            <p:cNvSpPr/>
            <p:nvPr/>
          </p:nvSpPr>
          <p:spPr>
            <a:xfrm>
              <a:off x="4097568" y="4621696"/>
              <a:ext cx="742789" cy="1393646"/>
            </a:xfrm>
            <a:custGeom>
              <a:avLst/>
              <a:gdLst>
                <a:gd name="connsiteX0" fmla="*/ 742789 w 742789"/>
                <a:gd name="connsiteY0" fmla="*/ 0 h 1393646"/>
                <a:gd name="connsiteX1" fmla="*/ 325345 w 742789"/>
                <a:gd name="connsiteY1" fmla="*/ 188843 h 1393646"/>
                <a:gd name="connsiteX2" fmla="*/ 7293 w 742789"/>
                <a:gd name="connsiteY2" fmla="*/ 795130 h 1393646"/>
                <a:gd name="connsiteX3" fmla="*/ 146441 w 742789"/>
                <a:gd name="connsiteY3" fmla="*/ 1302026 h 1393646"/>
                <a:gd name="connsiteX4" fmla="*/ 633458 w 742789"/>
                <a:gd name="connsiteY4" fmla="*/ 1391478 h 1393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789" h="1393646">
                  <a:moveTo>
                    <a:pt x="742789" y="0"/>
                  </a:moveTo>
                  <a:cubicBezTo>
                    <a:pt x="595358" y="28160"/>
                    <a:pt x="447928" y="56321"/>
                    <a:pt x="325345" y="188843"/>
                  </a:cubicBezTo>
                  <a:cubicBezTo>
                    <a:pt x="202762" y="321365"/>
                    <a:pt x="37110" y="609600"/>
                    <a:pt x="7293" y="795130"/>
                  </a:cubicBezTo>
                  <a:cubicBezTo>
                    <a:pt x="-22524" y="980660"/>
                    <a:pt x="42080" y="1202635"/>
                    <a:pt x="146441" y="1302026"/>
                  </a:cubicBezTo>
                  <a:cubicBezTo>
                    <a:pt x="250802" y="1401417"/>
                    <a:pt x="442130" y="1396447"/>
                    <a:pt x="633458" y="1391478"/>
                  </a:cubicBezTo>
                </a:path>
              </a:pathLst>
            </a:custGeom>
            <a:noFill/>
            <a:ln w="63500" cap="flat">
              <a:solidFill>
                <a:schemeClr val="accent2">
                  <a:lumMod val="50000"/>
                </a:schemeClr>
              </a:solidFill>
              <a:prstDash val="sysDash"/>
              <a:round/>
              <a:tailEnd type="arrow"/>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grpSp>
    </p:spTree>
    <p:extLst>
      <p:ext uri="{BB962C8B-B14F-4D97-AF65-F5344CB8AC3E}">
        <p14:creationId xmlns:p14="http://schemas.microsoft.com/office/powerpoint/2010/main" val="260909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 xmlns:a16="http://schemas.microsoft.com/office/drawing/2014/main" id="{68AC7446-6551-4FDA-89DB-6345CD6E9D1C}"/>
              </a:ext>
            </a:extLst>
          </p:cNvPr>
          <p:cNvSpPr>
            <a:spLocks noGrp="1"/>
          </p:cNvSpPr>
          <p:nvPr>
            <p:ph type="title"/>
          </p:nvPr>
        </p:nvSpPr>
        <p:spPr>
          <a:xfrm>
            <a:off x="357808" y="305582"/>
            <a:ext cx="8229600" cy="990600"/>
          </a:xfrm>
        </p:spPr>
        <p:txBody>
          <a:bodyPr/>
          <a:lstStyle/>
          <a:p>
            <a:pPr algn="ctr"/>
            <a:r>
              <a:rPr lang="fr-FR" dirty="0"/>
              <a:t>La France dans la mondialisation</a:t>
            </a:r>
          </a:p>
        </p:txBody>
      </p:sp>
      <p:grpSp>
        <p:nvGrpSpPr>
          <p:cNvPr id="7" name="Groupe 6">
            <a:extLst>
              <a:ext uri="{FF2B5EF4-FFF2-40B4-BE49-F238E27FC236}">
                <a16:creationId xmlns="" xmlns:a16="http://schemas.microsoft.com/office/drawing/2014/main" id="{0C329462-3F55-4F4F-8820-3D15D8DF593D}"/>
              </a:ext>
            </a:extLst>
          </p:cNvPr>
          <p:cNvGrpSpPr/>
          <p:nvPr/>
        </p:nvGrpSpPr>
        <p:grpSpPr>
          <a:xfrm>
            <a:off x="0" y="1108955"/>
            <a:ext cx="4397621" cy="4667296"/>
            <a:chOff x="243953" y="1653991"/>
            <a:chExt cx="4397621" cy="4667296"/>
          </a:xfrm>
        </p:grpSpPr>
        <p:pic>
          <p:nvPicPr>
            <p:cNvPr id="5" name="Image 4">
              <a:extLst>
                <a:ext uri="{FF2B5EF4-FFF2-40B4-BE49-F238E27FC236}">
                  <a16:creationId xmlns="" xmlns:a16="http://schemas.microsoft.com/office/drawing/2014/main" id="{5E1F1392-A27D-45EB-BAF6-D6ABEF6E23CD}"/>
                </a:ext>
              </a:extLst>
            </p:cNvPr>
            <p:cNvPicPr>
              <a:picLocks noChangeAspect="1"/>
            </p:cNvPicPr>
            <p:nvPr/>
          </p:nvPicPr>
          <p:blipFill rotWithShape="1">
            <a:blip r:embed="rId2">
              <a:extLst>
                <a:ext uri="{28A0092B-C50C-407E-A947-70E740481C1C}">
                  <a14:useLocalDpi xmlns:a14="http://schemas.microsoft.com/office/drawing/2010/main" val="0"/>
                </a:ext>
              </a:extLst>
            </a:blip>
            <a:srcRect l="44464" t="5937" b="51206"/>
            <a:stretch/>
          </p:blipFill>
          <p:spPr>
            <a:xfrm>
              <a:off x="243953" y="1653991"/>
              <a:ext cx="4397621" cy="4667296"/>
            </a:xfrm>
            <a:prstGeom prst="rect">
              <a:avLst/>
            </a:prstGeom>
          </p:spPr>
        </p:pic>
        <p:sp>
          <p:nvSpPr>
            <p:cNvPr id="6" name="Rectangle 5">
              <a:extLst>
                <a:ext uri="{FF2B5EF4-FFF2-40B4-BE49-F238E27FC236}">
                  <a16:creationId xmlns="" xmlns:a16="http://schemas.microsoft.com/office/drawing/2014/main" id="{1D8EF0E1-32EE-4587-913B-28537F511A76}"/>
                </a:ext>
              </a:extLst>
            </p:cNvPr>
            <p:cNvSpPr/>
            <p:nvPr/>
          </p:nvSpPr>
          <p:spPr>
            <a:xfrm>
              <a:off x="357808" y="5864087"/>
              <a:ext cx="382214" cy="262512"/>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sp>
        <p:nvSpPr>
          <p:cNvPr id="8" name="ZoneTexte 7">
            <a:extLst>
              <a:ext uri="{FF2B5EF4-FFF2-40B4-BE49-F238E27FC236}">
                <a16:creationId xmlns="" xmlns:a16="http://schemas.microsoft.com/office/drawing/2014/main" id="{90D63E4D-CEE0-4B87-91D0-4C89A54483E3}"/>
              </a:ext>
            </a:extLst>
          </p:cNvPr>
          <p:cNvSpPr txBox="1"/>
          <p:nvPr/>
        </p:nvSpPr>
        <p:spPr>
          <a:xfrm>
            <a:off x="4572000" y="1108955"/>
            <a:ext cx="4397619"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1" u="none" strike="noStrike" cap="none" spc="0" normalizeH="0" baseline="0" dirty="0">
                <a:ln>
                  <a:noFill/>
                </a:ln>
                <a:solidFill>
                  <a:srgbClr val="000000"/>
                </a:solidFill>
                <a:effectLst/>
                <a:uFillTx/>
                <a:latin typeface="+mn-lt"/>
                <a:ea typeface="+mn-ea"/>
                <a:cs typeface="+mn-cs"/>
                <a:sym typeface="Arial"/>
              </a:rPr>
              <a:t>La France est-elle un territoire attractif et compétitif dans la mondialisation ? Pour quelles raisons ? </a:t>
            </a:r>
          </a:p>
        </p:txBody>
      </p:sp>
      <p:grpSp>
        <p:nvGrpSpPr>
          <p:cNvPr id="15" name="Groupe 14">
            <a:extLst>
              <a:ext uri="{FF2B5EF4-FFF2-40B4-BE49-F238E27FC236}">
                <a16:creationId xmlns="" xmlns:a16="http://schemas.microsoft.com/office/drawing/2014/main" id="{4AB34296-4250-4A87-B0BC-BBF6F978028E}"/>
              </a:ext>
            </a:extLst>
          </p:cNvPr>
          <p:cNvGrpSpPr/>
          <p:nvPr/>
        </p:nvGrpSpPr>
        <p:grpSpPr>
          <a:xfrm>
            <a:off x="1759226" y="1972919"/>
            <a:ext cx="6311348" cy="3608644"/>
            <a:chOff x="1759226" y="1972919"/>
            <a:chExt cx="6311348" cy="3608644"/>
          </a:xfrm>
        </p:grpSpPr>
        <p:sp>
          <p:nvSpPr>
            <p:cNvPr id="9" name="Rectangle : coins arrondis 8">
              <a:extLst>
                <a:ext uri="{FF2B5EF4-FFF2-40B4-BE49-F238E27FC236}">
                  <a16:creationId xmlns="" xmlns:a16="http://schemas.microsoft.com/office/drawing/2014/main" id="{1D17BFDF-EB47-4B3B-B4F2-5C536CB58A41}"/>
                </a:ext>
              </a:extLst>
            </p:cNvPr>
            <p:cNvSpPr/>
            <p:nvPr/>
          </p:nvSpPr>
          <p:spPr>
            <a:xfrm>
              <a:off x="1759226" y="3302275"/>
              <a:ext cx="854765" cy="245995"/>
            </a:xfrm>
            <a:prstGeom prst="roundRect">
              <a:avLst/>
            </a:prstGeom>
            <a:noFill/>
            <a:ln w="34925" cap="flat">
              <a:solidFill>
                <a:srgbClr val="DAA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nvGrpSpPr>
            <p:cNvPr id="10" name="Groupe 9">
              <a:extLst>
                <a:ext uri="{FF2B5EF4-FFF2-40B4-BE49-F238E27FC236}">
                  <a16:creationId xmlns="" xmlns:a16="http://schemas.microsoft.com/office/drawing/2014/main" id="{3FC2004B-2588-4EC2-BE19-5FCCC56F2B28}"/>
                </a:ext>
              </a:extLst>
            </p:cNvPr>
            <p:cNvGrpSpPr/>
            <p:nvPr/>
          </p:nvGrpSpPr>
          <p:grpSpPr>
            <a:xfrm>
              <a:off x="4910833" y="1972919"/>
              <a:ext cx="3159741" cy="3608644"/>
              <a:chOff x="4312223" y="1721794"/>
              <a:chExt cx="3580803" cy="4332105"/>
            </a:xfrm>
          </p:grpSpPr>
          <p:pic>
            <p:nvPicPr>
              <p:cNvPr id="11" name="Picture 1">
                <a:extLst>
                  <a:ext uri="{FF2B5EF4-FFF2-40B4-BE49-F238E27FC236}">
                    <a16:creationId xmlns="" xmlns:a16="http://schemas.microsoft.com/office/drawing/2014/main" id="{57883A26-8775-4C2F-8003-B088BA56AFA8}"/>
                  </a:ext>
                </a:extLst>
              </p:cNvPr>
              <p:cNvPicPr>
                <a:picLocks noChangeAspect="1"/>
              </p:cNvPicPr>
              <p:nvPr/>
            </p:nvPicPr>
            <p:blipFill>
              <a:blip r:embed="rId3" cstate="print">
                <a:extLst>
                  <a:ext uri="{28A0092B-C50C-407E-A947-70E740481C1C}">
                    <a14:useLocalDpi xmlns:a14="http://schemas.microsoft.com/office/drawing/2010/main" val="0"/>
                  </a:ext>
                </a:extLst>
              </a:blip>
              <a:srcRect l="45216" t="22035" r="13802" b="42920"/>
              <a:stretch>
                <a:fillRect/>
              </a:stretch>
            </p:blipFill>
            <p:spPr bwMode="auto">
              <a:xfrm rot="60000">
                <a:off x="4312223" y="1721794"/>
                <a:ext cx="3580803" cy="4332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11">
                <a:extLst>
                  <a:ext uri="{FF2B5EF4-FFF2-40B4-BE49-F238E27FC236}">
                    <a16:creationId xmlns="" xmlns:a16="http://schemas.microsoft.com/office/drawing/2014/main" id="{11B31D06-5FBE-408E-A9B0-3A3390CD4182}"/>
                  </a:ext>
                </a:extLst>
              </p:cNvPr>
              <p:cNvSpPr/>
              <p:nvPr/>
            </p:nvSpPr>
            <p:spPr>
              <a:xfrm>
                <a:off x="4348369" y="5484781"/>
                <a:ext cx="447262" cy="56653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cxnSp>
          <p:nvCxnSpPr>
            <p:cNvPr id="14" name="Connecteur droit avec flèche 13">
              <a:extLst>
                <a:ext uri="{FF2B5EF4-FFF2-40B4-BE49-F238E27FC236}">
                  <a16:creationId xmlns="" xmlns:a16="http://schemas.microsoft.com/office/drawing/2014/main" id="{1EA22689-DD55-4074-BF32-40B02C6B3D39}"/>
                </a:ext>
              </a:extLst>
            </p:cNvPr>
            <p:cNvCxnSpPr>
              <a:stCxn id="9" idx="3"/>
            </p:cNvCxnSpPr>
            <p:nvPr/>
          </p:nvCxnSpPr>
          <p:spPr>
            <a:xfrm flipV="1">
              <a:off x="2613991" y="2415209"/>
              <a:ext cx="4025348" cy="1010064"/>
            </a:xfrm>
            <a:prstGeom prst="straightConnector1">
              <a:avLst/>
            </a:prstGeom>
            <a:noFill/>
            <a:ln w="25400" cap="flat">
              <a:solidFill>
                <a:srgbClr val="DAA600"/>
              </a:solidFill>
              <a:prstDash val="solid"/>
              <a:round/>
              <a:tailEnd type="triangle"/>
            </a:ln>
            <a:effectLst/>
            <a:sp3d/>
          </p:spPr>
          <p:style>
            <a:lnRef idx="0">
              <a:scrgbClr r="0" g="0" b="0"/>
            </a:lnRef>
            <a:fillRef idx="0">
              <a:scrgbClr r="0" g="0" b="0"/>
            </a:fillRef>
            <a:effectRef idx="0">
              <a:scrgbClr r="0" g="0" b="0"/>
            </a:effectRef>
            <a:fontRef idx="none"/>
          </p:style>
        </p:cxnSp>
      </p:grpSp>
      <p:grpSp>
        <p:nvGrpSpPr>
          <p:cNvPr id="20" name="Groupe 19">
            <a:extLst>
              <a:ext uri="{FF2B5EF4-FFF2-40B4-BE49-F238E27FC236}">
                <a16:creationId xmlns="" xmlns:a16="http://schemas.microsoft.com/office/drawing/2014/main" id="{27B627F6-2D3F-4550-BB8F-898BFDA64612}"/>
              </a:ext>
            </a:extLst>
          </p:cNvPr>
          <p:cNvGrpSpPr/>
          <p:nvPr/>
        </p:nvGrpSpPr>
        <p:grpSpPr>
          <a:xfrm>
            <a:off x="1759226" y="3715092"/>
            <a:ext cx="6645741" cy="595035"/>
            <a:chOff x="1759226" y="3715092"/>
            <a:chExt cx="6645741" cy="595035"/>
          </a:xfrm>
        </p:grpSpPr>
        <p:sp>
          <p:nvSpPr>
            <p:cNvPr id="16" name="Rectangle : coins arrondis 15">
              <a:extLst>
                <a:ext uri="{FF2B5EF4-FFF2-40B4-BE49-F238E27FC236}">
                  <a16:creationId xmlns="" xmlns:a16="http://schemas.microsoft.com/office/drawing/2014/main" id="{AC4FCA74-148C-44A0-BD2F-221F20DAC521}"/>
                </a:ext>
              </a:extLst>
            </p:cNvPr>
            <p:cNvSpPr/>
            <p:nvPr/>
          </p:nvSpPr>
          <p:spPr>
            <a:xfrm>
              <a:off x="1759226" y="3896139"/>
              <a:ext cx="1123122" cy="332507"/>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18" name="Connecteur droit avec flèche 17">
              <a:extLst>
                <a:ext uri="{FF2B5EF4-FFF2-40B4-BE49-F238E27FC236}">
                  <a16:creationId xmlns="" xmlns:a16="http://schemas.microsoft.com/office/drawing/2014/main" id="{F44F8F8F-E081-4415-B497-6DE0D0C88C46}"/>
                </a:ext>
              </a:extLst>
            </p:cNvPr>
            <p:cNvCxnSpPr/>
            <p:nvPr/>
          </p:nvCxnSpPr>
          <p:spPr>
            <a:xfrm flipV="1">
              <a:off x="2882348" y="4012610"/>
              <a:ext cx="2455050" cy="36532"/>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9" name="ZoneTexte 18">
              <a:extLst>
                <a:ext uri="{FF2B5EF4-FFF2-40B4-BE49-F238E27FC236}">
                  <a16:creationId xmlns="" xmlns:a16="http://schemas.microsoft.com/office/drawing/2014/main" id="{92B4BAD8-5009-4504-B73B-8B26C8FCE589}"/>
                </a:ext>
              </a:extLst>
            </p:cNvPr>
            <p:cNvSpPr txBox="1"/>
            <p:nvPr/>
          </p:nvSpPr>
          <p:spPr>
            <a:xfrm>
              <a:off x="5337398" y="3715092"/>
              <a:ext cx="3067569" cy="59503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dirty="0">
                  <a:ln>
                    <a:noFill/>
                  </a:ln>
                  <a:solidFill>
                    <a:srgbClr val="000000"/>
                  </a:solidFill>
                  <a:effectLst/>
                  <a:uFillTx/>
                  <a:latin typeface="+mn-lt"/>
                  <a:ea typeface="+mn-ea"/>
                  <a:cs typeface="+mn-cs"/>
                  <a:sym typeface="Arial"/>
                </a:rPr>
                <a:t>FTN américaine N°2 mondial de l’électroménager</a:t>
              </a:r>
            </a:p>
          </p:txBody>
        </p:sp>
      </p:grpSp>
      <p:grpSp>
        <p:nvGrpSpPr>
          <p:cNvPr id="25" name="Groupe 24">
            <a:extLst>
              <a:ext uri="{FF2B5EF4-FFF2-40B4-BE49-F238E27FC236}">
                <a16:creationId xmlns="" xmlns:a16="http://schemas.microsoft.com/office/drawing/2014/main" id="{2039C28E-7545-4695-ABF9-467E7F60D3F3}"/>
              </a:ext>
            </a:extLst>
          </p:cNvPr>
          <p:cNvGrpSpPr/>
          <p:nvPr/>
        </p:nvGrpSpPr>
        <p:grpSpPr>
          <a:xfrm>
            <a:off x="1325217" y="4253034"/>
            <a:ext cx="6928178" cy="1159153"/>
            <a:chOff x="1325217" y="4253034"/>
            <a:chExt cx="6928178" cy="1159153"/>
          </a:xfrm>
        </p:grpSpPr>
        <p:sp>
          <p:nvSpPr>
            <p:cNvPr id="21" name="Rectangle : coins arrondis 20">
              <a:extLst>
                <a:ext uri="{FF2B5EF4-FFF2-40B4-BE49-F238E27FC236}">
                  <a16:creationId xmlns="" xmlns:a16="http://schemas.microsoft.com/office/drawing/2014/main" id="{70B9DA01-00DB-4FD8-A901-59AEDDC0AABA}"/>
                </a:ext>
              </a:extLst>
            </p:cNvPr>
            <p:cNvSpPr/>
            <p:nvPr/>
          </p:nvSpPr>
          <p:spPr>
            <a:xfrm>
              <a:off x="1325217" y="4253034"/>
              <a:ext cx="752061" cy="323481"/>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23" name="Connecteur : en angle 22">
              <a:extLst>
                <a:ext uri="{FF2B5EF4-FFF2-40B4-BE49-F238E27FC236}">
                  <a16:creationId xmlns="" xmlns:a16="http://schemas.microsoft.com/office/drawing/2014/main" id="{60112BD2-35C6-4190-851C-A3A07016ADAB}"/>
                </a:ext>
              </a:extLst>
            </p:cNvPr>
            <p:cNvCxnSpPr>
              <a:stCxn id="21" idx="2"/>
            </p:cNvCxnSpPr>
            <p:nvPr/>
          </p:nvCxnSpPr>
          <p:spPr>
            <a:xfrm rot="16200000" flipH="1">
              <a:off x="3123972" y="3153790"/>
              <a:ext cx="651468" cy="3496917"/>
            </a:xfrm>
            <a:prstGeom prst="bentConnector2">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4" name="ZoneTexte 23">
              <a:extLst>
                <a:ext uri="{FF2B5EF4-FFF2-40B4-BE49-F238E27FC236}">
                  <a16:creationId xmlns="" xmlns:a16="http://schemas.microsoft.com/office/drawing/2014/main" id="{DAE2E3D3-DEE4-4C3B-A6B6-45017A0CF723}"/>
                </a:ext>
              </a:extLst>
            </p:cNvPr>
            <p:cNvSpPr txBox="1"/>
            <p:nvPr/>
          </p:nvSpPr>
          <p:spPr>
            <a:xfrm>
              <a:off x="5185826" y="5063374"/>
              <a:ext cx="3067569" cy="34881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dirty="0">
                  <a:ln>
                    <a:noFill/>
                  </a:ln>
                  <a:solidFill>
                    <a:srgbClr val="000000"/>
                  </a:solidFill>
                  <a:effectLst/>
                  <a:uFillTx/>
                  <a:latin typeface="+mn-lt"/>
                  <a:ea typeface="+mn-ea"/>
                  <a:cs typeface="+mn-cs"/>
                  <a:sym typeface="Arial"/>
                </a:rPr>
                <a:t>Prima, sous-traitant de Whirlpool</a:t>
              </a:r>
            </a:p>
          </p:txBody>
        </p:sp>
      </p:grpSp>
    </p:spTree>
    <p:extLst>
      <p:ext uri="{BB962C8B-B14F-4D97-AF65-F5344CB8AC3E}">
        <p14:creationId xmlns:p14="http://schemas.microsoft.com/office/powerpoint/2010/main" val="13748901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 xmlns:a16="http://schemas.microsoft.com/office/drawing/2014/main" id="{DE23112B-E515-4011-B347-2872214D738B}"/>
              </a:ext>
            </a:extLst>
          </p:cNvPr>
          <p:cNvSpPr>
            <a:spLocks noGrp="1"/>
          </p:cNvSpPr>
          <p:nvPr>
            <p:ph type="title"/>
          </p:nvPr>
        </p:nvSpPr>
        <p:spPr>
          <a:xfrm>
            <a:off x="755374" y="318560"/>
            <a:ext cx="8229600" cy="990600"/>
          </a:xfrm>
        </p:spPr>
        <p:txBody>
          <a:bodyPr/>
          <a:lstStyle/>
          <a:p>
            <a:r>
              <a:rPr lang="fr-FR" dirty="0"/>
              <a:t>Le rôle clé des activités péri-productives</a:t>
            </a:r>
          </a:p>
        </p:txBody>
      </p:sp>
      <p:pic>
        <p:nvPicPr>
          <p:cNvPr id="5" name="Picture 2">
            <a:extLst>
              <a:ext uri="{FF2B5EF4-FFF2-40B4-BE49-F238E27FC236}">
                <a16:creationId xmlns="" xmlns:a16="http://schemas.microsoft.com/office/drawing/2014/main" id="{7D650568-E7F1-4642-830A-571B29957A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64" t="71973" r="40059" b="6012"/>
          <a:stretch/>
        </p:blipFill>
        <p:spPr bwMode="auto">
          <a:xfrm>
            <a:off x="2190960" y="2512394"/>
            <a:ext cx="3768692" cy="2116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ZoneTexte 5">
            <a:extLst>
              <a:ext uri="{FF2B5EF4-FFF2-40B4-BE49-F238E27FC236}">
                <a16:creationId xmlns="" xmlns:a16="http://schemas.microsoft.com/office/drawing/2014/main" id="{4F2D96E8-D4E9-4A97-BE5D-94C39FB60BA5}"/>
              </a:ext>
            </a:extLst>
          </p:cNvPr>
          <p:cNvSpPr txBox="1"/>
          <p:nvPr/>
        </p:nvSpPr>
        <p:spPr>
          <a:xfrm>
            <a:off x="2186375" y="4628825"/>
            <a:ext cx="3768692" cy="65659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Vélo assemblé à Lille dans une usine Décathlon : pièces détachées importées de sites fournisseurs à l’étranger</a:t>
            </a:r>
          </a:p>
        </p:txBody>
      </p:sp>
      <p:pic>
        <p:nvPicPr>
          <p:cNvPr id="1026" name="Picture 2" descr="Résultat de recherche d'images pour &quot;carte de l'europe fond&quot;">
            <a:extLst>
              <a:ext uri="{FF2B5EF4-FFF2-40B4-BE49-F238E27FC236}">
                <a16:creationId xmlns="" xmlns:a16="http://schemas.microsoft.com/office/drawing/2014/main" id="{E8369917-7F22-4A31-850E-B16EBC388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562" y="1855804"/>
            <a:ext cx="241935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258472"/>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 xmlns:a16="http://schemas.microsoft.com/office/drawing/2014/main" id="{DE23112B-E515-4011-B347-2872214D738B}"/>
              </a:ext>
            </a:extLst>
          </p:cNvPr>
          <p:cNvSpPr>
            <a:spLocks noGrp="1"/>
          </p:cNvSpPr>
          <p:nvPr>
            <p:ph type="title"/>
          </p:nvPr>
        </p:nvSpPr>
        <p:spPr>
          <a:xfrm>
            <a:off x="2991679" y="347776"/>
            <a:ext cx="6152321" cy="990600"/>
          </a:xfrm>
        </p:spPr>
        <p:txBody>
          <a:bodyPr>
            <a:normAutofit fontScale="90000"/>
          </a:bodyPr>
          <a:lstStyle/>
          <a:p>
            <a:r>
              <a:rPr lang="fr-FR" dirty="0"/>
              <a:t>Le rôle clé des activités péri-productives</a:t>
            </a:r>
          </a:p>
        </p:txBody>
      </p:sp>
      <p:pic>
        <p:nvPicPr>
          <p:cNvPr id="3" name="Image 2">
            <a:extLst>
              <a:ext uri="{FF2B5EF4-FFF2-40B4-BE49-F238E27FC236}">
                <a16:creationId xmlns="" xmlns:a16="http://schemas.microsoft.com/office/drawing/2014/main" id="{8F01EEDA-AF60-4D64-BA7C-EA96D77E30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1925" y="1904781"/>
            <a:ext cx="6415034" cy="4313583"/>
          </a:xfrm>
          <a:prstGeom prst="rect">
            <a:avLst/>
          </a:prstGeom>
        </p:spPr>
      </p:pic>
      <p:sp>
        <p:nvSpPr>
          <p:cNvPr id="7" name="Triangle isocèle 6">
            <a:extLst>
              <a:ext uri="{FF2B5EF4-FFF2-40B4-BE49-F238E27FC236}">
                <a16:creationId xmlns="" xmlns:a16="http://schemas.microsoft.com/office/drawing/2014/main" id="{B6DBACE7-C98B-4DFE-9111-B8B223E19828}"/>
              </a:ext>
            </a:extLst>
          </p:cNvPr>
          <p:cNvSpPr/>
          <p:nvPr/>
        </p:nvSpPr>
        <p:spPr>
          <a:xfrm>
            <a:off x="3488635" y="3776870"/>
            <a:ext cx="129208" cy="139148"/>
          </a:xfrm>
          <a:prstGeom prst="triangle">
            <a:avLst/>
          </a:prstGeom>
          <a:solidFill>
            <a:schemeClr val="accent6">
              <a:lumMod val="5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8" name="ZoneTexte 7">
            <a:extLst>
              <a:ext uri="{FF2B5EF4-FFF2-40B4-BE49-F238E27FC236}">
                <a16:creationId xmlns="" xmlns:a16="http://schemas.microsoft.com/office/drawing/2014/main" id="{714D6B42-5A4A-4744-AA87-29EE580D23C3}"/>
              </a:ext>
            </a:extLst>
          </p:cNvPr>
          <p:cNvSpPr txBox="1"/>
          <p:nvPr/>
        </p:nvSpPr>
        <p:spPr>
          <a:xfrm>
            <a:off x="3284882" y="3854463"/>
            <a:ext cx="141632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Usine d’assemblage </a:t>
            </a:r>
          </a:p>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Lille</a:t>
            </a:r>
          </a:p>
        </p:txBody>
      </p:sp>
      <p:grpSp>
        <p:nvGrpSpPr>
          <p:cNvPr id="9" name="Groupe 8">
            <a:extLst>
              <a:ext uri="{FF2B5EF4-FFF2-40B4-BE49-F238E27FC236}">
                <a16:creationId xmlns="" xmlns:a16="http://schemas.microsoft.com/office/drawing/2014/main" id="{74DB9E3A-4789-40E7-8670-0053E8C3C52A}"/>
              </a:ext>
            </a:extLst>
          </p:cNvPr>
          <p:cNvGrpSpPr/>
          <p:nvPr/>
        </p:nvGrpSpPr>
        <p:grpSpPr>
          <a:xfrm>
            <a:off x="4318552" y="4631620"/>
            <a:ext cx="570071" cy="664284"/>
            <a:chOff x="4318552" y="4631620"/>
            <a:chExt cx="570071" cy="664284"/>
          </a:xfrm>
        </p:grpSpPr>
        <p:pic>
          <p:nvPicPr>
            <p:cNvPr id="11" name="Picture 2">
              <a:extLst>
                <a:ext uri="{FF2B5EF4-FFF2-40B4-BE49-F238E27FC236}">
                  <a16:creationId xmlns="" xmlns:a16="http://schemas.microsoft.com/office/drawing/2014/main" id="{4197A551-A0C4-49E9-BC6F-0603F76B43C9}"/>
                </a:ext>
              </a:extLst>
            </p:cNvPr>
            <p:cNvPicPr>
              <a:picLocks noChangeAspect="1"/>
            </p:cNvPicPr>
            <p:nvPr/>
          </p:nvPicPr>
          <p:blipFill rotWithShape="1">
            <a:blip r:embed="rId3">
              <a:extLst>
                <a:ext uri="{28A0092B-C50C-407E-A947-70E740481C1C}">
                  <a14:useLocalDpi xmlns:a14="http://schemas.microsoft.com/office/drawing/2010/main" val="0"/>
                </a:ext>
              </a:extLst>
            </a:blip>
            <a:srcRect l="9607" t="71897" r="84394" b="24880"/>
            <a:stretch/>
          </p:blipFill>
          <p:spPr bwMode="auto">
            <a:xfrm>
              <a:off x="4318552" y="4874927"/>
              <a:ext cx="570071" cy="4209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2">
              <a:extLst>
                <a:ext uri="{FF2B5EF4-FFF2-40B4-BE49-F238E27FC236}">
                  <a16:creationId xmlns="" xmlns:a16="http://schemas.microsoft.com/office/drawing/2014/main" id="{93C0C878-DB86-4E63-B64D-2992D8D69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43" t="72178" r="68299" b="23058"/>
            <a:stretch/>
          </p:blipFill>
          <p:spPr bwMode="auto">
            <a:xfrm>
              <a:off x="4409774" y="4631620"/>
              <a:ext cx="387626" cy="335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3" name="Picture 2">
            <a:extLst>
              <a:ext uri="{FF2B5EF4-FFF2-40B4-BE49-F238E27FC236}">
                <a16:creationId xmlns="" xmlns:a16="http://schemas.microsoft.com/office/drawing/2014/main" id="{0909B382-97AB-4D31-9BD0-969C98D0E1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47" t="76704" r="74861" b="17769"/>
          <a:stretch/>
        </p:blipFill>
        <p:spPr bwMode="auto">
          <a:xfrm>
            <a:off x="2763078" y="4149555"/>
            <a:ext cx="974034" cy="389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 name="Groupe 11">
            <a:extLst>
              <a:ext uri="{FF2B5EF4-FFF2-40B4-BE49-F238E27FC236}">
                <a16:creationId xmlns="" xmlns:a16="http://schemas.microsoft.com/office/drawing/2014/main" id="{6ECFEFB2-E45E-4645-AB3B-357409FE6A98}"/>
              </a:ext>
            </a:extLst>
          </p:cNvPr>
          <p:cNvGrpSpPr/>
          <p:nvPr/>
        </p:nvGrpSpPr>
        <p:grpSpPr>
          <a:xfrm>
            <a:off x="1991410" y="3130825"/>
            <a:ext cx="781607" cy="477015"/>
            <a:chOff x="2246243" y="3130826"/>
            <a:chExt cx="526774" cy="278296"/>
          </a:xfrm>
        </p:grpSpPr>
        <p:pic>
          <p:nvPicPr>
            <p:cNvPr id="15" name="Picture 2">
              <a:extLst>
                <a:ext uri="{FF2B5EF4-FFF2-40B4-BE49-F238E27FC236}">
                  <a16:creationId xmlns="" xmlns:a16="http://schemas.microsoft.com/office/drawing/2014/main" id="{DC21533A-A133-47E4-A171-5991EBA0FCBD}"/>
                </a:ext>
              </a:extLst>
            </p:cNvPr>
            <p:cNvPicPr>
              <a:picLocks noChangeAspect="1"/>
            </p:cNvPicPr>
            <p:nvPr/>
          </p:nvPicPr>
          <p:blipFill rotWithShape="1">
            <a:blip r:embed="rId3">
              <a:extLst>
                <a:ext uri="{28A0092B-C50C-407E-A947-70E740481C1C}">
                  <a14:useLocalDpi xmlns:a14="http://schemas.microsoft.com/office/drawing/2010/main" val="0"/>
                </a:ext>
              </a:extLst>
            </a:blip>
            <a:srcRect l="6705" t="84221" r="85737" b="12536"/>
            <a:stretch/>
          </p:blipFill>
          <p:spPr bwMode="auto">
            <a:xfrm>
              <a:off x="2246243" y="3130826"/>
              <a:ext cx="387627"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2">
              <a:extLst>
                <a:ext uri="{FF2B5EF4-FFF2-40B4-BE49-F238E27FC236}">
                  <a16:creationId xmlns="" xmlns:a16="http://schemas.microsoft.com/office/drawing/2014/main" id="{8A1CB338-6A69-4E6C-8925-AC3F251A08DB}"/>
                </a:ext>
              </a:extLst>
            </p:cNvPr>
            <p:cNvPicPr>
              <a:picLocks noChangeAspect="1"/>
            </p:cNvPicPr>
            <p:nvPr/>
          </p:nvPicPr>
          <p:blipFill rotWithShape="1">
            <a:blip r:embed="rId3">
              <a:extLst>
                <a:ext uri="{28A0092B-C50C-407E-A947-70E740481C1C}">
                  <a14:useLocalDpi xmlns:a14="http://schemas.microsoft.com/office/drawing/2010/main" val="0"/>
                </a:ext>
              </a:extLst>
            </a:blip>
            <a:srcRect l="29168" t="83869" r="65794" b="12888"/>
            <a:stretch/>
          </p:blipFill>
          <p:spPr bwMode="auto">
            <a:xfrm>
              <a:off x="2514601" y="3180522"/>
              <a:ext cx="258416"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6" name="Groupe 15">
            <a:extLst>
              <a:ext uri="{FF2B5EF4-FFF2-40B4-BE49-F238E27FC236}">
                <a16:creationId xmlns="" xmlns:a16="http://schemas.microsoft.com/office/drawing/2014/main" id="{6E6F8688-D19A-442B-95A6-D7D7248A448E}"/>
              </a:ext>
            </a:extLst>
          </p:cNvPr>
          <p:cNvGrpSpPr/>
          <p:nvPr/>
        </p:nvGrpSpPr>
        <p:grpSpPr>
          <a:xfrm>
            <a:off x="7571168" y="5960145"/>
            <a:ext cx="1103861" cy="500499"/>
            <a:chOff x="7712147" y="5860995"/>
            <a:chExt cx="1103861" cy="500499"/>
          </a:xfrm>
        </p:grpSpPr>
        <p:pic>
          <p:nvPicPr>
            <p:cNvPr id="5" name="Picture 2">
              <a:extLst>
                <a:ext uri="{FF2B5EF4-FFF2-40B4-BE49-F238E27FC236}">
                  <a16:creationId xmlns="" xmlns:a16="http://schemas.microsoft.com/office/drawing/2014/main" id="{7D650568-E7F1-4642-830A-571B29957A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52" t="81347" r="64090" b="11737"/>
            <a:stretch/>
          </p:blipFill>
          <p:spPr bwMode="auto">
            <a:xfrm>
              <a:off x="8428382" y="5874026"/>
              <a:ext cx="387626" cy="487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2">
              <a:extLst>
                <a:ext uri="{FF2B5EF4-FFF2-40B4-BE49-F238E27FC236}">
                  <a16:creationId xmlns="" xmlns:a16="http://schemas.microsoft.com/office/drawing/2014/main" id="{1B68D6EF-0E99-41C2-8B41-F16D80688575}"/>
                </a:ext>
              </a:extLst>
            </p:cNvPr>
            <p:cNvPicPr>
              <a:picLocks noChangeAspect="1"/>
            </p:cNvPicPr>
            <p:nvPr/>
          </p:nvPicPr>
          <p:blipFill rotWithShape="1">
            <a:blip r:embed="rId3">
              <a:extLst>
                <a:ext uri="{28A0092B-C50C-407E-A947-70E740481C1C}">
                  <a14:useLocalDpi xmlns:a14="http://schemas.microsoft.com/office/drawing/2010/main" val="0"/>
                </a:ext>
              </a:extLst>
            </a:blip>
            <a:srcRect l="7232" t="88204" r="85210" b="8153"/>
            <a:stretch/>
          </p:blipFill>
          <p:spPr bwMode="auto">
            <a:xfrm>
              <a:off x="7712147" y="5860995"/>
              <a:ext cx="735907" cy="487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9" name="Picture 2">
            <a:extLst>
              <a:ext uri="{FF2B5EF4-FFF2-40B4-BE49-F238E27FC236}">
                <a16:creationId xmlns="" xmlns:a16="http://schemas.microsoft.com/office/drawing/2014/main" id="{16325FB2-1DB0-4E9A-9507-82884A39CC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64" t="71973" r="40059" b="6012"/>
          <a:stretch/>
        </p:blipFill>
        <p:spPr bwMode="auto">
          <a:xfrm>
            <a:off x="34045" y="331532"/>
            <a:ext cx="3032914" cy="1703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8" name="Groupe 17">
            <a:extLst>
              <a:ext uri="{FF2B5EF4-FFF2-40B4-BE49-F238E27FC236}">
                <a16:creationId xmlns="" xmlns:a16="http://schemas.microsoft.com/office/drawing/2014/main" id="{5C82D426-1242-4B45-B6DF-01F237823E38}"/>
              </a:ext>
            </a:extLst>
          </p:cNvPr>
          <p:cNvGrpSpPr/>
          <p:nvPr/>
        </p:nvGrpSpPr>
        <p:grpSpPr>
          <a:xfrm>
            <a:off x="6196466" y="6210395"/>
            <a:ext cx="1183745" cy="541714"/>
            <a:chOff x="6088516" y="6218364"/>
            <a:chExt cx="1183745" cy="541714"/>
          </a:xfrm>
        </p:grpSpPr>
        <p:pic>
          <p:nvPicPr>
            <p:cNvPr id="21" name="Picture 2">
              <a:extLst>
                <a:ext uri="{FF2B5EF4-FFF2-40B4-BE49-F238E27FC236}">
                  <a16:creationId xmlns="" xmlns:a16="http://schemas.microsoft.com/office/drawing/2014/main" id="{7EB3FE43-5465-4D2F-8E7A-CCE6CB0D3FDC}"/>
                </a:ext>
              </a:extLst>
            </p:cNvPr>
            <p:cNvPicPr>
              <a:picLocks noChangeAspect="1"/>
            </p:cNvPicPr>
            <p:nvPr/>
          </p:nvPicPr>
          <p:blipFill rotWithShape="1">
            <a:blip r:embed="rId3">
              <a:extLst>
                <a:ext uri="{28A0092B-C50C-407E-A947-70E740481C1C}">
                  <a14:useLocalDpi xmlns:a14="http://schemas.microsoft.com/office/drawing/2010/main" val="0"/>
                </a:ext>
              </a:extLst>
            </a:blip>
            <a:srcRect l="50729" t="87389" r="38752" b="7807"/>
            <a:stretch/>
          </p:blipFill>
          <p:spPr bwMode="auto">
            <a:xfrm>
              <a:off x="6088516" y="6218364"/>
              <a:ext cx="831947" cy="522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2">
              <a:extLst>
                <a:ext uri="{FF2B5EF4-FFF2-40B4-BE49-F238E27FC236}">
                  <a16:creationId xmlns="" xmlns:a16="http://schemas.microsoft.com/office/drawing/2014/main" id="{F8E55F87-E34A-4B8E-A1EF-7E24CCCA12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223" t="78932" r="50574" b="10373"/>
            <a:stretch/>
          </p:blipFill>
          <p:spPr bwMode="auto">
            <a:xfrm>
              <a:off x="6712000" y="6218364"/>
              <a:ext cx="560261" cy="5417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23" name="Picture 2">
            <a:extLst>
              <a:ext uri="{FF2B5EF4-FFF2-40B4-BE49-F238E27FC236}">
                <a16:creationId xmlns="" xmlns:a16="http://schemas.microsoft.com/office/drawing/2014/main" id="{5E669DEA-0632-425D-9BBE-52665C514A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474" t="78637" r="40059" b="12339"/>
          <a:stretch/>
        </p:blipFill>
        <p:spPr bwMode="auto">
          <a:xfrm>
            <a:off x="2107627" y="4786903"/>
            <a:ext cx="1000269" cy="637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2" name="Groupe 31">
            <a:extLst>
              <a:ext uri="{FF2B5EF4-FFF2-40B4-BE49-F238E27FC236}">
                <a16:creationId xmlns="" xmlns:a16="http://schemas.microsoft.com/office/drawing/2014/main" id="{535A2EED-3855-43BA-846E-A8D7EC228D27}"/>
              </a:ext>
            </a:extLst>
          </p:cNvPr>
          <p:cNvGrpSpPr/>
          <p:nvPr/>
        </p:nvGrpSpPr>
        <p:grpSpPr>
          <a:xfrm>
            <a:off x="2991678" y="1273455"/>
            <a:ext cx="5367130" cy="533479"/>
            <a:chOff x="2991678" y="1273455"/>
            <a:chExt cx="5367130" cy="533479"/>
          </a:xfrm>
        </p:grpSpPr>
        <p:sp>
          <p:nvSpPr>
            <p:cNvPr id="29" name="ZoneTexte 28">
              <a:extLst>
                <a:ext uri="{FF2B5EF4-FFF2-40B4-BE49-F238E27FC236}">
                  <a16:creationId xmlns="" xmlns:a16="http://schemas.microsoft.com/office/drawing/2014/main" id="{8FECC045-F37E-450A-B783-A8FDBF8ECA43}"/>
                </a:ext>
              </a:extLst>
            </p:cNvPr>
            <p:cNvSpPr txBox="1"/>
            <p:nvPr/>
          </p:nvSpPr>
          <p:spPr>
            <a:xfrm>
              <a:off x="3916017" y="1273455"/>
              <a:ext cx="444279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000000"/>
                  </a:solidFill>
                  <a:effectLst/>
                  <a:uFillTx/>
                  <a:latin typeface="+mn-lt"/>
                  <a:ea typeface="+mn-ea"/>
                  <a:cs typeface="+mn-cs"/>
                  <a:sym typeface="Arial"/>
                </a:rPr>
                <a:t>Un exemple de </a:t>
              </a:r>
              <a:r>
                <a:rPr kumimoji="0" lang="fr-FR" sz="1400" b="1" i="0" u="none" strike="noStrike" cap="none" spc="0" normalizeH="0" baseline="0" dirty="0">
                  <a:ln>
                    <a:noFill/>
                  </a:ln>
                  <a:solidFill>
                    <a:srgbClr val="000000"/>
                  </a:solidFill>
                  <a:effectLst/>
                  <a:uFillTx/>
                  <a:latin typeface="+mn-lt"/>
                  <a:ea typeface="+mn-ea"/>
                  <a:cs typeface="+mn-cs"/>
                  <a:sym typeface="Arial"/>
                </a:rPr>
                <a:t>l’intégration des services dans la production industrielle</a:t>
              </a:r>
            </a:p>
          </p:txBody>
        </p:sp>
        <p:cxnSp>
          <p:nvCxnSpPr>
            <p:cNvPr id="31" name="Connecteur droit avec flèche 30">
              <a:extLst>
                <a:ext uri="{FF2B5EF4-FFF2-40B4-BE49-F238E27FC236}">
                  <a16:creationId xmlns="" xmlns:a16="http://schemas.microsoft.com/office/drawing/2014/main" id="{EB0D0514-409A-4F7C-9A86-39A1C360B5DE}"/>
                </a:ext>
              </a:extLst>
            </p:cNvPr>
            <p:cNvCxnSpPr>
              <a:endCxn id="29" idx="1"/>
            </p:cNvCxnSpPr>
            <p:nvPr/>
          </p:nvCxnSpPr>
          <p:spPr>
            <a:xfrm>
              <a:off x="2991678" y="1540195"/>
              <a:ext cx="924339" cy="0"/>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44" name="Groupe 43">
            <a:extLst>
              <a:ext uri="{FF2B5EF4-FFF2-40B4-BE49-F238E27FC236}">
                <a16:creationId xmlns="" xmlns:a16="http://schemas.microsoft.com/office/drawing/2014/main" id="{CE8655B6-0CF9-4584-A9C1-2993D88C8A9F}"/>
              </a:ext>
            </a:extLst>
          </p:cNvPr>
          <p:cNvGrpSpPr/>
          <p:nvPr/>
        </p:nvGrpSpPr>
        <p:grpSpPr>
          <a:xfrm>
            <a:off x="1570066" y="1413879"/>
            <a:ext cx="5832602" cy="4690850"/>
            <a:chOff x="1570066" y="1413879"/>
            <a:chExt cx="5832602" cy="4690850"/>
          </a:xfrm>
        </p:grpSpPr>
        <p:cxnSp>
          <p:nvCxnSpPr>
            <p:cNvPr id="34" name="Connecteur droit avec flèche 33">
              <a:extLst>
                <a:ext uri="{FF2B5EF4-FFF2-40B4-BE49-F238E27FC236}">
                  <a16:creationId xmlns="" xmlns:a16="http://schemas.microsoft.com/office/drawing/2014/main" id="{E3CA64D9-49F6-4D02-B6C6-47F57E75D907}"/>
                </a:ext>
              </a:extLst>
            </p:cNvPr>
            <p:cNvCxnSpPr/>
            <p:nvPr/>
          </p:nvCxnSpPr>
          <p:spPr>
            <a:xfrm>
              <a:off x="1664413" y="1540195"/>
              <a:ext cx="725176" cy="1590630"/>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6" name="Connecteur droit avec flèche 35">
              <a:extLst>
                <a:ext uri="{FF2B5EF4-FFF2-40B4-BE49-F238E27FC236}">
                  <a16:creationId xmlns="" xmlns:a16="http://schemas.microsoft.com/office/drawing/2014/main" id="{F3A270FE-D02C-4056-A27E-4FA8992B0B75}"/>
                </a:ext>
              </a:extLst>
            </p:cNvPr>
            <p:cNvCxnSpPr>
              <a:cxnSpLocks/>
            </p:cNvCxnSpPr>
            <p:nvPr/>
          </p:nvCxnSpPr>
          <p:spPr>
            <a:xfrm>
              <a:off x="1570066" y="1558417"/>
              <a:ext cx="456935" cy="3272000"/>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8" name="Connecteur droit avec flèche 37">
              <a:extLst>
                <a:ext uri="{FF2B5EF4-FFF2-40B4-BE49-F238E27FC236}">
                  <a16:creationId xmlns="" xmlns:a16="http://schemas.microsoft.com/office/drawing/2014/main" id="{38D02B23-4950-43CC-BC29-9E958C1B73E6}"/>
                </a:ext>
              </a:extLst>
            </p:cNvPr>
            <p:cNvCxnSpPr>
              <a:cxnSpLocks/>
            </p:cNvCxnSpPr>
            <p:nvPr/>
          </p:nvCxnSpPr>
          <p:spPr>
            <a:xfrm>
              <a:off x="1783468" y="1538876"/>
              <a:ext cx="1654291" cy="2664400"/>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1" name="Connecteur droit avec flèche 40">
              <a:extLst>
                <a:ext uri="{FF2B5EF4-FFF2-40B4-BE49-F238E27FC236}">
                  <a16:creationId xmlns="" xmlns:a16="http://schemas.microsoft.com/office/drawing/2014/main" id="{40AC1CCC-749F-4EA6-A9CD-AF379E93DE92}"/>
                </a:ext>
              </a:extLst>
            </p:cNvPr>
            <p:cNvCxnSpPr>
              <a:cxnSpLocks/>
              <a:endCxn id="10" idx="0"/>
            </p:cNvCxnSpPr>
            <p:nvPr/>
          </p:nvCxnSpPr>
          <p:spPr>
            <a:xfrm>
              <a:off x="1906115" y="1466933"/>
              <a:ext cx="2697472" cy="3164687"/>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3" name="Connecteur droit avec flèche 42">
              <a:extLst>
                <a:ext uri="{FF2B5EF4-FFF2-40B4-BE49-F238E27FC236}">
                  <a16:creationId xmlns="" xmlns:a16="http://schemas.microsoft.com/office/drawing/2014/main" id="{BE7BC8FD-EF42-48FB-92E6-940CBEBE085A}"/>
                </a:ext>
              </a:extLst>
            </p:cNvPr>
            <p:cNvCxnSpPr>
              <a:cxnSpLocks/>
            </p:cNvCxnSpPr>
            <p:nvPr/>
          </p:nvCxnSpPr>
          <p:spPr>
            <a:xfrm>
              <a:off x="2027001" y="1413879"/>
              <a:ext cx="5375667" cy="4690850"/>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9053764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4"/>
                                        </p:tgtEl>
                                      </p:cBhvr>
                                    </p:animEffect>
                                    <p:set>
                                      <p:cBhvr>
                                        <p:cTn id="1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 xmlns:a16="http://schemas.microsoft.com/office/drawing/2014/main" id="{DE23112B-E515-4011-B347-2872214D738B}"/>
              </a:ext>
            </a:extLst>
          </p:cNvPr>
          <p:cNvSpPr>
            <a:spLocks noGrp="1"/>
          </p:cNvSpPr>
          <p:nvPr>
            <p:ph type="title"/>
          </p:nvPr>
        </p:nvSpPr>
        <p:spPr>
          <a:xfrm>
            <a:off x="2991679" y="347776"/>
            <a:ext cx="6152321" cy="990600"/>
          </a:xfrm>
        </p:spPr>
        <p:txBody>
          <a:bodyPr>
            <a:normAutofit fontScale="90000"/>
          </a:bodyPr>
          <a:lstStyle/>
          <a:p>
            <a:r>
              <a:rPr lang="fr-FR" dirty="0"/>
              <a:t>Le rôle clé des activités péri-productives</a:t>
            </a:r>
          </a:p>
        </p:txBody>
      </p:sp>
      <p:pic>
        <p:nvPicPr>
          <p:cNvPr id="3" name="Image 2">
            <a:extLst>
              <a:ext uri="{FF2B5EF4-FFF2-40B4-BE49-F238E27FC236}">
                <a16:creationId xmlns="" xmlns:a16="http://schemas.microsoft.com/office/drawing/2014/main" id="{8F01EEDA-AF60-4D64-BA7C-EA96D77E30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1925" y="1904781"/>
            <a:ext cx="6415034" cy="4313583"/>
          </a:xfrm>
          <a:prstGeom prst="rect">
            <a:avLst/>
          </a:prstGeom>
        </p:spPr>
      </p:pic>
      <p:grpSp>
        <p:nvGrpSpPr>
          <p:cNvPr id="37" name="Groupe 36">
            <a:extLst>
              <a:ext uri="{FF2B5EF4-FFF2-40B4-BE49-F238E27FC236}">
                <a16:creationId xmlns="" xmlns:a16="http://schemas.microsoft.com/office/drawing/2014/main" id="{3757F32B-3967-49CE-98CA-17F8C595F149}"/>
              </a:ext>
            </a:extLst>
          </p:cNvPr>
          <p:cNvGrpSpPr/>
          <p:nvPr/>
        </p:nvGrpSpPr>
        <p:grpSpPr>
          <a:xfrm>
            <a:off x="3284882" y="3776870"/>
            <a:ext cx="1416326" cy="426406"/>
            <a:chOff x="3284882" y="3776870"/>
            <a:chExt cx="1416326" cy="426406"/>
          </a:xfrm>
        </p:grpSpPr>
        <p:sp>
          <p:nvSpPr>
            <p:cNvPr id="7" name="Triangle isocèle 6">
              <a:extLst>
                <a:ext uri="{FF2B5EF4-FFF2-40B4-BE49-F238E27FC236}">
                  <a16:creationId xmlns="" xmlns:a16="http://schemas.microsoft.com/office/drawing/2014/main" id="{B6DBACE7-C98B-4DFE-9111-B8B223E19828}"/>
                </a:ext>
              </a:extLst>
            </p:cNvPr>
            <p:cNvSpPr/>
            <p:nvPr/>
          </p:nvSpPr>
          <p:spPr>
            <a:xfrm>
              <a:off x="3488635" y="3776870"/>
              <a:ext cx="129208" cy="139148"/>
            </a:xfrm>
            <a:prstGeom prst="triangle">
              <a:avLst/>
            </a:prstGeom>
            <a:solidFill>
              <a:schemeClr val="accent6">
                <a:lumMod val="5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8" name="ZoneTexte 7">
              <a:extLst>
                <a:ext uri="{FF2B5EF4-FFF2-40B4-BE49-F238E27FC236}">
                  <a16:creationId xmlns="" xmlns:a16="http://schemas.microsoft.com/office/drawing/2014/main" id="{714D6B42-5A4A-4744-AA87-29EE580D23C3}"/>
                </a:ext>
              </a:extLst>
            </p:cNvPr>
            <p:cNvSpPr txBox="1"/>
            <p:nvPr/>
          </p:nvSpPr>
          <p:spPr>
            <a:xfrm>
              <a:off x="3284882" y="3854463"/>
              <a:ext cx="141632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Usine d’assemblage </a:t>
              </a:r>
            </a:p>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Lille</a:t>
              </a:r>
            </a:p>
          </p:txBody>
        </p:sp>
      </p:grpSp>
      <p:grpSp>
        <p:nvGrpSpPr>
          <p:cNvPr id="9" name="Groupe 8">
            <a:extLst>
              <a:ext uri="{FF2B5EF4-FFF2-40B4-BE49-F238E27FC236}">
                <a16:creationId xmlns="" xmlns:a16="http://schemas.microsoft.com/office/drawing/2014/main" id="{74DB9E3A-4789-40E7-8670-0053E8C3C52A}"/>
              </a:ext>
            </a:extLst>
          </p:cNvPr>
          <p:cNvGrpSpPr/>
          <p:nvPr/>
        </p:nvGrpSpPr>
        <p:grpSpPr>
          <a:xfrm>
            <a:off x="4318552" y="4631620"/>
            <a:ext cx="570071" cy="664284"/>
            <a:chOff x="4318552" y="4631620"/>
            <a:chExt cx="570071" cy="664284"/>
          </a:xfrm>
        </p:grpSpPr>
        <p:pic>
          <p:nvPicPr>
            <p:cNvPr id="11" name="Picture 2">
              <a:extLst>
                <a:ext uri="{FF2B5EF4-FFF2-40B4-BE49-F238E27FC236}">
                  <a16:creationId xmlns="" xmlns:a16="http://schemas.microsoft.com/office/drawing/2014/main" id="{4197A551-A0C4-49E9-BC6F-0603F76B43C9}"/>
                </a:ext>
              </a:extLst>
            </p:cNvPr>
            <p:cNvPicPr>
              <a:picLocks noChangeAspect="1"/>
            </p:cNvPicPr>
            <p:nvPr/>
          </p:nvPicPr>
          <p:blipFill rotWithShape="1">
            <a:blip r:embed="rId3">
              <a:extLst>
                <a:ext uri="{28A0092B-C50C-407E-A947-70E740481C1C}">
                  <a14:useLocalDpi xmlns:a14="http://schemas.microsoft.com/office/drawing/2010/main" val="0"/>
                </a:ext>
              </a:extLst>
            </a:blip>
            <a:srcRect l="9607" t="71897" r="84394" b="24880"/>
            <a:stretch/>
          </p:blipFill>
          <p:spPr bwMode="auto">
            <a:xfrm>
              <a:off x="4318552" y="4874927"/>
              <a:ext cx="570071" cy="4209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2">
              <a:extLst>
                <a:ext uri="{FF2B5EF4-FFF2-40B4-BE49-F238E27FC236}">
                  <a16:creationId xmlns="" xmlns:a16="http://schemas.microsoft.com/office/drawing/2014/main" id="{93C0C878-DB86-4E63-B64D-2992D8D69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43" t="72178" r="68299" b="23058"/>
            <a:stretch/>
          </p:blipFill>
          <p:spPr bwMode="auto">
            <a:xfrm>
              <a:off x="4409774" y="4631620"/>
              <a:ext cx="387626" cy="335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3" name="Picture 2">
            <a:extLst>
              <a:ext uri="{FF2B5EF4-FFF2-40B4-BE49-F238E27FC236}">
                <a16:creationId xmlns="" xmlns:a16="http://schemas.microsoft.com/office/drawing/2014/main" id="{0909B382-97AB-4D31-9BD0-969C98D0E1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47" t="76704" r="74861" b="17769"/>
          <a:stretch/>
        </p:blipFill>
        <p:spPr bwMode="auto">
          <a:xfrm>
            <a:off x="2763078" y="4149555"/>
            <a:ext cx="974034" cy="389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 name="Groupe 11">
            <a:extLst>
              <a:ext uri="{FF2B5EF4-FFF2-40B4-BE49-F238E27FC236}">
                <a16:creationId xmlns="" xmlns:a16="http://schemas.microsoft.com/office/drawing/2014/main" id="{6ECFEFB2-E45E-4645-AB3B-357409FE6A98}"/>
              </a:ext>
            </a:extLst>
          </p:cNvPr>
          <p:cNvGrpSpPr/>
          <p:nvPr/>
        </p:nvGrpSpPr>
        <p:grpSpPr>
          <a:xfrm>
            <a:off x="1991410" y="3130825"/>
            <a:ext cx="781607" cy="477015"/>
            <a:chOff x="2246243" y="3130826"/>
            <a:chExt cx="526774" cy="278296"/>
          </a:xfrm>
        </p:grpSpPr>
        <p:pic>
          <p:nvPicPr>
            <p:cNvPr id="15" name="Picture 2">
              <a:extLst>
                <a:ext uri="{FF2B5EF4-FFF2-40B4-BE49-F238E27FC236}">
                  <a16:creationId xmlns="" xmlns:a16="http://schemas.microsoft.com/office/drawing/2014/main" id="{DC21533A-A133-47E4-A171-5991EBA0FCBD}"/>
                </a:ext>
              </a:extLst>
            </p:cNvPr>
            <p:cNvPicPr>
              <a:picLocks noChangeAspect="1"/>
            </p:cNvPicPr>
            <p:nvPr/>
          </p:nvPicPr>
          <p:blipFill rotWithShape="1">
            <a:blip r:embed="rId3">
              <a:extLst>
                <a:ext uri="{28A0092B-C50C-407E-A947-70E740481C1C}">
                  <a14:useLocalDpi xmlns:a14="http://schemas.microsoft.com/office/drawing/2010/main" val="0"/>
                </a:ext>
              </a:extLst>
            </a:blip>
            <a:srcRect l="6705" t="84221" r="85737" b="12536"/>
            <a:stretch/>
          </p:blipFill>
          <p:spPr bwMode="auto">
            <a:xfrm>
              <a:off x="2246243" y="3130826"/>
              <a:ext cx="387627"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2">
              <a:extLst>
                <a:ext uri="{FF2B5EF4-FFF2-40B4-BE49-F238E27FC236}">
                  <a16:creationId xmlns="" xmlns:a16="http://schemas.microsoft.com/office/drawing/2014/main" id="{8A1CB338-6A69-4E6C-8925-AC3F251A08DB}"/>
                </a:ext>
              </a:extLst>
            </p:cNvPr>
            <p:cNvPicPr>
              <a:picLocks noChangeAspect="1"/>
            </p:cNvPicPr>
            <p:nvPr/>
          </p:nvPicPr>
          <p:blipFill rotWithShape="1">
            <a:blip r:embed="rId3">
              <a:extLst>
                <a:ext uri="{28A0092B-C50C-407E-A947-70E740481C1C}">
                  <a14:useLocalDpi xmlns:a14="http://schemas.microsoft.com/office/drawing/2010/main" val="0"/>
                </a:ext>
              </a:extLst>
            </a:blip>
            <a:srcRect l="29168" t="83869" r="65794" b="12888"/>
            <a:stretch/>
          </p:blipFill>
          <p:spPr bwMode="auto">
            <a:xfrm>
              <a:off x="2514601" y="3180522"/>
              <a:ext cx="258416"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6" name="Groupe 15">
            <a:extLst>
              <a:ext uri="{FF2B5EF4-FFF2-40B4-BE49-F238E27FC236}">
                <a16:creationId xmlns="" xmlns:a16="http://schemas.microsoft.com/office/drawing/2014/main" id="{6E6F8688-D19A-442B-95A6-D7D7248A448E}"/>
              </a:ext>
            </a:extLst>
          </p:cNvPr>
          <p:cNvGrpSpPr/>
          <p:nvPr/>
        </p:nvGrpSpPr>
        <p:grpSpPr>
          <a:xfrm>
            <a:off x="7571168" y="5960145"/>
            <a:ext cx="1103861" cy="500499"/>
            <a:chOff x="7712147" y="5860995"/>
            <a:chExt cx="1103861" cy="500499"/>
          </a:xfrm>
        </p:grpSpPr>
        <p:pic>
          <p:nvPicPr>
            <p:cNvPr id="5" name="Picture 2">
              <a:extLst>
                <a:ext uri="{FF2B5EF4-FFF2-40B4-BE49-F238E27FC236}">
                  <a16:creationId xmlns="" xmlns:a16="http://schemas.microsoft.com/office/drawing/2014/main" id="{7D650568-E7F1-4642-830A-571B29957A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52" t="81347" r="64090" b="11737"/>
            <a:stretch/>
          </p:blipFill>
          <p:spPr bwMode="auto">
            <a:xfrm>
              <a:off x="8428382" y="5874026"/>
              <a:ext cx="387626" cy="487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2">
              <a:extLst>
                <a:ext uri="{FF2B5EF4-FFF2-40B4-BE49-F238E27FC236}">
                  <a16:creationId xmlns="" xmlns:a16="http://schemas.microsoft.com/office/drawing/2014/main" id="{1B68D6EF-0E99-41C2-8B41-F16D80688575}"/>
                </a:ext>
              </a:extLst>
            </p:cNvPr>
            <p:cNvPicPr>
              <a:picLocks noChangeAspect="1"/>
            </p:cNvPicPr>
            <p:nvPr/>
          </p:nvPicPr>
          <p:blipFill rotWithShape="1">
            <a:blip r:embed="rId3">
              <a:extLst>
                <a:ext uri="{28A0092B-C50C-407E-A947-70E740481C1C}">
                  <a14:useLocalDpi xmlns:a14="http://schemas.microsoft.com/office/drawing/2010/main" val="0"/>
                </a:ext>
              </a:extLst>
            </a:blip>
            <a:srcRect l="7232" t="88204" r="85210" b="8153"/>
            <a:stretch/>
          </p:blipFill>
          <p:spPr bwMode="auto">
            <a:xfrm>
              <a:off x="7712147" y="5860995"/>
              <a:ext cx="735907" cy="487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9" name="Picture 2">
            <a:extLst>
              <a:ext uri="{FF2B5EF4-FFF2-40B4-BE49-F238E27FC236}">
                <a16:creationId xmlns="" xmlns:a16="http://schemas.microsoft.com/office/drawing/2014/main" id="{16325FB2-1DB0-4E9A-9507-82884A39CC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64" t="71973" r="40059" b="6012"/>
          <a:stretch/>
        </p:blipFill>
        <p:spPr bwMode="auto">
          <a:xfrm>
            <a:off x="34045" y="331532"/>
            <a:ext cx="3032914" cy="1703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8" name="Groupe 17">
            <a:extLst>
              <a:ext uri="{FF2B5EF4-FFF2-40B4-BE49-F238E27FC236}">
                <a16:creationId xmlns="" xmlns:a16="http://schemas.microsoft.com/office/drawing/2014/main" id="{5C82D426-1242-4B45-B6DF-01F237823E38}"/>
              </a:ext>
            </a:extLst>
          </p:cNvPr>
          <p:cNvGrpSpPr/>
          <p:nvPr/>
        </p:nvGrpSpPr>
        <p:grpSpPr>
          <a:xfrm>
            <a:off x="6196466" y="6210395"/>
            <a:ext cx="1183745" cy="541714"/>
            <a:chOff x="6088516" y="6218364"/>
            <a:chExt cx="1183745" cy="541714"/>
          </a:xfrm>
        </p:grpSpPr>
        <p:pic>
          <p:nvPicPr>
            <p:cNvPr id="21" name="Picture 2">
              <a:extLst>
                <a:ext uri="{FF2B5EF4-FFF2-40B4-BE49-F238E27FC236}">
                  <a16:creationId xmlns="" xmlns:a16="http://schemas.microsoft.com/office/drawing/2014/main" id="{7EB3FE43-5465-4D2F-8E7A-CCE6CB0D3FDC}"/>
                </a:ext>
              </a:extLst>
            </p:cNvPr>
            <p:cNvPicPr>
              <a:picLocks noChangeAspect="1"/>
            </p:cNvPicPr>
            <p:nvPr/>
          </p:nvPicPr>
          <p:blipFill rotWithShape="1">
            <a:blip r:embed="rId3">
              <a:extLst>
                <a:ext uri="{28A0092B-C50C-407E-A947-70E740481C1C}">
                  <a14:useLocalDpi xmlns:a14="http://schemas.microsoft.com/office/drawing/2010/main" val="0"/>
                </a:ext>
              </a:extLst>
            </a:blip>
            <a:srcRect l="50729" t="87389" r="38752" b="7807"/>
            <a:stretch/>
          </p:blipFill>
          <p:spPr bwMode="auto">
            <a:xfrm>
              <a:off x="6088516" y="6218364"/>
              <a:ext cx="831947" cy="522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2">
              <a:extLst>
                <a:ext uri="{FF2B5EF4-FFF2-40B4-BE49-F238E27FC236}">
                  <a16:creationId xmlns="" xmlns:a16="http://schemas.microsoft.com/office/drawing/2014/main" id="{F8E55F87-E34A-4B8E-A1EF-7E24CCCA12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223" t="78932" r="50574" b="10373"/>
            <a:stretch/>
          </p:blipFill>
          <p:spPr bwMode="auto">
            <a:xfrm>
              <a:off x="6712000" y="6218364"/>
              <a:ext cx="560261" cy="5417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23" name="Picture 2">
            <a:extLst>
              <a:ext uri="{FF2B5EF4-FFF2-40B4-BE49-F238E27FC236}">
                <a16:creationId xmlns="" xmlns:a16="http://schemas.microsoft.com/office/drawing/2014/main" id="{5E669DEA-0632-425D-9BBE-52665C514A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474" t="78637" r="40059" b="12339"/>
          <a:stretch/>
        </p:blipFill>
        <p:spPr bwMode="auto">
          <a:xfrm>
            <a:off x="2107627" y="4786903"/>
            <a:ext cx="1000269" cy="637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2" name="Groupe 31">
            <a:extLst>
              <a:ext uri="{FF2B5EF4-FFF2-40B4-BE49-F238E27FC236}">
                <a16:creationId xmlns="" xmlns:a16="http://schemas.microsoft.com/office/drawing/2014/main" id="{535A2EED-3855-43BA-846E-A8D7EC228D27}"/>
              </a:ext>
            </a:extLst>
          </p:cNvPr>
          <p:cNvGrpSpPr/>
          <p:nvPr/>
        </p:nvGrpSpPr>
        <p:grpSpPr>
          <a:xfrm>
            <a:off x="2991678" y="1273455"/>
            <a:ext cx="5367130" cy="533479"/>
            <a:chOff x="2991678" y="1273455"/>
            <a:chExt cx="5367130" cy="533479"/>
          </a:xfrm>
        </p:grpSpPr>
        <p:sp>
          <p:nvSpPr>
            <p:cNvPr id="29" name="ZoneTexte 28">
              <a:extLst>
                <a:ext uri="{FF2B5EF4-FFF2-40B4-BE49-F238E27FC236}">
                  <a16:creationId xmlns="" xmlns:a16="http://schemas.microsoft.com/office/drawing/2014/main" id="{8FECC045-F37E-450A-B783-A8FDBF8ECA43}"/>
                </a:ext>
              </a:extLst>
            </p:cNvPr>
            <p:cNvSpPr txBox="1"/>
            <p:nvPr/>
          </p:nvSpPr>
          <p:spPr>
            <a:xfrm>
              <a:off x="3916017" y="1273455"/>
              <a:ext cx="444279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000000"/>
                  </a:solidFill>
                  <a:effectLst/>
                  <a:uFillTx/>
                  <a:latin typeface="+mn-lt"/>
                  <a:ea typeface="+mn-ea"/>
                  <a:cs typeface="+mn-cs"/>
                  <a:sym typeface="Arial"/>
                </a:rPr>
                <a:t>Un exemple de </a:t>
              </a:r>
              <a:r>
                <a:rPr kumimoji="0" lang="fr-FR" sz="1400" b="1" i="0" u="none" strike="noStrike" cap="none" spc="0" normalizeH="0" baseline="0" dirty="0">
                  <a:ln>
                    <a:noFill/>
                  </a:ln>
                  <a:solidFill>
                    <a:srgbClr val="000000"/>
                  </a:solidFill>
                  <a:effectLst/>
                  <a:uFillTx/>
                  <a:latin typeface="+mn-lt"/>
                  <a:ea typeface="+mn-ea"/>
                  <a:cs typeface="+mn-cs"/>
                  <a:sym typeface="Arial"/>
                </a:rPr>
                <a:t>l’intégration des services dans la production industrielle</a:t>
              </a:r>
            </a:p>
          </p:txBody>
        </p:sp>
        <p:cxnSp>
          <p:nvCxnSpPr>
            <p:cNvPr id="31" name="Connecteur droit avec flèche 30">
              <a:extLst>
                <a:ext uri="{FF2B5EF4-FFF2-40B4-BE49-F238E27FC236}">
                  <a16:creationId xmlns="" xmlns:a16="http://schemas.microsoft.com/office/drawing/2014/main" id="{EB0D0514-409A-4F7C-9A86-39A1C360B5DE}"/>
                </a:ext>
              </a:extLst>
            </p:cNvPr>
            <p:cNvCxnSpPr>
              <a:endCxn id="29" idx="1"/>
            </p:cNvCxnSpPr>
            <p:nvPr/>
          </p:nvCxnSpPr>
          <p:spPr>
            <a:xfrm>
              <a:off x="2991678" y="1540195"/>
              <a:ext cx="924339" cy="0"/>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35" name="Groupe 34">
            <a:extLst>
              <a:ext uri="{FF2B5EF4-FFF2-40B4-BE49-F238E27FC236}">
                <a16:creationId xmlns="" xmlns:a16="http://schemas.microsoft.com/office/drawing/2014/main" id="{B0BB6DD2-9FB1-489C-B81D-CAB9E4D73990}"/>
              </a:ext>
            </a:extLst>
          </p:cNvPr>
          <p:cNvGrpSpPr/>
          <p:nvPr/>
        </p:nvGrpSpPr>
        <p:grpSpPr>
          <a:xfrm>
            <a:off x="0" y="2321572"/>
            <a:ext cx="6810928" cy="3751237"/>
            <a:chOff x="0" y="2321572"/>
            <a:chExt cx="6810928" cy="3751237"/>
          </a:xfrm>
        </p:grpSpPr>
        <p:grpSp>
          <p:nvGrpSpPr>
            <p:cNvPr id="2" name="Groupe 1">
              <a:extLst>
                <a:ext uri="{FF2B5EF4-FFF2-40B4-BE49-F238E27FC236}">
                  <a16:creationId xmlns="" xmlns:a16="http://schemas.microsoft.com/office/drawing/2014/main" id="{192D7EC3-C222-41CA-A3EE-FCB54CFD4543}"/>
                </a:ext>
              </a:extLst>
            </p:cNvPr>
            <p:cNvGrpSpPr/>
            <p:nvPr/>
          </p:nvGrpSpPr>
          <p:grpSpPr>
            <a:xfrm>
              <a:off x="1986149" y="3498574"/>
              <a:ext cx="4824779" cy="2574235"/>
              <a:chOff x="1986149" y="3498574"/>
              <a:chExt cx="4824779" cy="2574235"/>
            </a:xfrm>
          </p:grpSpPr>
          <p:sp>
            <p:nvSpPr>
              <p:cNvPr id="24" name="Forme libre : forme 23">
                <a:extLst>
                  <a:ext uri="{FF2B5EF4-FFF2-40B4-BE49-F238E27FC236}">
                    <a16:creationId xmlns="" xmlns:a16="http://schemas.microsoft.com/office/drawing/2014/main" id="{68EC2EBD-F1EA-4717-9CAB-E0F1D228EBFB}"/>
                  </a:ext>
                </a:extLst>
              </p:cNvPr>
              <p:cNvSpPr/>
              <p:nvPr/>
            </p:nvSpPr>
            <p:spPr>
              <a:xfrm>
                <a:off x="2364807" y="3498574"/>
                <a:ext cx="368454" cy="487081"/>
              </a:xfrm>
              <a:custGeom>
                <a:avLst/>
                <a:gdLst>
                  <a:gd name="connsiteX0" fmla="*/ 70280 w 368454"/>
                  <a:gd name="connsiteY0" fmla="*/ 0 h 487081"/>
                  <a:gd name="connsiteX1" fmla="*/ 20584 w 368454"/>
                  <a:gd name="connsiteY1" fmla="*/ 377687 h 487081"/>
                  <a:gd name="connsiteX2" fmla="*/ 368454 w 368454"/>
                  <a:gd name="connsiteY2" fmla="*/ 487017 h 487081"/>
                </a:gdLst>
                <a:ahLst/>
                <a:cxnLst>
                  <a:cxn ang="0">
                    <a:pos x="connsiteX0" y="connsiteY0"/>
                  </a:cxn>
                  <a:cxn ang="0">
                    <a:pos x="connsiteX1" y="connsiteY1"/>
                  </a:cxn>
                  <a:cxn ang="0">
                    <a:pos x="connsiteX2" y="connsiteY2"/>
                  </a:cxn>
                </a:cxnLst>
                <a:rect l="l" t="t" r="r" b="b"/>
                <a:pathLst>
                  <a:path w="368454" h="487081">
                    <a:moveTo>
                      <a:pt x="70280" y="0"/>
                    </a:moveTo>
                    <a:cubicBezTo>
                      <a:pt x="20584" y="148259"/>
                      <a:pt x="-29112" y="296518"/>
                      <a:pt x="20584" y="377687"/>
                    </a:cubicBezTo>
                    <a:cubicBezTo>
                      <a:pt x="70280" y="458856"/>
                      <a:pt x="282315" y="488673"/>
                      <a:pt x="368454" y="487017"/>
                    </a:cubicBezTo>
                  </a:path>
                </a:pathLst>
              </a:custGeom>
              <a:noFill/>
              <a:ln w="254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26" name="Forme libre : forme 25">
                <a:extLst>
                  <a:ext uri="{FF2B5EF4-FFF2-40B4-BE49-F238E27FC236}">
                    <a16:creationId xmlns="" xmlns:a16="http://schemas.microsoft.com/office/drawing/2014/main" id="{A8E462DA-A233-493A-8E9E-18A510920C5B}"/>
                  </a:ext>
                </a:extLst>
              </p:cNvPr>
              <p:cNvSpPr/>
              <p:nvPr/>
            </p:nvSpPr>
            <p:spPr>
              <a:xfrm>
                <a:off x="1986149" y="3559102"/>
                <a:ext cx="4824779" cy="2513707"/>
              </a:xfrm>
              <a:custGeom>
                <a:avLst/>
                <a:gdLst>
                  <a:gd name="connsiteX0" fmla="*/ 4822155 w 4824779"/>
                  <a:gd name="connsiteY0" fmla="*/ 2513707 h 2513707"/>
                  <a:gd name="connsiteX1" fmla="*/ 4673068 w 4824779"/>
                  <a:gd name="connsiteY1" fmla="*/ 2265228 h 2513707"/>
                  <a:gd name="connsiteX2" fmla="*/ 3848121 w 4824779"/>
                  <a:gd name="connsiteY2" fmla="*/ 2175776 h 2513707"/>
                  <a:gd name="connsiteX3" fmla="*/ 2715060 w 4824779"/>
                  <a:gd name="connsiteY3" fmla="*/ 2106202 h 2513707"/>
                  <a:gd name="connsiteX4" fmla="*/ 2108773 w 4824779"/>
                  <a:gd name="connsiteY4" fmla="*/ 1897481 h 2513707"/>
                  <a:gd name="connsiteX5" fmla="*/ 836564 w 4824779"/>
                  <a:gd name="connsiteY5" fmla="*/ 2056507 h 2513707"/>
                  <a:gd name="connsiteX6" fmla="*/ 230277 w 4824779"/>
                  <a:gd name="connsiteY6" fmla="*/ 1976994 h 2513707"/>
                  <a:gd name="connsiteX7" fmla="*/ 1677 w 4824779"/>
                  <a:gd name="connsiteY7" fmla="*/ 1450220 h 2513707"/>
                  <a:gd name="connsiteX8" fmla="*/ 160703 w 4824779"/>
                  <a:gd name="connsiteY8" fmla="*/ 873750 h 2513707"/>
                  <a:gd name="connsiteX9" fmla="*/ 737173 w 4824779"/>
                  <a:gd name="connsiteY9" fmla="*/ 436428 h 2513707"/>
                  <a:gd name="connsiteX10" fmla="*/ 1343460 w 4824779"/>
                  <a:gd name="connsiteY10" fmla="*/ 247585 h 2513707"/>
                  <a:gd name="connsiteX11" fmla="*/ 1462729 w 4824779"/>
                  <a:gd name="connsiteY11" fmla="*/ 18985 h 2513707"/>
                  <a:gd name="connsiteX12" fmla="*/ 1661512 w 4824779"/>
                  <a:gd name="connsiteY12" fmla="*/ 28924 h 25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4779" h="2513707">
                    <a:moveTo>
                      <a:pt x="4822155" y="2513707"/>
                    </a:moveTo>
                    <a:cubicBezTo>
                      <a:pt x="4828781" y="2417628"/>
                      <a:pt x="4835407" y="2321550"/>
                      <a:pt x="4673068" y="2265228"/>
                    </a:cubicBezTo>
                    <a:cubicBezTo>
                      <a:pt x="4510729" y="2208906"/>
                      <a:pt x="4174456" y="2202280"/>
                      <a:pt x="3848121" y="2175776"/>
                    </a:cubicBezTo>
                    <a:cubicBezTo>
                      <a:pt x="3521786" y="2149272"/>
                      <a:pt x="3004951" y="2152584"/>
                      <a:pt x="2715060" y="2106202"/>
                    </a:cubicBezTo>
                    <a:cubicBezTo>
                      <a:pt x="2425169" y="2059820"/>
                      <a:pt x="2421856" y="1905763"/>
                      <a:pt x="2108773" y="1897481"/>
                    </a:cubicBezTo>
                    <a:cubicBezTo>
                      <a:pt x="1795690" y="1889199"/>
                      <a:pt x="1149647" y="2043255"/>
                      <a:pt x="836564" y="2056507"/>
                    </a:cubicBezTo>
                    <a:cubicBezTo>
                      <a:pt x="523481" y="2069759"/>
                      <a:pt x="369425" y="2078042"/>
                      <a:pt x="230277" y="1976994"/>
                    </a:cubicBezTo>
                    <a:cubicBezTo>
                      <a:pt x="91129" y="1875946"/>
                      <a:pt x="13273" y="1634094"/>
                      <a:pt x="1677" y="1450220"/>
                    </a:cubicBezTo>
                    <a:cubicBezTo>
                      <a:pt x="-9919" y="1266346"/>
                      <a:pt x="38120" y="1042715"/>
                      <a:pt x="160703" y="873750"/>
                    </a:cubicBezTo>
                    <a:cubicBezTo>
                      <a:pt x="283286" y="704785"/>
                      <a:pt x="540047" y="540789"/>
                      <a:pt x="737173" y="436428"/>
                    </a:cubicBezTo>
                    <a:cubicBezTo>
                      <a:pt x="934299" y="332067"/>
                      <a:pt x="1222534" y="317159"/>
                      <a:pt x="1343460" y="247585"/>
                    </a:cubicBezTo>
                    <a:cubicBezTo>
                      <a:pt x="1464386" y="178011"/>
                      <a:pt x="1409720" y="55428"/>
                      <a:pt x="1462729" y="18985"/>
                    </a:cubicBezTo>
                    <a:cubicBezTo>
                      <a:pt x="1515738" y="-17459"/>
                      <a:pt x="1588625" y="5732"/>
                      <a:pt x="1661512" y="28924"/>
                    </a:cubicBezTo>
                  </a:path>
                </a:pathLst>
              </a:custGeom>
              <a:noFill/>
              <a:ln w="254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27" name="Forme libre : forme 26">
                <a:extLst>
                  <a:ext uri="{FF2B5EF4-FFF2-40B4-BE49-F238E27FC236}">
                    <a16:creationId xmlns="" xmlns:a16="http://schemas.microsoft.com/office/drawing/2014/main" id="{4078F779-14C2-4318-AB19-7F082BDACB6D}"/>
                  </a:ext>
                </a:extLst>
              </p:cNvPr>
              <p:cNvSpPr/>
              <p:nvPr/>
            </p:nvSpPr>
            <p:spPr>
              <a:xfrm>
                <a:off x="2335696" y="3627783"/>
                <a:ext cx="1311965" cy="1232452"/>
              </a:xfrm>
              <a:custGeom>
                <a:avLst/>
                <a:gdLst>
                  <a:gd name="connsiteX0" fmla="*/ 0 w 1311965"/>
                  <a:gd name="connsiteY0" fmla="*/ 1232452 h 1232452"/>
                  <a:gd name="connsiteX1" fmla="*/ 69574 w 1311965"/>
                  <a:gd name="connsiteY1" fmla="*/ 1053547 h 1232452"/>
                  <a:gd name="connsiteX2" fmla="*/ 357808 w 1311965"/>
                  <a:gd name="connsiteY2" fmla="*/ 1073426 h 1232452"/>
                  <a:gd name="connsiteX3" fmla="*/ 626165 w 1311965"/>
                  <a:gd name="connsiteY3" fmla="*/ 1162878 h 1232452"/>
                  <a:gd name="connsiteX4" fmla="*/ 765313 w 1311965"/>
                  <a:gd name="connsiteY4" fmla="*/ 1013791 h 1232452"/>
                  <a:gd name="connsiteX5" fmla="*/ 904461 w 1311965"/>
                  <a:gd name="connsiteY5" fmla="*/ 576469 h 1232452"/>
                  <a:gd name="connsiteX6" fmla="*/ 1103243 w 1311965"/>
                  <a:gd name="connsiteY6" fmla="*/ 377687 h 1232452"/>
                  <a:gd name="connsiteX7" fmla="*/ 1212574 w 1311965"/>
                  <a:gd name="connsiteY7" fmla="*/ 288234 h 1232452"/>
                  <a:gd name="connsiteX8" fmla="*/ 1311965 w 1311965"/>
                  <a:gd name="connsiteY8" fmla="*/ 0 h 12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965" h="1232452">
                    <a:moveTo>
                      <a:pt x="0" y="1232452"/>
                    </a:moveTo>
                    <a:cubicBezTo>
                      <a:pt x="4969" y="1156251"/>
                      <a:pt x="9939" y="1080051"/>
                      <a:pt x="69574" y="1053547"/>
                    </a:cubicBezTo>
                    <a:cubicBezTo>
                      <a:pt x="129209" y="1027043"/>
                      <a:pt x="265043" y="1055204"/>
                      <a:pt x="357808" y="1073426"/>
                    </a:cubicBezTo>
                    <a:cubicBezTo>
                      <a:pt x="450573" y="1091648"/>
                      <a:pt x="558248" y="1172817"/>
                      <a:pt x="626165" y="1162878"/>
                    </a:cubicBezTo>
                    <a:cubicBezTo>
                      <a:pt x="694082" y="1152939"/>
                      <a:pt x="718930" y="1111526"/>
                      <a:pt x="765313" y="1013791"/>
                    </a:cubicBezTo>
                    <a:cubicBezTo>
                      <a:pt x="811696" y="916056"/>
                      <a:pt x="848139" y="682486"/>
                      <a:pt x="904461" y="576469"/>
                    </a:cubicBezTo>
                    <a:cubicBezTo>
                      <a:pt x="960783" y="470452"/>
                      <a:pt x="1051891" y="425726"/>
                      <a:pt x="1103243" y="377687"/>
                    </a:cubicBezTo>
                    <a:cubicBezTo>
                      <a:pt x="1154595" y="329648"/>
                      <a:pt x="1177787" y="351182"/>
                      <a:pt x="1212574" y="288234"/>
                    </a:cubicBezTo>
                    <a:cubicBezTo>
                      <a:pt x="1247361" y="225286"/>
                      <a:pt x="1279663" y="112643"/>
                      <a:pt x="1311965" y="0"/>
                    </a:cubicBezTo>
                  </a:path>
                </a:pathLst>
              </a:custGeom>
              <a:noFill/>
              <a:ln w="25400" cap="flat">
                <a:solidFill>
                  <a:schemeClr val="accent4">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28" name="Forme libre : forme 27">
                <a:extLst>
                  <a:ext uri="{FF2B5EF4-FFF2-40B4-BE49-F238E27FC236}">
                    <a16:creationId xmlns="" xmlns:a16="http://schemas.microsoft.com/office/drawing/2014/main" id="{2102294B-A4F2-4CA5-85A3-6309C1655C00}"/>
                  </a:ext>
                </a:extLst>
              </p:cNvPr>
              <p:cNvSpPr/>
              <p:nvPr/>
            </p:nvSpPr>
            <p:spPr>
              <a:xfrm>
                <a:off x="3478696" y="3975652"/>
                <a:ext cx="874643" cy="854765"/>
              </a:xfrm>
              <a:custGeom>
                <a:avLst/>
                <a:gdLst>
                  <a:gd name="connsiteX0" fmla="*/ 874643 w 874643"/>
                  <a:gd name="connsiteY0" fmla="*/ 854765 h 854765"/>
                  <a:gd name="connsiteX1" fmla="*/ 646043 w 874643"/>
                  <a:gd name="connsiteY1" fmla="*/ 606287 h 854765"/>
                  <a:gd name="connsiteX2" fmla="*/ 387626 w 874643"/>
                  <a:gd name="connsiteY2" fmla="*/ 477078 h 854765"/>
                  <a:gd name="connsiteX3" fmla="*/ 238539 w 874643"/>
                  <a:gd name="connsiteY3" fmla="*/ 367748 h 854765"/>
                  <a:gd name="connsiteX4" fmla="*/ 288234 w 874643"/>
                  <a:gd name="connsiteY4" fmla="*/ 159026 h 854765"/>
                  <a:gd name="connsiteX5" fmla="*/ 0 w 874643"/>
                  <a:gd name="connsiteY5" fmla="*/ 0 h 85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643" h="854765">
                    <a:moveTo>
                      <a:pt x="874643" y="854765"/>
                    </a:moveTo>
                    <a:cubicBezTo>
                      <a:pt x="800927" y="762000"/>
                      <a:pt x="727212" y="669235"/>
                      <a:pt x="646043" y="606287"/>
                    </a:cubicBezTo>
                    <a:cubicBezTo>
                      <a:pt x="564873" y="543339"/>
                      <a:pt x="455543" y="516834"/>
                      <a:pt x="387626" y="477078"/>
                    </a:cubicBezTo>
                    <a:cubicBezTo>
                      <a:pt x="319709" y="437322"/>
                      <a:pt x="255104" y="420757"/>
                      <a:pt x="238539" y="367748"/>
                    </a:cubicBezTo>
                    <a:cubicBezTo>
                      <a:pt x="221974" y="314739"/>
                      <a:pt x="327990" y="220317"/>
                      <a:pt x="288234" y="159026"/>
                    </a:cubicBezTo>
                    <a:cubicBezTo>
                      <a:pt x="248478" y="97735"/>
                      <a:pt x="124239" y="48867"/>
                      <a:pt x="0" y="0"/>
                    </a:cubicBezTo>
                  </a:path>
                </a:pathLst>
              </a:custGeom>
              <a:noFill/>
              <a:ln w="25400" cap="flat">
                <a:solidFill>
                  <a:schemeClr val="accent4">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grpSp>
        <p:grpSp>
          <p:nvGrpSpPr>
            <p:cNvPr id="33" name="Groupe 32">
              <a:extLst>
                <a:ext uri="{FF2B5EF4-FFF2-40B4-BE49-F238E27FC236}">
                  <a16:creationId xmlns="" xmlns:a16="http://schemas.microsoft.com/office/drawing/2014/main" id="{8562714F-55E7-479F-8944-F2914EE71898}"/>
                </a:ext>
              </a:extLst>
            </p:cNvPr>
            <p:cNvGrpSpPr/>
            <p:nvPr/>
          </p:nvGrpSpPr>
          <p:grpSpPr>
            <a:xfrm>
              <a:off x="0" y="2321572"/>
              <a:ext cx="2018741" cy="1532891"/>
              <a:chOff x="0" y="2321572"/>
              <a:chExt cx="2018741" cy="1532891"/>
            </a:xfrm>
          </p:grpSpPr>
          <p:sp>
            <p:nvSpPr>
              <p:cNvPr id="6" name="ZoneTexte 5">
                <a:extLst>
                  <a:ext uri="{FF2B5EF4-FFF2-40B4-BE49-F238E27FC236}">
                    <a16:creationId xmlns="" xmlns:a16="http://schemas.microsoft.com/office/drawing/2014/main" id="{684D6E54-7AEA-4947-BE32-CD0177A3E0F0}"/>
                  </a:ext>
                </a:extLst>
              </p:cNvPr>
              <p:cNvSpPr txBox="1"/>
              <p:nvPr/>
            </p:nvSpPr>
            <p:spPr>
              <a:xfrm>
                <a:off x="0" y="2321572"/>
                <a:ext cx="201874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000" b="1" i="0" u="none" strike="noStrike" cap="none" spc="0" normalizeH="0" baseline="0" dirty="0">
                    <a:ln>
                      <a:noFill/>
                    </a:ln>
                    <a:solidFill>
                      <a:srgbClr val="000000"/>
                    </a:solidFill>
                    <a:effectLst/>
                    <a:uFillTx/>
                    <a:latin typeface="+mn-lt"/>
                    <a:ea typeface="+mn-ea"/>
                    <a:cs typeface="+mn-cs"/>
                    <a:sym typeface="Arial"/>
                  </a:rPr>
                  <a:t>Le rôle des transports dans les chaînes d’approvisionnement :</a:t>
                </a:r>
              </a:p>
            </p:txBody>
          </p:sp>
          <p:cxnSp>
            <p:nvCxnSpPr>
              <p:cNvPr id="25" name="Connecteur droit 24">
                <a:extLst>
                  <a:ext uri="{FF2B5EF4-FFF2-40B4-BE49-F238E27FC236}">
                    <a16:creationId xmlns="" xmlns:a16="http://schemas.microsoft.com/office/drawing/2014/main" id="{F2F0C39E-FEEC-4653-BEFD-A9CCCE02B027}"/>
                  </a:ext>
                </a:extLst>
              </p:cNvPr>
              <p:cNvCxnSpPr/>
              <p:nvPr/>
            </p:nvCxnSpPr>
            <p:spPr>
              <a:xfrm>
                <a:off x="116238" y="2956163"/>
                <a:ext cx="407744" cy="0"/>
              </a:xfrm>
              <a:prstGeom prst="line">
                <a:avLst/>
              </a:prstGeom>
              <a:noFill/>
              <a:ln w="254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cxnSp>
          <p:cxnSp>
            <p:nvCxnSpPr>
              <p:cNvPr id="39" name="Connecteur droit 38">
                <a:extLst>
                  <a:ext uri="{FF2B5EF4-FFF2-40B4-BE49-F238E27FC236}">
                    <a16:creationId xmlns="" xmlns:a16="http://schemas.microsoft.com/office/drawing/2014/main" id="{92E81B9B-17F0-4D5F-A903-968BCC619024}"/>
                  </a:ext>
                </a:extLst>
              </p:cNvPr>
              <p:cNvCxnSpPr/>
              <p:nvPr/>
            </p:nvCxnSpPr>
            <p:spPr>
              <a:xfrm>
                <a:off x="116238" y="3498574"/>
                <a:ext cx="407744" cy="0"/>
              </a:xfrm>
              <a:prstGeom prst="line">
                <a:avLst/>
              </a:prstGeom>
              <a:noFill/>
              <a:ln w="25400" cap="flat">
                <a:solidFill>
                  <a:schemeClr val="accent4">
                    <a:lumMod val="50000"/>
                  </a:schemeClr>
                </a:solidFill>
                <a:prstDash val="solid"/>
                <a:round/>
              </a:ln>
              <a:effectLst/>
              <a:sp3d/>
            </p:spPr>
            <p:style>
              <a:lnRef idx="0">
                <a:scrgbClr r="0" g="0" b="0"/>
              </a:lnRef>
              <a:fillRef idx="0">
                <a:scrgbClr r="0" g="0" b="0"/>
              </a:fillRef>
              <a:effectRef idx="0">
                <a:scrgbClr r="0" g="0" b="0"/>
              </a:effectRef>
              <a:fontRef idx="none"/>
            </p:style>
          </p:cxnSp>
          <p:sp>
            <p:nvSpPr>
              <p:cNvPr id="30" name="ZoneTexte 29">
                <a:extLst>
                  <a:ext uri="{FF2B5EF4-FFF2-40B4-BE49-F238E27FC236}">
                    <a16:creationId xmlns="" xmlns:a16="http://schemas.microsoft.com/office/drawing/2014/main" id="{C41C9339-3E28-43E6-BE5B-61D7A93F00B3}"/>
                  </a:ext>
                </a:extLst>
              </p:cNvPr>
              <p:cNvSpPr txBox="1"/>
              <p:nvPr/>
            </p:nvSpPr>
            <p:spPr>
              <a:xfrm>
                <a:off x="665153" y="2739768"/>
                <a:ext cx="1235813"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900" b="0" i="0" u="none" strike="noStrike" cap="none" spc="0" normalizeH="0" baseline="0" dirty="0">
                    <a:ln>
                      <a:noFill/>
                    </a:ln>
                    <a:solidFill>
                      <a:srgbClr val="000000"/>
                    </a:solidFill>
                    <a:effectLst/>
                    <a:uFillTx/>
                    <a:latin typeface="+mn-lt"/>
                    <a:ea typeface="+mn-ea"/>
                    <a:cs typeface="+mn-cs"/>
                    <a:sym typeface="Arial"/>
                  </a:rPr>
                  <a:t>Acheminement des pièces détachées par voie maritime</a:t>
                </a:r>
              </a:p>
            </p:txBody>
          </p:sp>
          <p:sp>
            <p:nvSpPr>
              <p:cNvPr id="40" name="ZoneTexte 39">
                <a:extLst>
                  <a:ext uri="{FF2B5EF4-FFF2-40B4-BE49-F238E27FC236}">
                    <a16:creationId xmlns="" xmlns:a16="http://schemas.microsoft.com/office/drawing/2014/main" id="{91CB9A33-9BF9-4E69-98BF-DDC05D768DA8}"/>
                  </a:ext>
                </a:extLst>
              </p:cNvPr>
              <p:cNvSpPr txBox="1"/>
              <p:nvPr/>
            </p:nvSpPr>
            <p:spPr>
              <a:xfrm>
                <a:off x="640220" y="3336372"/>
                <a:ext cx="1235813"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900" b="0" i="0" u="none" strike="noStrike" cap="none" spc="0" normalizeH="0" baseline="0" dirty="0">
                    <a:ln>
                      <a:noFill/>
                    </a:ln>
                    <a:solidFill>
                      <a:srgbClr val="000000"/>
                    </a:solidFill>
                    <a:effectLst/>
                    <a:uFillTx/>
                    <a:latin typeface="+mn-lt"/>
                    <a:ea typeface="+mn-ea"/>
                    <a:cs typeface="+mn-cs"/>
                    <a:sym typeface="Arial"/>
                  </a:rPr>
                  <a:t>Acheminement des pièces détachées par voie terrestre</a:t>
                </a:r>
              </a:p>
            </p:txBody>
          </p:sp>
        </p:grpSp>
      </p:grpSp>
      <p:grpSp>
        <p:nvGrpSpPr>
          <p:cNvPr id="46" name="Groupe 45">
            <a:extLst>
              <a:ext uri="{FF2B5EF4-FFF2-40B4-BE49-F238E27FC236}">
                <a16:creationId xmlns="" xmlns:a16="http://schemas.microsoft.com/office/drawing/2014/main" id="{011F355B-EB67-4B42-91C2-6DCAE1F297BB}"/>
              </a:ext>
            </a:extLst>
          </p:cNvPr>
          <p:cNvGrpSpPr/>
          <p:nvPr/>
        </p:nvGrpSpPr>
        <p:grpSpPr>
          <a:xfrm>
            <a:off x="2405218" y="3850745"/>
            <a:ext cx="1416326" cy="402413"/>
            <a:chOff x="645690" y="4403613"/>
            <a:chExt cx="1416326" cy="402413"/>
          </a:xfrm>
        </p:grpSpPr>
        <p:sp>
          <p:nvSpPr>
            <p:cNvPr id="42" name="Ellipse 41">
              <a:extLst>
                <a:ext uri="{FF2B5EF4-FFF2-40B4-BE49-F238E27FC236}">
                  <a16:creationId xmlns="" xmlns:a16="http://schemas.microsoft.com/office/drawing/2014/main" id="{78232A05-659F-475B-8E74-32E7288E15A0}"/>
                </a:ext>
              </a:extLst>
            </p:cNvPr>
            <p:cNvSpPr/>
            <p:nvPr/>
          </p:nvSpPr>
          <p:spPr>
            <a:xfrm>
              <a:off x="1638280" y="4403613"/>
              <a:ext cx="103093" cy="92519"/>
            </a:xfrm>
            <a:prstGeom prst="ellipse">
              <a:avLst/>
            </a:prstGeom>
            <a:solidFill>
              <a:schemeClr val="accent3">
                <a:lumMod val="50000"/>
              </a:schemeClr>
            </a:solidFill>
            <a:ln w="25400" cap="flat">
              <a:solidFill>
                <a:schemeClr val="accent3">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45" name="ZoneTexte 44">
              <a:extLst>
                <a:ext uri="{FF2B5EF4-FFF2-40B4-BE49-F238E27FC236}">
                  <a16:creationId xmlns="" xmlns:a16="http://schemas.microsoft.com/office/drawing/2014/main" id="{11A636E5-1A5D-4DB5-BDAB-29572743952B}"/>
                </a:ext>
              </a:extLst>
            </p:cNvPr>
            <p:cNvSpPr txBox="1"/>
            <p:nvPr/>
          </p:nvSpPr>
          <p:spPr>
            <a:xfrm>
              <a:off x="645690" y="4457213"/>
              <a:ext cx="141632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Siège social </a:t>
              </a:r>
            </a:p>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Décathlon</a:t>
              </a:r>
            </a:p>
          </p:txBody>
        </p:sp>
      </p:grpSp>
      <p:sp>
        <p:nvSpPr>
          <p:cNvPr id="50" name="Forme libre : forme 49">
            <a:extLst>
              <a:ext uri="{FF2B5EF4-FFF2-40B4-BE49-F238E27FC236}">
                <a16:creationId xmlns="" xmlns:a16="http://schemas.microsoft.com/office/drawing/2014/main" id="{3C7880D2-2D35-4F71-8639-E9BAC9BCB7A2}"/>
              </a:ext>
            </a:extLst>
          </p:cNvPr>
          <p:cNvSpPr/>
          <p:nvPr/>
        </p:nvSpPr>
        <p:spPr>
          <a:xfrm>
            <a:off x="3505200" y="3905250"/>
            <a:ext cx="1000125" cy="857250"/>
          </a:xfrm>
          <a:custGeom>
            <a:avLst/>
            <a:gdLst>
              <a:gd name="connsiteX0" fmla="*/ 0 w 1000125"/>
              <a:gd name="connsiteY0" fmla="*/ 0 h 857250"/>
              <a:gd name="connsiteX1" fmla="*/ 638175 w 1000125"/>
              <a:gd name="connsiteY1" fmla="*/ 161925 h 857250"/>
              <a:gd name="connsiteX2" fmla="*/ 1000125 w 1000125"/>
              <a:gd name="connsiteY2" fmla="*/ 857250 h 857250"/>
            </a:gdLst>
            <a:ahLst/>
            <a:cxnLst>
              <a:cxn ang="0">
                <a:pos x="connsiteX0" y="connsiteY0"/>
              </a:cxn>
              <a:cxn ang="0">
                <a:pos x="connsiteX1" y="connsiteY1"/>
              </a:cxn>
              <a:cxn ang="0">
                <a:pos x="connsiteX2" y="connsiteY2"/>
              </a:cxn>
            </a:cxnLst>
            <a:rect l="l" t="t" r="r" b="b"/>
            <a:pathLst>
              <a:path w="1000125" h="857250">
                <a:moveTo>
                  <a:pt x="0" y="0"/>
                </a:moveTo>
                <a:cubicBezTo>
                  <a:pt x="235744" y="9525"/>
                  <a:pt x="471488" y="19050"/>
                  <a:pt x="638175" y="161925"/>
                </a:cubicBezTo>
                <a:cubicBezTo>
                  <a:pt x="804862" y="304800"/>
                  <a:pt x="902493" y="581025"/>
                  <a:pt x="1000125" y="857250"/>
                </a:cubicBezTo>
              </a:path>
            </a:pathLst>
          </a:custGeom>
          <a:noFill/>
          <a:ln w="254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grpSp>
        <p:nvGrpSpPr>
          <p:cNvPr id="56" name="Groupe 55">
            <a:extLst>
              <a:ext uri="{FF2B5EF4-FFF2-40B4-BE49-F238E27FC236}">
                <a16:creationId xmlns="" xmlns:a16="http://schemas.microsoft.com/office/drawing/2014/main" id="{153A4FE4-E794-45AE-A926-9504853579BA}"/>
              </a:ext>
            </a:extLst>
          </p:cNvPr>
          <p:cNvGrpSpPr/>
          <p:nvPr/>
        </p:nvGrpSpPr>
        <p:grpSpPr>
          <a:xfrm>
            <a:off x="40446" y="3279557"/>
            <a:ext cx="7884354" cy="2568793"/>
            <a:chOff x="40446" y="3279557"/>
            <a:chExt cx="7884354" cy="2568793"/>
          </a:xfrm>
        </p:grpSpPr>
        <p:grpSp>
          <p:nvGrpSpPr>
            <p:cNvPr id="52" name="Groupe 51">
              <a:extLst>
                <a:ext uri="{FF2B5EF4-FFF2-40B4-BE49-F238E27FC236}">
                  <a16:creationId xmlns="" xmlns:a16="http://schemas.microsoft.com/office/drawing/2014/main" id="{E2D89E36-A361-42CE-B59D-B098A100002E}"/>
                </a:ext>
              </a:extLst>
            </p:cNvPr>
            <p:cNvGrpSpPr/>
            <p:nvPr/>
          </p:nvGrpSpPr>
          <p:grpSpPr>
            <a:xfrm>
              <a:off x="2205303" y="3279557"/>
              <a:ext cx="5719497" cy="2568793"/>
              <a:chOff x="2205303" y="3279557"/>
              <a:chExt cx="5719497" cy="2568793"/>
            </a:xfrm>
          </p:grpSpPr>
          <p:sp>
            <p:nvSpPr>
              <p:cNvPr id="47" name="Forme libre : forme 46">
                <a:extLst>
                  <a:ext uri="{FF2B5EF4-FFF2-40B4-BE49-F238E27FC236}">
                    <a16:creationId xmlns="" xmlns:a16="http://schemas.microsoft.com/office/drawing/2014/main" id="{9E705ED1-1463-4022-A13A-7A87854874F4}"/>
                  </a:ext>
                </a:extLst>
              </p:cNvPr>
              <p:cNvSpPr/>
              <p:nvPr/>
            </p:nvSpPr>
            <p:spPr>
              <a:xfrm>
                <a:off x="2705100" y="3279557"/>
                <a:ext cx="704850" cy="559018"/>
              </a:xfrm>
              <a:custGeom>
                <a:avLst/>
                <a:gdLst>
                  <a:gd name="connsiteX0" fmla="*/ 704850 w 704850"/>
                  <a:gd name="connsiteY0" fmla="*/ 559018 h 559018"/>
                  <a:gd name="connsiteX1" fmla="*/ 628650 w 704850"/>
                  <a:gd name="connsiteY1" fmla="*/ 216118 h 559018"/>
                  <a:gd name="connsiteX2" fmla="*/ 466725 w 704850"/>
                  <a:gd name="connsiteY2" fmla="*/ 6568 h 559018"/>
                  <a:gd name="connsiteX3" fmla="*/ 0 w 704850"/>
                  <a:gd name="connsiteY3" fmla="*/ 73243 h 559018"/>
                </a:gdLst>
                <a:ahLst/>
                <a:cxnLst>
                  <a:cxn ang="0">
                    <a:pos x="connsiteX0" y="connsiteY0"/>
                  </a:cxn>
                  <a:cxn ang="0">
                    <a:pos x="connsiteX1" y="connsiteY1"/>
                  </a:cxn>
                  <a:cxn ang="0">
                    <a:pos x="connsiteX2" y="connsiteY2"/>
                  </a:cxn>
                  <a:cxn ang="0">
                    <a:pos x="connsiteX3" y="connsiteY3"/>
                  </a:cxn>
                </a:cxnLst>
                <a:rect l="l" t="t" r="r" b="b"/>
                <a:pathLst>
                  <a:path w="704850" h="559018">
                    <a:moveTo>
                      <a:pt x="704850" y="559018"/>
                    </a:moveTo>
                    <a:cubicBezTo>
                      <a:pt x="686593" y="433605"/>
                      <a:pt x="668337" y="308193"/>
                      <a:pt x="628650" y="216118"/>
                    </a:cubicBezTo>
                    <a:cubicBezTo>
                      <a:pt x="588962" y="124043"/>
                      <a:pt x="571500" y="30380"/>
                      <a:pt x="466725" y="6568"/>
                    </a:cubicBezTo>
                    <a:cubicBezTo>
                      <a:pt x="361950" y="-17245"/>
                      <a:pt x="180975" y="27999"/>
                      <a:pt x="0" y="73243"/>
                    </a:cubicBezTo>
                  </a:path>
                </a:pathLst>
              </a:custGeom>
              <a:noFill/>
              <a:ln w="38100" cap="flat">
                <a:solidFill>
                  <a:schemeClr val="accent3">
                    <a:lumMod val="50000"/>
                  </a:schemeClr>
                </a:solidFill>
                <a:prstDash val="sysDash"/>
                <a:round/>
                <a:tailEnd type="arrow"/>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48" name="Forme libre : forme 47">
                <a:extLst>
                  <a:ext uri="{FF2B5EF4-FFF2-40B4-BE49-F238E27FC236}">
                    <a16:creationId xmlns="" xmlns:a16="http://schemas.microsoft.com/office/drawing/2014/main" id="{3DF70138-6420-4DD5-BC9B-F1679C06A45A}"/>
                  </a:ext>
                </a:extLst>
              </p:cNvPr>
              <p:cNvSpPr/>
              <p:nvPr/>
            </p:nvSpPr>
            <p:spPr>
              <a:xfrm>
                <a:off x="3333750" y="3971925"/>
                <a:ext cx="214103" cy="352425"/>
              </a:xfrm>
              <a:custGeom>
                <a:avLst/>
                <a:gdLst>
                  <a:gd name="connsiteX0" fmla="*/ 123825 w 214103"/>
                  <a:gd name="connsiteY0" fmla="*/ 0 h 352425"/>
                  <a:gd name="connsiteX1" fmla="*/ 209550 w 214103"/>
                  <a:gd name="connsiteY1" fmla="*/ 142875 h 352425"/>
                  <a:gd name="connsiteX2" fmla="*/ 0 w 214103"/>
                  <a:gd name="connsiteY2" fmla="*/ 352425 h 352425"/>
                </a:gdLst>
                <a:ahLst/>
                <a:cxnLst>
                  <a:cxn ang="0">
                    <a:pos x="connsiteX0" y="connsiteY0"/>
                  </a:cxn>
                  <a:cxn ang="0">
                    <a:pos x="connsiteX1" y="connsiteY1"/>
                  </a:cxn>
                  <a:cxn ang="0">
                    <a:pos x="connsiteX2" y="connsiteY2"/>
                  </a:cxn>
                </a:cxnLst>
                <a:rect l="l" t="t" r="r" b="b"/>
                <a:pathLst>
                  <a:path w="214103" h="352425">
                    <a:moveTo>
                      <a:pt x="123825" y="0"/>
                    </a:moveTo>
                    <a:cubicBezTo>
                      <a:pt x="177006" y="42069"/>
                      <a:pt x="230187" y="84138"/>
                      <a:pt x="209550" y="142875"/>
                    </a:cubicBezTo>
                    <a:cubicBezTo>
                      <a:pt x="188913" y="201612"/>
                      <a:pt x="94456" y="277018"/>
                      <a:pt x="0" y="352425"/>
                    </a:cubicBezTo>
                  </a:path>
                </a:pathLst>
              </a:custGeom>
              <a:noFill/>
              <a:ln w="38100" cap="flat">
                <a:solidFill>
                  <a:schemeClr val="accent3">
                    <a:lumMod val="50000"/>
                  </a:schemeClr>
                </a:solidFill>
                <a:prstDash val="sysDash"/>
                <a:round/>
                <a:tailEnd type="arrow"/>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49" name="Forme libre : forme 48">
                <a:extLst>
                  <a:ext uri="{FF2B5EF4-FFF2-40B4-BE49-F238E27FC236}">
                    <a16:creationId xmlns="" xmlns:a16="http://schemas.microsoft.com/office/drawing/2014/main" id="{ACE38CB6-8F64-4E15-9921-7374694C02C4}"/>
                  </a:ext>
                </a:extLst>
              </p:cNvPr>
              <p:cNvSpPr/>
              <p:nvPr/>
            </p:nvSpPr>
            <p:spPr>
              <a:xfrm>
                <a:off x="2205303" y="3886200"/>
                <a:ext cx="1185597" cy="857250"/>
              </a:xfrm>
              <a:custGeom>
                <a:avLst/>
                <a:gdLst>
                  <a:gd name="connsiteX0" fmla="*/ 1185597 w 1185597"/>
                  <a:gd name="connsiteY0" fmla="*/ 0 h 857250"/>
                  <a:gd name="connsiteX1" fmla="*/ 137847 w 1185597"/>
                  <a:gd name="connsiteY1" fmla="*/ 161925 h 857250"/>
                  <a:gd name="connsiteX2" fmla="*/ 42597 w 1185597"/>
                  <a:gd name="connsiteY2" fmla="*/ 857250 h 857250"/>
                </a:gdLst>
                <a:ahLst/>
                <a:cxnLst>
                  <a:cxn ang="0">
                    <a:pos x="connsiteX0" y="connsiteY0"/>
                  </a:cxn>
                  <a:cxn ang="0">
                    <a:pos x="connsiteX1" y="connsiteY1"/>
                  </a:cxn>
                  <a:cxn ang="0">
                    <a:pos x="connsiteX2" y="connsiteY2"/>
                  </a:cxn>
                </a:cxnLst>
                <a:rect l="l" t="t" r="r" b="b"/>
                <a:pathLst>
                  <a:path w="1185597" h="857250">
                    <a:moveTo>
                      <a:pt x="1185597" y="0"/>
                    </a:moveTo>
                    <a:cubicBezTo>
                      <a:pt x="756972" y="9525"/>
                      <a:pt x="328347" y="19050"/>
                      <a:pt x="137847" y="161925"/>
                    </a:cubicBezTo>
                    <a:cubicBezTo>
                      <a:pt x="-52653" y="304800"/>
                      <a:pt x="-5028" y="581025"/>
                      <a:pt x="42597" y="857250"/>
                    </a:cubicBezTo>
                  </a:path>
                </a:pathLst>
              </a:custGeom>
              <a:noFill/>
              <a:ln w="38100" cap="flat">
                <a:solidFill>
                  <a:schemeClr val="accent3">
                    <a:lumMod val="50000"/>
                  </a:schemeClr>
                </a:solidFill>
                <a:prstDash val="sysDash"/>
                <a:round/>
                <a:tailEnd type="arrow"/>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51" name="Forme libre : forme 50">
                <a:extLst>
                  <a:ext uri="{FF2B5EF4-FFF2-40B4-BE49-F238E27FC236}">
                    <a16:creationId xmlns="" xmlns:a16="http://schemas.microsoft.com/office/drawing/2014/main" id="{BD5BD965-06C3-4420-82A9-E77F70016FE5}"/>
                  </a:ext>
                </a:extLst>
              </p:cNvPr>
              <p:cNvSpPr/>
              <p:nvPr/>
            </p:nvSpPr>
            <p:spPr>
              <a:xfrm>
                <a:off x="3552825" y="3689027"/>
                <a:ext cx="4371975" cy="2159323"/>
              </a:xfrm>
              <a:custGeom>
                <a:avLst/>
                <a:gdLst>
                  <a:gd name="connsiteX0" fmla="*/ 0 w 4371975"/>
                  <a:gd name="connsiteY0" fmla="*/ 178123 h 2159323"/>
                  <a:gd name="connsiteX1" fmla="*/ 1362075 w 4371975"/>
                  <a:gd name="connsiteY1" fmla="*/ 120973 h 2159323"/>
                  <a:gd name="connsiteX2" fmla="*/ 3667125 w 4371975"/>
                  <a:gd name="connsiteY2" fmla="*/ 1559248 h 2159323"/>
                  <a:gd name="connsiteX3" fmla="*/ 4371975 w 4371975"/>
                  <a:gd name="connsiteY3" fmla="*/ 2159323 h 2159323"/>
                </a:gdLst>
                <a:ahLst/>
                <a:cxnLst>
                  <a:cxn ang="0">
                    <a:pos x="connsiteX0" y="connsiteY0"/>
                  </a:cxn>
                  <a:cxn ang="0">
                    <a:pos x="connsiteX1" y="connsiteY1"/>
                  </a:cxn>
                  <a:cxn ang="0">
                    <a:pos x="connsiteX2" y="connsiteY2"/>
                  </a:cxn>
                  <a:cxn ang="0">
                    <a:pos x="connsiteX3" y="connsiteY3"/>
                  </a:cxn>
                </a:cxnLst>
                <a:rect l="l" t="t" r="r" b="b"/>
                <a:pathLst>
                  <a:path w="4371975" h="2159323">
                    <a:moveTo>
                      <a:pt x="0" y="178123"/>
                    </a:moveTo>
                    <a:cubicBezTo>
                      <a:pt x="375443" y="34454"/>
                      <a:pt x="750887" y="-109215"/>
                      <a:pt x="1362075" y="120973"/>
                    </a:cubicBezTo>
                    <a:cubicBezTo>
                      <a:pt x="1973263" y="351161"/>
                      <a:pt x="3165475" y="1219523"/>
                      <a:pt x="3667125" y="1559248"/>
                    </a:cubicBezTo>
                    <a:cubicBezTo>
                      <a:pt x="4168775" y="1898973"/>
                      <a:pt x="4270375" y="2029148"/>
                      <a:pt x="4371975" y="2159323"/>
                    </a:cubicBezTo>
                  </a:path>
                </a:pathLst>
              </a:custGeom>
              <a:noFill/>
              <a:ln w="38100" cap="flat">
                <a:solidFill>
                  <a:schemeClr val="accent3">
                    <a:lumMod val="50000"/>
                  </a:schemeClr>
                </a:solidFill>
                <a:prstDash val="sysDash"/>
                <a:round/>
                <a:tailEnd type="arrow"/>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grpSp>
        <p:sp>
          <p:nvSpPr>
            <p:cNvPr id="53" name="ZoneTexte 52">
              <a:extLst>
                <a:ext uri="{FF2B5EF4-FFF2-40B4-BE49-F238E27FC236}">
                  <a16:creationId xmlns="" xmlns:a16="http://schemas.microsoft.com/office/drawing/2014/main" id="{0B24B2C0-A19B-4BF2-8F15-DA51F8B45DEF}"/>
                </a:ext>
              </a:extLst>
            </p:cNvPr>
            <p:cNvSpPr txBox="1"/>
            <p:nvPr/>
          </p:nvSpPr>
          <p:spPr>
            <a:xfrm>
              <a:off x="40446" y="3968763"/>
              <a:ext cx="196897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000" b="1" i="0" u="none" strike="noStrike" cap="none" spc="0" normalizeH="0" baseline="0" dirty="0">
                  <a:ln>
                    <a:noFill/>
                  </a:ln>
                  <a:solidFill>
                    <a:srgbClr val="000000"/>
                  </a:solidFill>
                  <a:effectLst/>
                  <a:uFillTx/>
                  <a:latin typeface="+mn-lt"/>
                  <a:ea typeface="+mn-ea"/>
                  <a:cs typeface="+mn-cs"/>
                  <a:sym typeface="Arial"/>
                </a:rPr>
                <a:t>L’importance de l’organisation d’une production en réseau:</a:t>
              </a:r>
            </a:p>
          </p:txBody>
        </p:sp>
        <p:sp>
          <p:nvSpPr>
            <p:cNvPr id="54" name="ZoneTexte 53">
              <a:extLst>
                <a:ext uri="{FF2B5EF4-FFF2-40B4-BE49-F238E27FC236}">
                  <a16:creationId xmlns="" xmlns:a16="http://schemas.microsoft.com/office/drawing/2014/main" id="{8D04EE4C-FFA5-4EF4-8571-FAA68E3D9722}"/>
                </a:ext>
              </a:extLst>
            </p:cNvPr>
            <p:cNvSpPr txBox="1"/>
            <p:nvPr/>
          </p:nvSpPr>
          <p:spPr>
            <a:xfrm>
              <a:off x="648224" y="4511506"/>
              <a:ext cx="123581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900" b="0" i="0" u="none" strike="noStrike" cap="none" spc="0" normalizeH="0" baseline="0" dirty="0">
                  <a:ln>
                    <a:noFill/>
                  </a:ln>
                  <a:solidFill>
                    <a:srgbClr val="000000"/>
                  </a:solidFill>
                  <a:effectLst/>
                  <a:uFillTx/>
                  <a:latin typeface="+mn-lt"/>
                  <a:ea typeface="+mn-ea"/>
                  <a:cs typeface="+mn-cs"/>
                  <a:sym typeface="Arial"/>
                </a:rPr>
                <a:t>Flux d’informations et de capitaux</a:t>
              </a:r>
            </a:p>
          </p:txBody>
        </p:sp>
        <p:cxnSp>
          <p:nvCxnSpPr>
            <p:cNvPr id="55" name="Connecteur droit 54">
              <a:extLst>
                <a:ext uri="{FF2B5EF4-FFF2-40B4-BE49-F238E27FC236}">
                  <a16:creationId xmlns="" xmlns:a16="http://schemas.microsoft.com/office/drawing/2014/main" id="{C6E2C268-308E-4795-B9EA-3BE3D118EE08}"/>
                </a:ext>
              </a:extLst>
            </p:cNvPr>
            <p:cNvCxnSpPr/>
            <p:nvPr/>
          </p:nvCxnSpPr>
          <p:spPr>
            <a:xfrm>
              <a:off x="116238" y="4701301"/>
              <a:ext cx="407744" cy="0"/>
            </a:xfrm>
            <a:prstGeom prst="line">
              <a:avLst/>
            </a:prstGeom>
            <a:noFill/>
            <a:ln w="38100" cap="flat">
              <a:solidFill>
                <a:schemeClr val="accent3">
                  <a:lumMod val="50000"/>
                </a:schemeClr>
              </a:solidFill>
              <a:prstDash val="sysDash"/>
              <a:round/>
              <a:tailEnd type="arrow"/>
            </a:ln>
            <a:effectLst/>
            <a:sp3d/>
          </p:spPr>
          <p:style>
            <a:lnRef idx="0">
              <a:scrgbClr r="0" g="0" b="0"/>
            </a:lnRef>
            <a:fillRef idx="0">
              <a:scrgbClr r="0" g="0" b="0"/>
            </a:fillRef>
            <a:effectRef idx="0">
              <a:scrgbClr r="0" g="0" b="0"/>
            </a:effectRef>
            <a:fontRef idx="none"/>
          </p:style>
        </p:cxnSp>
      </p:grpSp>
      <p:grpSp>
        <p:nvGrpSpPr>
          <p:cNvPr id="59" name="Groupe 58">
            <a:extLst>
              <a:ext uri="{FF2B5EF4-FFF2-40B4-BE49-F238E27FC236}">
                <a16:creationId xmlns="" xmlns:a16="http://schemas.microsoft.com/office/drawing/2014/main" id="{F6AC4296-220C-4536-914B-86AC47A184EC}"/>
              </a:ext>
            </a:extLst>
          </p:cNvPr>
          <p:cNvGrpSpPr/>
          <p:nvPr/>
        </p:nvGrpSpPr>
        <p:grpSpPr>
          <a:xfrm>
            <a:off x="34045" y="4967376"/>
            <a:ext cx="1945575" cy="814225"/>
            <a:chOff x="34045" y="4967376"/>
            <a:chExt cx="1945575" cy="814225"/>
          </a:xfrm>
        </p:grpSpPr>
        <p:sp>
          <p:nvSpPr>
            <p:cNvPr id="57" name="ZoneTexte 56">
              <a:extLst>
                <a:ext uri="{FF2B5EF4-FFF2-40B4-BE49-F238E27FC236}">
                  <a16:creationId xmlns="" xmlns:a16="http://schemas.microsoft.com/office/drawing/2014/main" id="{E56257BA-3898-4FFA-8B54-BAF6C91A15BF}"/>
                </a:ext>
              </a:extLst>
            </p:cNvPr>
            <p:cNvSpPr txBox="1"/>
            <p:nvPr/>
          </p:nvSpPr>
          <p:spPr>
            <a:xfrm>
              <a:off x="34045" y="5263510"/>
              <a:ext cx="1945575"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900" b="0" i="0" u="none" strike="noStrike" cap="none" spc="0" normalizeH="0" baseline="0" dirty="0">
                  <a:ln>
                    <a:noFill/>
                  </a:ln>
                  <a:solidFill>
                    <a:srgbClr val="000000"/>
                  </a:solidFill>
                  <a:effectLst/>
                  <a:uFillTx/>
                  <a:latin typeface="+mn-lt"/>
                  <a:ea typeface="+mn-ea"/>
                  <a:cs typeface="+mn-cs"/>
                  <a:sym typeface="Arial"/>
                </a:rPr>
                <a:t>Développement de services de gestion, informatiques, financiers, juridiques…</a:t>
              </a:r>
            </a:p>
          </p:txBody>
        </p:sp>
        <p:sp>
          <p:nvSpPr>
            <p:cNvPr id="58" name="Accolade fermante 57">
              <a:extLst>
                <a:ext uri="{FF2B5EF4-FFF2-40B4-BE49-F238E27FC236}">
                  <a16:creationId xmlns="" xmlns:a16="http://schemas.microsoft.com/office/drawing/2014/main" id="{4D81C491-9C19-40DA-B7C2-53E6DACEC548}"/>
                </a:ext>
              </a:extLst>
            </p:cNvPr>
            <p:cNvSpPr/>
            <p:nvPr/>
          </p:nvSpPr>
          <p:spPr>
            <a:xfrm rot="5400000">
              <a:off x="814085" y="4193736"/>
              <a:ext cx="288307" cy="1835587"/>
            </a:xfrm>
            <a:prstGeom prst="rightBrace">
              <a:avLst/>
            </a:prstGeom>
            <a:noFill/>
            <a:ln w="25400" cap="flat">
              <a:solidFill>
                <a:schemeClr val="accent3">
                  <a:lumMod val="50000"/>
                </a:schemeClr>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grpSp>
    </p:spTree>
    <p:extLst>
      <p:ext uri="{BB962C8B-B14F-4D97-AF65-F5344CB8AC3E}">
        <p14:creationId xmlns:p14="http://schemas.microsoft.com/office/powerpoint/2010/main" val="30096444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20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additive="base">
                                        <p:cTn id="18" dur="500" fill="hold"/>
                                        <p:tgtEl>
                                          <p:spTgt spid="46"/>
                                        </p:tgtEl>
                                        <p:attrNameLst>
                                          <p:attrName>ppt_x</p:attrName>
                                        </p:attrNameLst>
                                      </p:cBhvr>
                                      <p:tavLst>
                                        <p:tav tm="0">
                                          <p:val>
                                            <p:strVal val="0-#ppt_w/2"/>
                                          </p:val>
                                        </p:tav>
                                        <p:tav tm="100000">
                                          <p:val>
                                            <p:strVal val="#ppt_x"/>
                                          </p:val>
                                        </p:tav>
                                      </p:tavLst>
                                    </p:anim>
                                    <p:anim calcmode="lin" valueType="num">
                                      <p:cBhvr additive="base">
                                        <p:cTn id="19"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circle(in)">
                                      <p:cBhvr>
                                        <p:cTn id="24" dur="20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up)">
                                      <p:cBhvr>
                                        <p:cTn id="29"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8B30E359-169C-4BED-AE20-449B8C63C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27" y="1223435"/>
            <a:ext cx="3886373" cy="2119840"/>
          </a:xfrm>
          <a:prstGeom prst="rect">
            <a:avLst/>
          </a:prstGeom>
        </p:spPr>
      </p:pic>
      <p:sp>
        <p:nvSpPr>
          <p:cNvPr id="6" name="Titre 1">
            <a:extLst>
              <a:ext uri="{FF2B5EF4-FFF2-40B4-BE49-F238E27FC236}">
                <a16:creationId xmlns="" xmlns:a16="http://schemas.microsoft.com/office/drawing/2014/main" id="{EBA39E0D-A3E4-4BAD-9A68-D9A23A52430A}"/>
              </a:ext>
            </a:extLst>
          </p:cNvPr>
          <p:cNvSpPr txBox="1">
            <a:spLocks/>
          </p:cNvSpPr>
          <p:nvPr/>
        </p:nvSpPr>
        <p:spPr>
          <a:xfrm>
            <a:off x="755374" y="318560"/>
            <a:ext cx="8229600" cy="9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9pPr>
          </a:lstStyle>
          <a:p>
            <a:pPr hangingPunct="1"/>
            <a:r>
              <a:rPr lang="fr-FR"/>
              <a:t>Le rôle clé des activités péri-productives</a:t>
            </a:r>
            <a:endParaRPr lang="fr-FR" dirty="0"/>
          </a:p>
        </p:txBody>
      </p:sp>
      <p:grpSp>
        <p:nvGrpSpPr>
          <p:cNvPr id="11" name="Groupe 10">
            <a:extLst>
              <a:ext uri="{FF2B5EF4-FFF2-40B4-BE49-F238E27FC236}">
                <a16:creationId xmlns="" xmlns:a16="http://schemas.microsoft.com/office/drawing/2014/main" id="{317F59BC-35A5-403D-8BB6-91DFA386B832}"/>
              </a:ext>
            </a:extLst>
          </p:cNvPr>
          <p:cNvGrpSpPr/>
          <p:nvPr/>
        </p:nvGrpSpPr>
        <p:grpSpPr>
          <a:xfrm>
            <a:off x="1228725" y="1320988"/>
            <a:ext cx="7915275" cy="748923"/>
            <a:chOff x="1228725" y="1320988"/>
            <a:chExt cx="7972252" cy="748923"/>
          </a:xfrm>
        </p:grpSpPr>
        <p:sp>
          <p:nvSpPr>
            <p:cNvPr id="7" name="Rectangle : coins arrondis 6">
              <a:extLst>
                <a:ext uri="{FF2B5EF4-FFF2-40B4-BE49-F238E27FC236}">
                  <a16:creationId xmlns="" xmlns:a16="http://schemas.microsoft.com/office/drawing/2014/main" id="{8BF2B66F-E5F4-40F0-8A9E-D97C167CAA6E}"/>
                </a:ext>
              </a:extLst>
            </p:cNvPr>
            <p:cNvSpPr/>
            <p:nvPr/>
          </p:nvSpPr>
          <p:spPr>
            <a:xfrm>
              <a:off x="1228725" y="1524000"/>
              <a:ext cx="3133725" cy="342900"/>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9" name="Connecteur droit avec flèche 8">
              <a:extLst>
                <a:ext uri="{FF2B5EF4-FFF2-40B4-BE49-F238E27FC236}">
                  <a16:creationId xmlns="" xmlns:a16="http://schemas.microsoft.com/office/drawing/2014/main" id="{4BC528D1-D4CD-40DB-AE57-D34E73271173}"/>
                </a:ext>
              </a:extLst>
            </p:cNvPr>
            <p:cNvCxnSpPr>
              <a:stCxn id="7" idx="3"/>
            </p:cNvCxnSpPr>
            <p:nvPr/>
          </p:nvCxnSpPr>
          <p:spPr>
            <a:xfrm>
              <a:off x="4362450" y="1695450"/>
              <a:ext cx="857250" cy="0"/>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0" name="ZoneTexte 9">
              <a:extLst>
                <a:ext uri="{FF2B5EF4-FFF2-40B4-BE49-F238E27FC236}">
                  <a16:creationId xmlns="" xmlns:a16="http://schemas.microsoft.com/office/drawing/2014/main" id="{C6D4B619-552F-4D78-8370-67DD865E9F7E}"/>
                </a:ext>
              </a:extLst>
            </p:cNvPr>
            <p:cNvSpPr txBox="1"/>
            <p:nvPr/>
          </p:nvSpPr>
          <p:spPr>
            <a:xfrm>
              <a:off x="5219700" y="1320988"/>
              <a:ext cx="3981277"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mn-lt"/>
                  <a:ea typeface="+mn-ea"/>
                  <a:cs typeface="+mn-cs"/>
                  <a:sym typeface="Arial"/>
                </a:rPr>
                <a:t>Intégration au bien industriel de services </a:t>
              </a:r>
              <a:r>
                <a:rPr kumimoji="0" lang="fr-FR" sz="1400" b="0" i="0" u="none" strike="noStrike" cap="none" spc="0" normalizeH="0" baseline="0" dirty="0">
                  <a:ln>
                    <a:noFill/>
                  </a:ln>
                  <a:solidFill>
                    <a:srgbClr val="000000"/>
                  </a:solidFill>
                  <a:effectLst/>
                  <a:uFillTx/>
                  <a:latin typeface="+mn-lt"/>
                  <a:ea typeface="+mn-ea"/>
                  <a:cs typeface="+mn-cs"/>
                  <a:sym typeface="Arial"/>
                </a:rPr>
                <a:t>: augmenter la valeur ajoutée pour le constructeur et vanter la </a:t>
              </a:r>
              <a:r>
                <a:rPr kumimoji="0" lang="fr-FR" sz="1400" b="1" i="0" u="none" strike="noStrike" cap="none" spc="0" normalizeH="0" baseline="0" dirty="0">
                  <a:ln>
                    <a:noFill/>
                  </a:ln>
                  <a:solidFill>
                    <a:srgbClr val="000000"/>
                  </a:solidFill>
                  <a:effectLst/>
                  <a:uFillTx/>
                  <a:latin typeface="+mn-lt"/>
                  <a:ea typeface="+mn-ea"/>
                  <a:cs typeface="+mn-cs"/>
                  <a:sym typeface="Arial"/>
                </a:rPr>
                <a:t>qualité</a:t>
              </a:r>
              <a:r>
                <a:rPr kumimoji="0" lang="fr-FR" sz="1400" b="0" i="0" u="none" strike="noStrike" cap="none" spc="0" normalizeH="0" baseline="0" dirty="0">
                  <a:ln>
                    <a:noFill/>
                  </a:ln>
                  <a:solidFill>
                    <a:srgbClr val="000000"/>
                  </a:solidFill>
                  <a:effectLst/>
                  <a:uFillTx/>
                  <a:latin typeface="+mn-lt"/>
                  <a:ea typeface="+mn-ea"/>
                  <a:cs typeface="+mn-cs"/>
                  <a:sym typeface="Arial"/>
                </a:rPr>
                <a:t> de ses produits</a:t>
              </a:r>
            </a:p>
          </p:txBody>
        </p:sp>
      </p:grpSp>
      <p:pic>
        <p:nvPicPr>
          <p:cNvPr id="13" name="Image 12">
            <a:extLst>
              <a:ext uri="{FF2B5EF4-FFF2-40B4-BE49-F238E27FC236}">
                <a16:creationId xmlns="" xmlns:a16="http://schemas.microsoft.com/office/drawing/2014/main" id="{19F8B5F3-CFFD-4EAC-9D36-1DD32B18F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627" y="3717738"/>
            <a:ext cx="3991148" cy="1978804"/>
          </a:xfrm>
          <a:prstGeom prst="rect">
            <a:avLst/>
          </a:prstGeom>
        </p:spPr>
      </p:pic>
      <p:grpSp>
        <p:nvGrpSpPr>
          <p:cNvPr id="18" name="Groupe 17">
            <a:extLst>
              <a:ext uri="{FF2B5EF4-FFF2-40B4-BE49-F238E27FC236}">
                <a16:creationId xmlns="" xmlns:a16="http://schemas.microsoft.com/office/drawing/2014/main" id="{7FB41DD9-691C-4D72-A8D3-B1CAAD0ADB4F}"/>
              </a:ext>
            </a:extLst>
          </p:cNvPr>
          <p:cNvGrpSpPr/>
          <p:nvPr/>
        </p:nvGrpSpPr>
        <p:grpSpPr>
          <a:xfrm>
            <a:off x="2905125" y="4572645"/>
            <a:ext cx="5667349" cy="1179810"/>
            <a:chOff x="2905125" y="4572645"/>
            <a:chExt cx="5667349" cy="1179810"/>
          </a:xfrm>
        </p:grpSpPr>
        <p:sp>
          <p:nvSpPr>
            <p:cNvPr id="14" name="Rectangle : coins arrondis 13">
              <a:extLst>
                <a:ext uri="{FF2B5EF4-FFF2-40B4-BE49-F238E27FC236}">
                  <a16:creationId xmlns="" xmlns:a16="http://schemas.microsoft.com/office/drawing/2014/main" id="{148AADE7-F8F8-4882-9493-0DDBD6B7B837}"/>
                </a:ext>
              </a:extLst>
            </p:cNvPr>
            <p:cNvSpPr/>
            <p:nvPr/>
          </p:nvSpPr>
          <p:spPr>
            <a:xfrm>
              <a:off x="2905125" y="4781550"/>
              <a:ext cx="1666875" cy="733425"/>
            </a:xfrm>
            <a:prstGeom prst="roundRect">
              <a:avLst/>
            </a:prstGeom>
            <a:noFill/>
            <a:ln w="254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16" name="Connecteur droit avec flèche 15">
              <a:extLst>
                <a:ext uri="{FF2B5EF4-FFF2-40B4-BE49-F238E27FC236}">
                  <a16:creationId xmlns="" xmlns:a16="http://schemas.microsoft.com/office/drawing/2014/main" id="{23304D4B-4816-4CFC-BAC9-5F887823263F}"/>
                </a:ext>
              </a:extLst>
            </p:cNvPr>
            <p:cNvCxnSpPr>
              <a:stCxn id="14" idx="3"/>
            </p:cNvCxnSpPr>
            <p:nvPr/>
          </p:nvCxnSpPr>
          <p:spPr>
            <a:xfrm>
              <a:off x="4572000" y="5148263"/>
              <a:ext cx="704850" cy="14287"/>
            </a:xfrm>
            <a:prstGeom prst="straightConnector1">
              <a:avLst/>
            </a:prstGeom>
            <a:noFill/>
            <a:ln w="25400"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7" name="ZoneTexte 16">
              <a:extLst>
                <a:ext uri="{FF2B5EF4-FFF2-40B4-BE49-F238E27FC236}">
                  <a16:creationId xmlns="" xmlns:a16="http://schemas.microsoft.com/office/drawing/2014/main" id="{724D9199-920C-40AA-998A-08B82E18D31D}"/>
                </a:ext>
              </a:extLst>
            </p:cNvPr>
            <p:cNvSpPr txBox="1"/>
            <p:nvPr/>
          </p:nvSpPr>
          <p:spPr>
            <a:xfrm>
              <a:off x="5314976" y="4572645"/>
              <a:ext cx="3257498"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i="0" u="none" strike="noStrike" cap="none" spc="0" normalizeH="0" baseline="0" dirty="0">
                  <a:ln>
                    <a:noFill/>
                  </a:ln>
                  <a:solidFill>
                    <a:srgbClr val="000000"/>
                  </a:solidFill>
                  <a:effectLst/>
                  <a:uFillTx/>
                  <a:latin typeface="+mn-lt"/>
                  <a:ea typeface="+mn-ea"/>
                  <a:cs typeface="+mn-cs"/>
                  <a:sym typeface="Arial"/>
                </a:rPr>
                <a:t>Le bien industriel n’est plus vendu mais devient le </a:t>
              </a:r>
              <a:r>
                <a:rPr kumimoji="0" lang="fr-FR" sz="1400" b="1" i="0" u="none" strike="noStrike" cap="none" spc="0" normalizeH="0" baseline="0" dirty="0">
                  <a:ln>
                    <a:noFill/>
                  </a:ln>
                  <a:solidFill>
                    <a:srgbClr val="000000"/>
                  </a:solidFill>
                  <a:effectLst/>
                  <a:uFillTx/>
                  <a:latin typeface="+mn-lt"/>
                  <a:ea typeface="+mn-ea"/>
                  <a:cs typeface="+mn-cs"/>
                  <a:sym typeface="Arial"/>
                </a:rPr>
                <a:t>support d’un service </a:t>
              </a:r>
              <a:r>
                <a:rPr kumimoji="0" lang="fr-FR" sz="1400" i="0" u="none" strike="noStrike" cap="none" spc="0" normalizeH="0" baseline="0" dirty="0">
                  <a:ln>
                    <a:noFill/>
                  </a:ln>
                  <a:solidFill>
                    <a:srgbClr val="000000"/>
                  </a:solidFill>
                  <a:effectLst/>
                  <a:uFillTx/>
                  <a:latin typeface="+mn-lt"/>
                  <a:ea typeface="+mn-ea"/>
                  <a:cs typeface="+mn-cs"/>
                  <a:sym typeface="Arial"/>
                </a:rPr>
                <a:t>(location d’un instrument de mobilité</a:t>
              </a:r>
              <a:r>
                <a:rPr kumimoji="0" lang="fr-FR" sz="1400" b="1" i="0" u="none" strike="noStrike" cap="none" spc="0" normalizeH="0" baseline="0" dirty="0">
                  <a:ln>
                    <a:noFill/>
                  </a:ln>
                  <a:solidFill>
                    <a:srgbClr val="000000"/>
                  </a:solidFill>
                  <a:effectLst/>
                  <a:uFillTx/>
                  <a:latin typeface="+mn-lt"/>
                  <a:ea typeface="+mn-ea"/>
                  <a:cs typeface="+mn-cs"/>
                  <a:sym typeface="Arial"/>
                </a:rPr>
                <a:t>) : Peugeot, industrie ou agence de services ?</a:t>
              </a:r>
              <a:endParaRPr kumimoji="0" lang="fr-FR" sz="1400" b="0" i="0" u="none" strike="noStrike" cap="none" spc="0" normalizeH="0" baseline="0" dirty="0">
                <a:ln>
                  <a:noFill/>
                </a:ln>
                <a:solidFill>
                  <a:srgbClr val="000000"/>
                </a:solidFill>
                <a:effectLst/>
                <a:uFillTx/>
                <a:latin typeface="+mn-lt"/>
                <a:ea typeface="+mn-ea"/>
                <a:cs typeface="+mn-cs"/>
                <a:sym typeface="Arial"/>
              </a:endParaRPr>
            </a:p>
          </p:txBody>
        </p:sp>
      </p:grpSp>
    </p:spTree>
    <p:extLst>
      <p:ext uri="{BB962C8B-B14F-4D97-AF65-F5344CB8AC3E}">
        <p14:creationId xmlns:p14="http://schemas.microsoft.com/office/powerpoint/2010/main" val="8019881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4773E587-B9D1-43E9-9307-AAA1B045649C}"/>
              </a:ext>
            </a:extLst>
          </p:cNvPr>
          <p:cNvSpPr txBox="1"/>
          <p:nvPr/>
        </p:nvSpPr>
        <p:spPr>
          <a:xfrm rot="16200000">
            <a:off x="-2833560" y="3183184"/>
            <a:ext cx="6508377" cy="841256"/>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4800" b="1" i="0" u="none" strike="noStrike" cap="none" spc="0" normalizeH="0" baseline="0" dirty="0">
                <a:ln>
                  <a:noFill/>
                </a:ln>
                <a:solidFill>
                  <a:schemeClr val="bg1"/>
                </a:solidFill>
                <a:effectLst/>
                <a:uFillTx/>
                <a:latin typeface="+mn-lt"/>
                <a:ea typeface="+mn-ea"/>
                <a:cs typeface="+mn-cs"/>
                <a:sym typeface="Arial"/>
              </a:rPr>
              <a:t>COURS</a:t>
            </a:r>
          </a:p>
        </p:txBody>
      </p:sp>
      <p:sp>
        <p:nvSpPr>
          <p:cNvPr id="9" name="ZoneTexte 8">
            <a:extLst>
              <a:ext uri="{FF2B5EF4-FFF2-40B4-BE49-F238E27FC236}">
                <a16:creationId xmlns="" xmlns:a16="http://schemas.microsoft.com/office/drawing/2014/main" id="{D59D1E23-7AE0-44DD-B7C9-8F552FB40660}"/>
              </a:ext>
            </a:extLst>
          </p:cNvPr>
          <p:cNvSpPr txBox="1"/>
          <p:nvPr/>
        </p:nvSpPr>
        <p:spPr>
          <a:xfrm>
            <a:off x="1367607" y="650673"/>
            <a:ext cx="67235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b="1" i="0" strike="noStrike" cap="none" spc="0" normalizeH="0" baseline="0" dirty="0">
                <a:ln>
                  <a:noFill/>
                </a:ln>
                <a:solidFill>
                  <a:srgbClr val="000000"/>
                </a:solidFill>
                <a:effectLst/>
                <a:uFillTx/>
                <a:latin typeface="+mn-lt"/>
                <a:ea typeface="+mn-ea"/>
                <a:cs typeface="+mn-cs"/>
                <a:sym typeface="Arial"/>
              </a:rPr>
              <a:t>Suite</a:t>
            </a:r>
            <a:r>
              <a:rPr kumimoji="0" lang="fr-FR" sz="1800" b="1" i="0" u="sng" strike="noStrike" cap="none" spc="0" normalizeH="0" baseline="0" dirty="0">
                <a:ln>
                  <a:noFill/>
                </a:ln>
                <a:solidFill>
                  <a:srgbClr val="000000"/>
                </a:solidFill>
                <a:effectLst/>
                <a:uFillTx/>
                <a:latin typeface="+mn-lt"/>
                <a:ea typeface="+mn-ea"/>
                <a:cs typeface="+mn-cs"/>
                <a:sym typeface="Arial"/>
              </a:rPr>
              <a:t> </a:t>
            </a:r>
            <a:r>
              <a:rPr kumimoji="0" lang="fr-FR" sz="1400" b="1" i="0" u="sng" strike="noStrike" cap="none" spc="0" normalizeH="0" baseline="0" dirty="0">
                <a:ln>
                  <a:noFill/>
                </a:ln>
                <a:solidFill>
                  <a:srgbClr val="000000"/>
                </a:solidFill>
                <a:effectLst/>
                <a:uFillTx/>
                <a:sym typeface="Arial"/>
              </a:rPr>
              <a:t>I) C) … et une spécialisation dans les activités péri-productives, un secteur clé de l’économie française</a:t>
            </a:r>
          </a:p>
        </p:txBody>
      </p:sp>
      <p:sp>
        <p:nvSpPr>
          <p:cNvPr id="12" name="Problématique : Comment l’Europe s’enrichit et se développe grâce au commerce maritime et aux colonies ? Comment des populations et des territoires se trouvent ainsi dominés et exploités ?">
            <a:extLst>
              <a:ext uri="{FF2B5EF4-FFF2-40B4-BE49-F238E27FC236}">
                <a16:creationId xmlns="" xmlns:a16="http://schemas.microsoft.com/office/drawing/2014/main" id="{520E6CFB-A801-448A-BA19-8EB56CD570CE}"/>
              </a:ext>
            </a:extLst>
          </p:cNvPr>
          <p:cNvSpPr txBox="1">
            <a:spLocks/>
          </p:cNvSpPr>
          <p:nvPr/>
        </p:nvSpPr>
        <p:spPr>
          <a:xfrm>
            <a:off x="1242480" y="3919994"/>
            <a:ext cx="797881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l" defTabSz="914400" rtl="0" latinLnBrk="0">
              <a:lnSpc>
                <a:spcPct val="100000"/>
              </a:lnSpc>
              <a:spcBef>
                <a:spcPts val="500"/>
              </a:spcBef>
              <a:spcAft>
                <a:spcPts val="0"/>
              </a:spcAft>
              <a:buClr>
                <a:srgbClr val="FF2600"/>
              </a:buClr>
              <a:buSzTx/>
              <a:buFontTx/>
              <a:buNone/>
              <a:tabLst/>
              <a:defRPr sz="2400" b="0" i="0" u="none" strike="noStrike" cap="none" spc="0" baseline="0">
                <a:ln>
                  <a:noFill/>
                </a:ln>
                <a:solidFill>
                  <a:srgbClr val="EEECE1"/>
                </a:solidFill>
                <a:uFillTx/>
                <a:latin typeface="+mn-lt"/>
                <a:ea typeface="+mn-ea"/>
                <a:cs typeface="+mn-cs"/>
                <a:sym typeface="Arial"/>
              </a:defRPr>
            </a:lvl1pPr>
            <a:lvl2pPr marL="567266" marR="0" indent="-29421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2pPr>
            <a:lvl3pPr marL="873654" marR="0" indent="-325966" algn="l" defTabSz="914400" rtl="0" latinLnBrk="0">
              <a:lnSpc>
                <a:spcPct val="100000"/>
              </a:lnSpc>
              <a:spcBef>
                <a:spcPts val="500"/>
              </a:spcBef>
              <a:spcAft>
                <a:spcPts val="0"/>
              </a:spcAft>
              <a:buClr>
                <a:srgbClr val="FF2600"/>
              </a:buClr>
              <a:buSzPct val="90000"/>
              <a:buFontTx/>
              <a:buChar char="•"/>
              <a:tabLst/>
              <a:defRPr sz="2400" b="0" i="0" u="none" strike="noStrike" cap="none" spc="0" baseline="0">
                <a:ln>
                  <a:noFill/>
                </a:ln>
                <a:solidFill>
                  <a:srgbClr val="000000"/>
                </a:solidFill>
                <a:uFillTx/>
                <a:latin typeface="+mn-lt"/>
                <a:ea typeface="+mn-ea"/>
                <a:cs typeface="+mn-cs"/>
                <a:sym typeface="Arial"/>
              </a:defRPr>
            </a:lvl3pPr>
            <a:lvl4pPr marL="1188508" marR="0" indent="-366183"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4pPr>
            <a:lvl5pPr marL="1364191" marR="0" indent="-313266"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5pPr>
            <a:lvl6pPr marL="18213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6pPr>
            <a:lvl7pPr marL="22785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7pPr>
            <a:lvl8pPr marL="27357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8pPr>
            <a:lvl9pPr marL="31929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9pPr>
          </a:lstStyle>
          <a:p>
            <a:pPr algn="just" hangingPunct="1"/>
            <a:endParaRPr lang="fr-FR" sz="1600" b="1" i="1" dirty="0">
              <a:solidFill>
                <a:schemeClr val="tx1"/>
              </a:solidFill>
            </a:endParaRPr>
          </a:p>
        </p:txBody>
      </p:sp>
      <p:sp>
        <p:nvSpPr>
          <p:cNvPr id="6" name="ZoneTexte 5">
            <a:extLst>
              <a:ext uri="{FF2B5EF4-FFF2-40B4-BE49-F238E27FC236}">
                <a16:creationId xmlns="" xmlns:a16="http://schemas.microsoft.com/office/drawing/2014/main" id="{53AE37CB-F3A8-4BBA-887A-736492B19961}"/>
              </a:ext>
            </a:extLst>
          </p:cNvPr>
          <p:cNvSpPr txBox="1"/>
          <p:nvPr/>
        </p:nvSpPr>
        <p:spPr>
          <a:xfrm>
            <a:off x="1367607" y="1616526"/>
            <a:ext cx="672353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600" b="1" i="1" dirty="0"/>
              <a:t>b) La France est davantage une économie hyper-industrielle qu’une économie post-industrielle ou tertiarisée, si l’on inclut la sphère péri-productive:</a:t>
            </a:r>
            <a:endParaRPr kumimoji="0" lang="fr-FR" sz="1600" b="1" i="1"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33311624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478D833-9798-411E-9CA9-D1138812EF0F}"/>
              </a:ext>
            </a:extLst>
          </p:cNvPr>
          <p:cNvSpPr>
            <a:spLocks noGrp="1"/>
          </p:cNvSpPr>
          <p:nvPr>
            <p:ph type="title"/>
          </p:nvPr>
        </p:nvSpPr>
        <p:spPr/>
        <p:txBody>
          <a:bodyPr>
            <a:normAutofit/>
          </a:bodyPr>
          <a:lstStyle/>
          <a:p>
            <a:pPr algn="ctr"/>
            <a:r>
              <a:rPr lang="fr-FR" sz="3200" dirty="0"/>
              <a:t>Economie hyper-industrielle ou économie post-industrielle ?</a:t>
            </a:r>
          </a:p>
        </p:txBody>
      </p:sp>
      <p:grpSp>
        <p:nvGrpSpPr>
          <p:cNvPr id="7" name="Groupe 6">
            <a:extLst>
              <a:ext uri="{FF2B5EF4-FFF2-40B4-BE49-F238E27FC236}">
                <a16:creationId xmlns="" xmlns:a16="http://schemas.microsoft.com/office/drawing/2014/main" id="{5D1F4A3F-2A3A-473D-B5D2-D8BE6E495ED0}"/>
              </a:ext>
            </a:extLst>
          </p:cNvPr>
          <p:cNvGrpSpPr/>
          <p:nvPr/>
        </p:nvGrpSpPr>
        <p:grpSpPr>
          <a:xfrm>
            <a:off x="238125" y="1668810"/>
            <a:ext cx="5381626" cy="4112865"/>
            <a:chOff x="781050" y="1859310"/>
            <a:chExt cx="5381626" cy="4112865"/>
          </a:xfrm>
        </p:grpSpPr>
        <p:pic>
          <p:nvPicPr>
            <p:cNvPr id="4" name="Picture 2">
              <a:extLst>
                <a:ext uri="{FF2B5EF4-FFF2-40B4-BE49-F238E27FC236}">
                  <a16:creationId xmlns="" xmlns:a16="http://schemas.microsoft.com/office/drawing/2014/main" id="{A44C224C-904F-4F8F-8465-0CE14FB84021}"/>
                </a:ext>
              </a:extLst>
            </p:cNvPr>
            <p:cNvPicPr>
              <a:picLocks noChangeAspect="1"/>
            </p:cNvPicPr>
            <p:nvPr/>
          </p:nvPicPr>
          <p:blipFill rotWithShape="1">
            <a:blip r:embed="rId2">
              <a:extLst>
                <a:ext uri="{28A0092B-C50C-407E-A947-70E740481C1C}">
                  <a14:useLocalDpi xmlns:a14="http://schemas.microsoft.com/office/drawing/2010/main" val="0"/>
                </a:ext>
              </a:extLst>
            </a:blip>
            <a:srcRect r="36" b="881"/>
            <a:stretch/>
          </p:blipFill>
          <p:spPr bwMode="auto">
            <a:xfrm rot="60000">
              <a:off x="894471" y="1898697"/>
              <a:ext cx="4544291" cy="35177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 xmlns:a16="http://schemas.microsoft.com/office/drawing/2014/main" id="{D4A1F48F-D2E4-4F02-AE6C-862D9489BCA9}"/>
                </a:ext>
              </a:extLst>
            </p:cNvPr>
            <p:cNvSpPr/>
            <p:nvPr/>
          </p:nvSpPr>
          <p:spPr>
            <a:xfrm>
              <a:off x="781050" y="5219700"/>
              <a:ext cx="885825" cy="75247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6" name="Rectangle 5">
              <a:extLst>
                <a:ext uri="{FF2B5EF4-FFF2-40B4-BE49-F238E27FC236}">
                  <a16:creationId xmlns="" xmlns:a16="http://schemas.microsoft.com/office/drawing/2014/main" id="{396F66E2-B515-4D3E-BE3C-E69A2A35F77F}"/>
                </a:ext>
              </a:extLst>
            </p:cNvPr>
            <p:cNvSpPr/>
            <p:nvPr/>
          </p:nvSpPr>
          <p:spPr>
            <a:xfrm>
              <a:off x="5381626" y="1859310"/>
              <a:ext cx="781050" cy="267459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15" name="Groupe 14">
            <a:extLst>
              <a:ext uri="{FF2B5EF4-FFF2-40B4-BE49-F238E27FC236}">
                <a16:creationId xmlns="" xmlns:a16="http://schemas.microsoft.com/office/drawing/2014/main" id="{001BC165-3A1E-45A8-BA3D-EAFA161E539C}"/>
              </a:ext>
            </a:extLst>
          </p:cNvPr>
          <p:cNvGrpSpPr/>
          <p:nvPr/>
        </p:nvGrpSpPr>
        <p:grpSpPr>
          <a:xfrm>
            <a:off x="1339143" y="1473250"/>
            <a:ext cx="6936320" cy="3118415"/>
            <a:chOff x="1339143" y="1473250"/>
            <a:chExt cx="6936320" cy="3118415"/>
          </a:xfrm>
        </p:grpSpPr>
        <p:grpSp>
          <p:nvGrpSpPr>
            <p:cNvPr id="12" name="Groupe 11">
              <a:extLst>
                <a:ext uri="{FF2B5EF4-FFF2-40B4-BE49-F238E27FC236}">
                  <a16:creationId xmlns="" xmlns:a16="http://schemas.microsoft.com/office/drawing/2014/main" id="{8D827CC5-E385-4377-93A7-1B63B9D2D62E}"/>
                </a:ext>
              </a:extLst>
            </p:cNvPr>
            <p:cNvGrpSpPr/>
            <p:nvPr/>
          </p:nvGrpSpPr>
          <p:grpSpPr>
            <a:xfrm>
              <a:off x="1339143" y="1951395"/>
              <a:ext cx="3587045" cy="2640270"/>
              <a:chOff x="1339143" y="1951395"/>
              <a:chExt cx="3587045" cy="2640270"/>
            </a:xfrm>
          </p:grpSpPr>
          <p:sp>
            <p:nvSpPr>
              <p:cNvPr id="9" name="Rectangle : coins arrondis 8">
                <a:extLst>
                  <a:ext uri="{FF2B5EF4-FFF2-40B4-BE49-F238E27FC236}">
                    <a16:creationId xmlns="" xmlns:a16="http://schemas.microsoft.com/office/drawing/2014/main" id="{8751B7ED-A24B-44A8-815C-77882A346412}"/>
                  </a:ext>
                </a:extLst>
              </p:cNvPr>
              <p:cNvSpPr/>
              <p:nvPr/>
            </p:nvSpPr>
            <p:spPr>
              <a:xfrm>
                <a:off x="2971799" y="1951395"/>
                <a:ext cx="1257301" cy="496530"/>
              </a:xfrm>
              <a:prstGeom prst="roundRect">
                <a:avLst/>
              </a:prstGeom>
              <a:noFill/>
              <a:ln w="25400" cap="flat">
                <a:solidFill>
                  <a:srgbClr val="FF2600"/>
                </a:solidFill>
                <a:prstDash val="sysDash"/>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0" name="Rectangle : coins arrondis 9">
                <a:extLst>
                  <a:ext uri="{FF2B5EF4-FFF2-40B4-BE49-F238E27FC236}">
                    <a16:creationId xmlns="" xmlns:a16="http://schemas.microsoft.com/office/drawing/2014/main" id="{B40FBF4F-088E-41F4-8A60-EADFE52829FA}"/>
                  </a:ext>
                </a:extLst>
              </p:cNvPr>
              <p:cNvSpPr/>
              <p:nvPr/>
            </p:nvSpPr>
            <p:spPr>
              <a:xfrm>
                <a:off x="3387018" y="3218822"/>
                <a:ext cx="1539170" cy="496530"/>
              </a:xfrm>
              <a:prstGeom prst="roundRect">
                <a:avLst/>
              </a:prstGeom>
              <a:noFill/>
              <a:ln w="25400" cap="flat">
                <a:solidFill>
                  <a:srgbClr val="FF2600"/>
                </a:solidFill>
                <a:prstDash val="sysDash"/>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1" name="Rectangle : coins arrondis 10">
                <a:extLst>
                  <a:ext uri="{FF2B5EF4-FFF2-40B4-BE49-F238E27FC236}">
                    <a16:creationId xmlns="" xmlns:a16="http://schemas.microsoft.com/office/drawing/2014/main" id="{38249FCE-BC96-4ACF-BF17-8ACB824F52DA}"/>
                  </a:ext>
                </a:extLst>
              </p:cNvPr>
              <p:cNvSpPr/>
              <p:nvPr/>
            </p:nvSpPr>
            <p:spPr>
              <a:xfrm>
                <a:off x="1339143" y="4095135"/>
                <a:ext cx="1539170" cy="496530"/>
              </a:xfrm>
              <a:prstGeom prst="roundRect">
                <a:avLst/>
              </a:prstGeom>
              <a:noFill/>
              <a:ln w="25400" cap="flat">
                <a:solidFill>
                  <a:srgbClr val="FF2600"/>
                </a:solidFill>
                <a:prstDash val="sysDash"/>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sp>
          <p:nvSpPr>
            <p:cNvPr id="13" name="Rectangle : coins arrondis 12">
              <a:extLst>
                <a:ext uri="{FF2B5EF4-FFF2-40B4-BE49-F238E27FC236}">
                  <a16:creationId xmlns="" xmlns:a16="http://schemas.microsoft.com/office/drawing/2014/main" id="{A292791E-FE03-4876-B041-985AF9AB43F5}"/>
                </a:ext>
              </a:extLst>
            </p:cNvPr>
            <p:cNvSpPr/>
            <p:nvPr/>
          </p:nvSpPr>
          <p:spPr>
            <a:xfrm>
              <a:off x="5229227" y="1651695"/>
              <a:ext cx="781050" cy="299700"/>
            </a:xfrm>
            <a:prstGeom prst="roundRect">
              <a:avLst/>
            </a:prstGeom>
            <a:noFill/>
            <a:ln w="25400" cap="flat">
              <a:solidFill>
                <a:srgbClr val="FF2600"/>
              </a:solidFill>
              <a:prstDash val="sysDash"/>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4" name="ZoneTexte 13">
              <a:extLst>
                <a:ext uri="{FF2B5EF4-FFF2-40B4-BE49-F238E27FC236}">
                  <a16:creationId xmlns="" xmlns:a16="http://schemas.microsoft.com/office/drawing/2014/main" id="{655205D8-97A3-4A9C-962F-0A3E20EA54E5}"/>
                </a:ext>
              </a:extLst>
            </p:cNvPr>
            <p:cNvSpPr txBox="1"/>
            <p:nvPr/>
          </p:nvSpPr>
          <p:spPr>
            <a:xfrm>
              <a:off x="6189488" y="1473250"/>
              <a:ext cx="208597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Classification par secteur d’activités </a:t>
              </a:r>
              <a:r>
                <a:rPr kumimoji="0" lang="fr-FR" sz="1200" b="0" i="0" u="none" strike="noStrike" cap="none" spc="0" normalizeH="0" baseline="0" dirty="0">
                  <a:ln>
                    <a:noFill/>
                  </a:ln>
                  <a:solidFill>
                    <a:srgbClr val="000000"/>
                  </a:solidFill>
                  <a:effectLst/>
                  <a:uFillTx/>
                  <a:latin typeface="+mn-lt"/>
                  <a:ea typeface="+mn-ea"/>
                  <a:cs typeface="+mn-cs"/>
                  <a:sym typeface="Arial"/>
                </a:rPr>
                <a:t>proposée par Colin Clark en </a:t>
              </a:r>
              <a:r>
                <a:rPr kumimoji="0" lang="fr-FR" sz="1200" b="1" i="0" u="none" strike="noStrike" cap="none" spc="0" normalizeH="0" baseline="0" dirty="0">
                  <a:ln>
                    <a:noFill/>
                  </a:ln>
                  <a:solidFill>
                    <a:srgbClr val="000000"/>
                  </a:solidFill>
                  <a:effectLst/>
                  <a:uFillTx/>
                  <a:latin typeface="+mn-lt"/>
                  <a:ea typeface="+mn-ea"/>
                  <a:cs typeface="+mn-cs"/>
                  <a:sym typeface="Arial"/>
                </a:rPr>
                <a:t>1947</a:t>
              </a:r>
              <a:r>
                <a:rPr kumimoji="0" lang="fr-FR" sz="1200" b="0" i="0" u="none" strike="noStrike" cap="none" spc="0" normalizeH="0" baseline="0" dirty="0">
                  <a:ln>
                    <a:noFill/>
                  </a:ln>
                  <a:solidFill>
                    <a:srgbClr val="000000"/>
                  </a:solidFill>
                  <a:effectLst/>
                  <a:uFillTx/>
                  <a:latin typeface="+mn-lt"/>
                  <a:ea typeface="+mn-ea"/>
                  <a:cs typeface="+mn-cs"/>
                  <a:sym typeface="Arial"/>
                </a:rPr>
                <a:t> !</a:t>
              </a:r>
            </a:p>
          </p:txBody>
        </p:sp>
      </p:grpSp>
      <p:sp>
        <p:nvSpPr>
          <p:cNvPr id="19" name="Ellipse 18">
            <a:extLst>
              <a:ext uri="{FF2B5EF4-FFF2-40B4-BE49-F238E27FC236}">
                <a16:creationId xmlns="" xmlns:a16="http://schemas.microsoft.com/office/drawing/2014/main" id="{C0E0C62F-C805-44F5-8385-030AFE8E286B}"/>
              </a:ext>
            </a:extLst>
          </p:cNvPr>
          <p:cNvSpPr/>
          <p:nvPr/>
        </p:nvSpPr>
        <p:spPr>
          <a:xfrm>
            <a:off x="670628" y="3715352"/>
            <a:ext cx="371477" cy="353066"/>
          </a:xfrm>
          <a:prstGeom prst="ellipse">
            <a:avLst/>
          </a:prstGeom>
          <a:noFill/>
          <a:ln w="25400" cap="flat">
            <a:solidFill>
              <a:schemeClr val="accent1">
                <a:lumMod val="50000"/>
              </a:schemeClr>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nvGrpSpPr>
          <p:cNvPr id="27" name="Groupe 26">
            <a:extLst>
              <a:ext uri="{FF2B5EF4-FFF2-40B4-BE49-F238E27FC236}">
                <a16:creationId xmlns="" xmlns:a16="http://schemas.microsoft.com/office/drawing/2014/main" id="{DA6C5050-2DB3-46C8-B119-CED543D05C0D}"/>
              </a:ext>
            </a:extLst>
          </p:cNvPr>
          <p:cNvGrpSpPr/>
          <p:nvPr/>
        </p:nvGrpSpPr>
        <p:grpSpPr>
          <a:xfrm>
            <a:off x="676273" y="1704719"/>
            <a:ext cx="8146532" cy="2551053"/>
            <a:chOff x="676273" y="1704719"/>
            <a:chExt cx="8146532" cy="2551053"/>
          </a:xfrm>
        </p:grpSpPr>
        <p:sp>
          <p:nvSpPr>
            <p:cNvPr id="16" name="Ellipse 15">
              <a:extLst>
                <a:ext uri="{FF2B5EF4-FFF2-40B4-BE49-F238E27FC236}">
                  <a16:creationId xmlns="" xmlns:a16="http://schemas.microsoft.com/office/drawing/2014/main" id="{BA410B4B-D405-4233-A783-73AF308CDC57}"/>
                </a:ext>
              </a:extLst>
            </p:cNvPr>
            <p:cNvSpPr/>
            <p:nvPr/>
          </p:nvSpPr>
          <p:spPr>
            <a:xfrm>
              <a:off x="4381500" y="1704719"/>
              <a:ext cx="476252" cy="493352"/>
            </a:xfrm>
            <a:prstGeom prst="ellipse">
              <a:avLst/>
            </a:prstGeom>
            <a:noFill/>
            <a:ln w="25400" cap="flat">
              <a:solidFill>
                <a:schemeClr val="accent1">
                  <a:lumMod val="50000"/>
                </a:schemeClr>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7" name="Ellipse 16">
              <a:extLst>
                <a:ext uri="{FF2B5EF4-FFF2-40B4-BE49-F238E27FC236}">
                  <a16:creationId xmlns="" xmlns:a16="http://schemas.microsoft.com/office/drawing/2014/main" id="{8F3FC7D1-5409-491F-AA14-0FB33141261E}"/>
                </a:ext>
              </a:extLst>
            </p:cNvPr>
            <p:cNvSpPr/>
            <p:nvPr/>
          </p:nvSpPr>
          <p:spPr>
            <a:xfrm>
              <a:off x="676273" y="3333083"/>
              <a:ext cx="371477" cy="353066"/>
            </a:xfrm>
            <a:prstGeom prst="ellipse">
              <a:avLst/>
            </a:prstGeom>
            <a:noFill/>
            <a:ln w="25400" cap="flat">
              <a:solidFill>
                <a:schemeClr val="accent1">
                  <a:lumMod val="50000"/>
                </a:schemeClr>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8" name="Ellipse 17">
              <a:extLst>
                <a:ext uri="{FF2B5EF4-FFF2-40B4-BE49-F238E27FC236}">
                  <a16:creationId xmlns="" xmlns:a16="http://schemas.microsoft.com/office/drawing/2014/main" id="{D095982E-4C64-4698-A859-5BA37C06181A}"/>
                </a:ext>
              </a:extLst>
            </p:cNvPr>
            <p:cNvSpPr/>
            <p:nvPr/>
          </p:nvSpPr>
          <p:spPr>
            <a:xfrm>
              <a:off x="4371975" y="3762420"/>
              <a:ext cx="476252" cy="493352"/>
            </a:xfrm>
            <a:prstGeom prst="ellipse">
              <a:avLst/>
            </a:prstGeom>
            <a:noFill/>
            <a:ln w="25400" cap="flat">
              <a:solidFill>
                <a:schemeClr val="accent1">
                  <a:lumMod val="50000"/>
                </a:schemeClr>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21" name="Connecteur droit 20">
              <a:extLst>
                <a:ext uri="{FF2B5EF4-FFF2-40B4-BE49-F238E27FC236}">
                  <a16:creationId xmlns="" xmlns:a16="http://schemas.microsoft.com/office/drawing/2014/main" id="{E027F0A3-9807-46F3-8B65-B79AF2A1036B}"/>
                </a:ext>
              </a:extLst>
            </p:cNvPr>
            <p:cNvCxnSpPr>
              <a:endCxn id="16" idx="3"/>
            </p:cNvCxnSpPr>
            <p:nvPr/>
          </p:nvCxnSpPr>
          <p:spPr>
            <a:xfrm flipV="1">
              <a:off x="1042105" y="2125821"/>
              <a:ext cx="3409140" cy="1766064"/>
            </a:xfrm>
            <a:prstGeom prst="line">
              <a:avLst/>
            </a:prstGeom>
            <a:noFill/>
            <a:ln w="25400" cap="flat">
              <a:solidFill>
                <a:schemeClr val="accent1">
                  <a:lumMod val="50000"/>
                </a:schemeClr>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2" name="Connecteur droit 21">
              <a:extLst>
                <a:ext uri="{FF2B5EF4-FFF2-40B4-BE49-F238E27FC236}">
                  <a16:creationId xmlns="" xmlns:a16="http://schemas.microsoft.com/office/drawing/2014/main" id="{E6733BDB-ABB4-42C4-AEBC-37187E07D046}"/>
                </a:ext>
              </a:extLst>
            </p:cNvPr>
            <p:cNvCxnSpPr>
              <a:cxnSpLocks/>
              <a:endCxn id="18" idx="2"/>
            </p:cNvCxnSpPr>
            <p:nvPr/>
          </p:nvCxnSpPr>
          <p:spPr>
            <a:xfrm>
              <a:off x="1042105" y="3510569"/>
              <a:ext cx="3329870" cy="498527"/>
            </a:xfrm>
            <a:prstGeom prst="line">
              <a:avLst/>
            </a:prstGeom>
            <a:noFill/>
            <a:ln w="25400" cap="flat">
              <a:solidFill>
                <a:schemeClr val="accent1">
                  <a:lumMod val="50000"/>
                </a:schemeClr>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5" name="ZoneTexte 24">
              <a:extLst>
                <a:ext uri="{FF2B5EF4-FFF2-40B4-BE49-F238E27FC236}">
                  <a16:creationId xmlns="" xmlns:a16="http://schemas.microsoft.com/office/drawing/2014/main" id="{6472DA33-85A6-4849-A6CA-D79D24E3788F}"/>
                </a:ext>
              </a:extLst>
            </p:cNvPr>
            <p:cNvSpPr txBox="1"/>
            <p:nvPr/>
          </p:nvSpPr>
          <p:spPr>
            <a:xfrm>
              <a:off x="5248286" y="2726769"/>
              <a:ext cx="357451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Image d’une économie tertiarisée ou post-industrielle </a:t>
              </a:r>
              <a:r>
                <a:rPr kumimoji="0" lang="fr-FR" sz="1200" b="0" i="0" u="none" strike="noStrike" cap="none" spc="0" normalizeH="0" baseline="0" dirty="0">
                  <a:ln>
                    <a:noFill/>
                  </a:ln>
                  <a:solidFill>
                    <a:srgbClr val="000000"/>
                  </a:solidFill>
                  <a:effectLst/>
                  <a:uFillTx/>
                  <a:latin typeface="+mn-lt"/>
                  <a:ea typeface="+mn-ea"/>
                  <a:cs typeface="+mn-cs"/>
                  <a:sym typeface="Arial"/>
                </a:rPr>
                <a:t>: 4/5</a:t>
              </a:r>
              <a:r>
                <a:rPr kumimoji="0" lang="fr-FR" sz="1200" b="0" i="0" u="none" strike="noStrike" cap="none" spc="0" normalizeH="0" baseline="30000" dirty="0">
                  <a:ln>
                    <a:noFill/>
                  </a:ln>
                  <a:solidFill>
                    <a:srgbClr val="000000"/>
                  </a:solidFill>
                  <a:effectLst/>
                  <a:uFillTx/>
                  <a:latin typeface="+mn-lt"/>
                  <a:ea typeface="+mn-ea"/>
                  <a:cs typeface="+mn-cs"/>
                  <a:sym typeface="Arial"/>
                </a:rPr>
                <a:t>ème</a:t>
              </a:r>
              <a:r>
                <a:rPr kumimoji="0" lang="fr-FR" sz="1200" b="0" i="0" u="none" strike="noStrike" cap="none" spc="0" normalizeH="0" baseline="0" dirty="0">
                  <a:ln>
                    <a:noFill/>
                  </a:ln>
                  <a:solidFill>
                    <a:srgbClr val="000000"/>
                  </a:solidFill>
                  <a:effectLst/>
                  <a:uFillTx/>
                  <a:latin typeface="+mn-lt"/>
                  <a:ea typeface="+mn-ea"/>
                  <a:cs typeface="+mn-cs"/>
                  <a:sym typeface="Arial"/>
                </a:rPr>
                <a:t> des emplois dans les services et un poids de l’industrie marginalisée dans la production</a:t>
              </a:r>
            </a:p>
          </p:txBody>
        </p:sp>
        <p:sp>
          <p:nvSpPr>
            <p:cNvPr id="26" name="Flèche : bas 25">
              <a:extLst>
                <a:ext uri="{FF2B5EF4-FFF2-40B4-BE49-F238E27FC236}">
                  <a16:creationId xmlns="" xmlns:a16="http://schemas.microsoft.com/office/drawing/2014/main" id="{AC167198-50CE-4672-8E3D-7467954CCE3E}"/>
                </a:ext>
              </a:extLst>
            </p:cNvPr>
            <p:cNvSpPr/>
            <p:nvPr/>
          </p:nvSpPr>
          <p:spPr>
            <a:xfrm>
              <a:off x="6629400" y="2096205"/>
              <a:ext cx="361950" cy="656590"/>
            </a:xfrm>
            <a:prstGeom prst="downArrow">
              <a:avLst/>
            </a:prstGeom>
            <a:solidFill>
              <a:schemeClr val="accent1">
                <a:lumMod val="5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37" name="Groupe 36">
            <a:extLst>
              <a:ext uri="{FF2B5EF4-FFF2-40B4-BE49-F238E27FC236}">
                <a16:creationId xmlns="" xmlns:a16="http://schemas.microsoft.com/office/drawing/2014/main" id="{56C8C4DC-C8A6-4B72-94A4-B8DD86933883}"/>
              </a:ext>
            </a:extLst>
          </p:cNvPr>
          <p:cNvGrpSpPr/>
          <p:nvPr/>
        </p:nvGrpSpPr>
        <p:grpSpPr>
          <a:xfrm>
            <a:off x="5229226" y="2447925"/>
            <a:ext cx="3741285" cy="2550161"/>
            <a:chOff x="5229226" y="2447925"/>
            <a:chExt cx="3741285" cy="2550161"/>
          </a:xfrm>
        </p:grpSpPr>
        <p:sp>
          <p:nvSpPr>
            <p:cNvPr id="29" name="ZoneTexte 28">
              <a:extLst>
                <a:ext uri="{FF2B5EF4-FFF2-40B4-BE49-F238E27FC236}">
                  <a16:creationId xmlns="" xmlns:a16="http://schemas.microsoft.com/office/drawing/2014/main" id="{099DB2C3-2500-4993-AF1F-2FA081C72E34}"/>
                </a:ext>
              </a:extLst>
            </p:cNvPr>
            <p:cNvSpPr txBox="1"/>
            <p:nvPr/>
          </p:nvSpPr>
          <p:spPr>
            <a:xfrm>
              <a:off x="5229226" y="4341496"/>
              <a:ext cx="374128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fr-FR" sz="1200" i="0" u="none" strike="noStrike" cap="none" spc="0" normalizeH="0" baseline="0" dirty="0">
                  <a:ln>
                    <a:noFill/>
                  </a:ln>
                  <a:solidFill>
                    <a:srgbClr val="000000"/>
                  </a:solidFill>
                  <a:effectLst/>
                  <a:uFillTx/>
                  <a:latin typeface="+mn-lt"/>
                  <a:ea typeface="+mn-ea"/>
                  <a:cs typeface="+mn-cs"/>
                  <a:sym typeface="Arial"/>
                </a:rPr>
                <a:t>Mais </a:t>
              </a:r>
              <a:r>
                <a:rPr kumimoji="0" lang="fr-FR" sz="1200" b="1" i="0" u="none" strike="noStrike" cap="none" spc="0" normalizeH="0" baseline="0" dirty="0">
                  <a:ln>
                    <a:noFill/>
                  </a:ln>
                  <a:solidFill>
                    <a:srgbClr val="000000"/>
                  </a:solidFill>
                  <a:effectLst/>
                  <a:uFillTx/>
                  <a:latin typeface="+mn-lt"/>
                  <a:ea typeface="+mn-ea"/>
                  <a:cs typeface="+mn-cs"/>
                  <a:sym typeface="Arial"/>
                </a:rPr>
                <a:t>classification rendue obsolète </a:t>
              </a:r>
              <a:r>
                <a:rPr kumimoji="0" lang="fr-FR" sz="1200" i="0" u="none" strike="noStrike" cap="none" spc="0" normalizeH="0" baseline="0" dirty="0">
                  <a:ln>
                    <a:noFill/>
                  </a:ln>
                  <a:solidFill>
                    <a:srgbClr val="000000"/>
                  </a:solidFill>
                  <a:effectLst/>
                  <a:uFillTx/>
                  <a:latin typeface="+mn-lt"/>
                  <a:ea typeface="+mn-ea"/>
                  <a:cs typeface="+mn-cs"/>
                  <a:sym typeface="Arial"/>
                </a:rPr>
                <a:t>par la </a:t>
              </a:r>
              <a:r>
                <a:rPr kumimoji="0" lang="fr-FR" sz="1200" b="1" i="0" u="none" strike="noStrike" cap="none" spc="0" normalizeH="0" baseline="0" dirty="0">
                  <a:ln>
                    <a:noFill/>
                  </a:ln>
                  <a:solidFill>
                    <a:srgbClr val="000000"/>
                  </a:solidFill>
                  <a:effectLst/>
                  <a:uFillTx/>
                  <a:latin typeface="+mn-lt"/>
                  <a:ea typeface="+mn-ea"/>
                  <a:cs typeface="+mn-cs"/>
                  <a:sym typeface="Arial"/>
                </a:rPr>
                <a:t>très forte intégration industrie/services</a:t>
              </a:r>
              <a:r>
                <a:rPr kumimoji="0" lang="fr-FR" sz="1200" i="0" u="none" strike="noStrike" cap="none" spc="0" normalizeH="0" baseline="0" dirty="0">
                  <a:ln>
                    <a:noFill/>
                  </a:ln>
                  <a:solidFill>
                    <a:srgbClr val="000000"/>
                  </a:solidFill>
                  <a:effectLst/>
                  <a:uFillTx/>
                  <a:latin typeface="+mn-lt"/>
                  <a:ea typeface="+mn-ea"/>
                  <a:cs typeface="+mn-cs"/>
                  <a:sym typeface="Arial"/>
                </a:rPr>
                <a:t> liée à l’organisation nouvelle de la chaîne de valeur ajoutée </a:t>
              </a:r>
            </a:p>
          </p:txBody>
        </p:sp>
        <p:sp>
          <p:nvSpPr>
            <p:cNvPr id="30" name="Flèche : bas 29">
              <a:extLst>
                <a:ext uri="{FF2B5EF4-FFF2-40B4-BE49-F238E27FC236}">
                  <a16:creationId xmlns="" xmlns:a16="http://schemas.microsoft.com/office/drawing/2014/main" id="{A9E80A36-1A71-4018-AC05-2D504D23472F}"/>
                </a:ext>
              </a:extLst>
            </p:cNvPr>
            <p:cNvSpPr/>
            <p:nvPr/>
          </p:nvSpPr>
          <p:spPr>
            <a:xfrm rot="10800000">
              <a:off x="6629400" y="3599182"/>
              <a:ext cx="361950" cy="656590"/>
            </a:xfrm>
            <a:prstGeom prst="downArrow">
              <a:avLst/>
            </a:prstGeom>
            <a:solidFill>
              <a:schemeClr val="accent1">
                <a:lumMod val="5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32" name="Connecteur droit 31">
              <a:extLst>
                <a:ext uri="{FF2B5EF4-FFF2-40B4-BE49-F238E27FC236}">
                  <a16:creationId xmlns="" xmlns:a16="http://schemas.microsoft.com/office/drawing/2014/main" id="{06820B4A-EC8A-4CE1-B12D-7065C5E2C5DF}"/>
                </a:ext>
              </a:extLst>
            </p:cNvPr>
            <p:cNvCxnSpPr/>
            <p:nvPr/>
          </p:nvCxnSpPr>
          <p:spPr>
            <a:xfrm>
              <a:off x="5619751" y="2562225"/>
              <a:ext cx="2655712" cy="947391"/>
            </a:xfrm>
            <a:prstGeom prst="line">
              <a:avLst/>
            </a:prstGeom>
            <a:noFill/>
            <a:ln w="254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cxnSp>
        <p:cxnSp>
          <p:nvCxnSpPr>
            <p:cNvPr id="33" name="Connecteur droit 32">
              <a:extLst>
                <a:ext uri="{FF2B5EF4-FFF2-40B4-BE49-F238E27FC236}">
                  <a16:creationId xmlns="" xmlns:a16="http://schemas.microsoft.com/office/drawing/2014/main" id="{FD46153C-72F3-4DB4-9DE0-ABAF00457ECA}"/>
                </a:ext>
              </a:extLst>
            </p:cNvPr>
            <p:cNvCxnSpPr>
              <a:cxnSpLocks/>
            </p:cNvCxnSpPr>
            <p:nvPr/>
          </p:nvCxnSpPr>
          <p:spPr>
            <a:xfrm flipV="1">
              <a:off x="5724525" y="2447925"/>
              <a:ext cx="2261000" cy="1147415"/>
            </a:xfrm>
            <a:prstGeom prst="line">
              <a:avLst/>
            </a:prstGeom>
            <a:noFill/>
            <a:ln w="25400" cap="flat">
              <a:solidFill>
                <a:schemeClr val="accent1">
                  <a:lumMod val="50000"/>
                </a:schemeClr>
              </a:solidFill>
              <a:prstDash val="solid"/>
              <a:round/>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34821233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478D833-9798-411E-9CA9-D1138812EF0F}"/>
              </a:ext>
            </a:extLst>
          </p:cNvPr>
          <p:cNvSpPr>
            <a:spLocks noGrp="1"/>
          </p:cNvSpPr>
          <p:nvPr>
            <p:ph type="title"/>
          </p:nvPr>
        </p:nvSpPr>
        <p:spPr>
          <a:xfrm>
            <a:off x="-1" y="414836"/>
            <a:ext cx="9077325" cy="990600"/>
          </a:xfrm>
        </p:spPr>
        <p:txBody>
          <a:bodyPr>
            <a:normAutofit/>
          </a:bodyPr>
          <a:lstStyle/>
          <a:p>
            <a:pPr algn="ctr"/>
            <a:r>
              <a:rPr lang="fr-FR" sz="3200" dirty="0"/>
              <a:t>Economie hyper-industrielle ou économie post-industrielle ?</a:t>
            </a:r>
          </a:p>
        </p:txBody>
      </p:sp>
      <p:grpSp>
        <p:nvGrpSpPr>
          <p:cNvPr id="61" name="Groupe 60">
            <a:extLst>
              <a:ext uri="{FF2B5EF4-FFF2-40B4-BE49-F238E27FC236}">
                <a16:creationId xmlns="" xmlns:a16="http://schemas.microsoft.com/office/drawing/2014/main" id="{3605CB16-A619-40F5-AD87-D49CF0BB5DCE}"/>
              </a:ext>
            </a:extLst>
          </p:cNvPr>
          <p:cNvGrpSpPr/>
          <p:nvPr/>
        </p:nvGrpSpPr>
        <p:grpSpPr>
          <a:xfrm>
            <a:off x="2078409" y="1578671"/>
            <a:ext cx="4391868" cy="3421848"/>
            <a:chOff x="2078409" y="1578671"/>
            <a:chExt cx="4391868" cy="3421848"/>
          </a:xfrm>
        </p:grpSpPr>
        <p:sp>
          <p:nvSpPr>
            <p:cNvPr id="55" name="ZoneTexte 54">
              <a:extLst>
                <a:ext uri="{FF2B5EF4-FFF2-40B4-BE49-F238E27FC236}">
                  <a16:creationId xmlns="" xmlns:a16="http://schemas.microsoft.com/office/drawing/2014/main" id="{94202413-100F-4B35-894C-B4170F812965}"/>
                </a:ext>
              </a:extLst>
            </p:cNvPr>
            <p:cNvSpPr txBox="1"/>
            <p:nvPr/>
          </p:nvSpPr>
          <p:spPr>
            <a:xfrm>
              <a:off x="3723697" y="3997384"/>
              <a:ext cx="103937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Gestion</a:t>
              </a:r>
            </a:p>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(services informatiques, comptabilité, contrôle qualité…)</a:t>
              </a:r>
            </a:p>
          </p:txBody>
        </p:sp>
        <p:grpSp>
          <p:nvGrpSpPr>
            <p:cNvPr id="60" name="Groupe 59">
              <a:extLst>
                <a:ext uri="{FF2B5EF4-FFF2-40B4-BE49-F238E27FC236}">
                  <a16:creationId xmlns="" xmlns:a16="http://schemas.microsoft.com/office/drawing/2014/main" id="{4F7CAE13-B8F8-49C5-924D-CFEBFE442B9D}"/>
                </a:ext>
              </a:extLst>
            </p:cNvPr>
            <p:cNvGrpSpPr/>
            <p:nvPr/>
          </p:nvGrpSpPr>
          <p:grpSpPr>
            <a:xfrm>
              <a:off x="2078409" y="1578671"/>
              <a:ext cx="4391868" cy="3421848"/>
              <a:chOff x="2078409" y="1578671"/>
              <a:chExt cx="4391868" cy="3421848"/>
            </a:xfrm>
          </p:grpSpPr>
          <p:sp>
            <p:nvSpPr>
              <p:cNvPr id="57" name="Rectangle 56">
                <a:extLst>
                  <a:ext uri="{FF2B5EF4-FFF2-40B4-BE49-F238E27FC236}">
                    <a16:creationId xmlns="" xmlns:a16="http://schemas.microsoft.com/office/drawing/2014/main" id="{7EF01BF1-3DD1-4211-81A8-65430E67AA9A}"/>
                  </a:ext>
                </a:extLst>
              </p:cNvPr>
              <p:cNvSpPr/>
              <p:nvPr/>
            </p:nvSpPr>
            <p:spPr>
              <a:xfrm>
                <a:off x="2078409" y="1578671"/>
                <a:ext cx="4391868" cy="3395856"/>
              </a:xfrm>
              <a:prstGeom prst="rect">
                <a:avLst/>
              </a:prstGeom>
              <a:solidFill>
                <a:schemeClr val="accent3">
                  <a:lumMod val="75000"/>
                  <a:alpha val="38000"/>
                </a:schemeClr>
              </a:solidFill>
              <a:ln w="25400" cap="flat">
                <a:solidFill>
                  <a:schemeClr val="accent3">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n-lt"/>
                  <a:ea typeface="+mn-ea"/>
                  <a:cs typeface="+mn-cs"/>
                  <a:sym typeface="Arial"/>
                </a:endParaRPr>
              </a:p>
            </p:txBody>
          </p:sp>
          <p:sp>
            <p:nvSpPr>
              <p:cNvPr id="23" name="Rectangle 22">
                <a:extLst>
                  <a:ext uri="{FF2B5EF4-FFF2-40B4-BE49-F238E27FC236}">
                    <a16:creationId xmlns="" xmlns:a16="http://schemas.microsoft.com/office/drawing/2014/main" id="{AF857E3D-C555-4662-B506-2DD700674463}"/>
                  </a:ext>
                </a:extLst>
              </p:cNvPr>
              <p:cNvSpPr/>
              <p:nvPr/>
            </p:nvSpPr>
            <p:spPr>
              <a:xfrm>
                <a:off x="2293143" y="1824037"/>
                <a:ext cx="3962400" cy="2905125"/>
              </a:xfrm>
              <a:prstGeom prst="rect">
                <a:avLst/>
              </a:prstGeom>
              <a:noFill/>
              <a:ln w="25400" cap="flat">
                <a:solidFill>
                  <a:schemeClr val="accent3">
                    <a:lumMod val="50000"/>
                  </a:schemeClr>
                </a:solidFill>
                <a:prstDash val="sysDot"/>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36" name="Connecteur droit 35">
                <a:extLst>
                  <a:ext uri="{FF2B5EF4-FFF2-40B4-BE49-F238E27FC236}">
                    <a16:creationId xmlns="" xmlns:a16="http://schemas.microsoft.com/office/drawing/2014/main" id="{0D9EC09A-D548-420F-AA9A-E67A44B73991}"/>
                  </a:ext>
                </a:extLst>
              </p:cNvPr>
              <p:cNvCxnSpPr>
                <a:cxnSpLocks/>
                <a:stCxn id="3" idx="7"/>
              </p:cNvCxnSpPr>
              <p:nvPr/>
            </p:nvCxnSpPr>
            <p:spPr>
              <a:xfrm flipV="1">
                <a:off x="4792305" y="1824039"/>
                <a:ext cx="1463238" cy="947422"/>
              </a:xfrm>
              <a:prstGeom prst="line">
                <a:avLst/>
              </a:prstGeom>
              <a:noFill/>
              <a:ln w="25400" cap="flat">
                <a:solidFill>
                  <a:schemeClr val="accent3">
                    <a:lumMod val="50000"/>
                  </a:schemeClr>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2" name="Connecteur droit 41">
                <a:extLst>
                  <a:ext uri="{FF2B5EF4-FFF2-40B4-BE49-F238E27FC236}">
                    <a16:creationId xmlns="" xmlns:a16="http://schemas.microsoft.com/office/drawing/2014/main" id="{CD2F5BA3-1B2F-4A6F-881C-399B87603FF4}"/>
                  </a:ext>
                </a:extLst>
              </p:cNvPr>
              <p:cNvCxnSpPr>
                <a:cxnSpLocks/>
                <a:endCxn id="3" idx="1"/>
              </p:cNvCxnSpPr>
              <p:nvPr/>
            </p:nvCxnSpPr>
            <p:spPr>
              <a:xfrm>
                <a:off x="2293143" y="1824037"/>
                <a:ext cx="1401325" cy="947424"/>
              </a:xfrm>
              <a:prstGeom prst="line">
                <a:avLst/>
              </a:prstGeom>
              <a:noFill/>
              <a:ln w="25400" cap="flat">
                <a:solidFill>
                  <a:schemeClr val="accent3">
                    <a:lumMod val="50000"/>
                  </a:schemeClr>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6" name="Connecteur droit 45">
                <a:extLst>
                  <a:ext uri="{FF2B5EF4-FFF2-40B4-BE49-F238E27FC236}">
                    <a16:creationId xmlns="" xmlns:a16="http://schemas.microsoft.com/office/drawing/2014/main" id="{47752BC1-D9EC-47CD-B05B-85F2383FC55C}"/>
                  </a:ext>
                </a:extLst>
              </p:cNvPr>
              <p:cNvCxnSpPr>
                <a:cxnSpLocks/>
              </p:cNvCxnSpPr>
              <p:nvPr/>
            </p:nvCxnSpPr>
            <p:spPr>
              <a:xfrm>
                <a:off x="4914900" y="3608664"/>
                <a:ext cx="1340643" cy="1120498"/>
              </a:xfrm>
              <a:prstGeom prst="line">
                <a:avLst/>
              </a:prstGeom>
              <a:noFill/>
              <a:ln w="25400" cap="flat">
                <a:solidFill>
                  <a:schemeClr val="accent3">
                    <a:lumMod val="50000"/>
                  </a:schemeClr>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1" name="Connecteur droit 50">
                <a:extLst>
                  <a:ext uri="{FF2B5EF4-FFF2-40B4-BE49-F238E27FC236}">
                    <a16:creationId xmlns="" xmlns:a16="http://schemas.microsoft.com/office/drawing/2014/main" id="{1962D1A1-EDF8-4DA0-BDD5-6541DAEAA05D}"/>
                  </a:ext>
                </a:extLst>
              </p:cNvPr>
              <p:cNvCxnSpPr>
                <a:cxnSpLocks/>
              </p:cNvCxnSpPr>
              <p:nvPr/>
            </p:nvCxnSpPr>
            <p:spPr>
              <a:xfrm flipV="1">
                <a:off x="2293143" y="3700045"/>
                <a:ext cx="1303160" cy="1029116"/>
              </a:xfrm>
              <a:prstGeom prst="line">
                <a:avLst/>
              </a:prstGeom>
              <a:noFill/>
              <a:ln w="25400" cap="flat">
                <a:solidFill>
                  <a:schemeClr val="accent3">
                    <a:lumMod val="50000"/>
                  </a:schemeClr>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53" name="ZoneTexte 52">
                <a:extLst>
                  <a:ext uri="{FF2B5EF4-FFF2-40B4-BE49-F238E27FC236}">
                    <a16:creationId xmlns="" xmlns:a16="http://schemas.microsoft.com/office/drawing/2014/main" id="{5048F3EB-D145-438E-A844-E24A8FA0EA9B}"/>
                  </a:ext>
                </a:extLst>
              </p:cNvPr>
              <p:cNvSpPr txBox="1"/>
              <p:nvPr/>
            </p:nvSpPr>
            <p:spPr>
              <a:xfrm>
                <a:off x="3424238" y="1924669"/>
                <a:ext cx="185261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Commerce interindustriel </a:t>
                </a:r>
              </a:p>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(achat et vente de pièces détachées entre fournisseurs et producteurs)</a:t>
                </a:r>
              </a:p>
            </p:txBody>
          </p:sp>
          <p:sp>
            <p:nvSpPr>
              <p:cNvPr id="54" name="ZoneTexte 53">
                <a:extLst>
                  <a:ext uri="{FF2B5EF4-FFF2-40B4-BE49-F238E27FC236}">
                    <a16:creationId xmlns="" xmlns:a16="http://schemas.microsoft.com/office/drawing/2014/main" id="{42A06773-690F-4A63-8E01-6463C96D8162}"/>
                  </a:ext>
                </a:extLst>
              </p:cNvPr>
              <p:cNvSpPr txBox="1"/>
              <p:nvPr/>
            </p:nvSpPr>
            <p:spPr>
              <a:xfrm>
                <a:off x="5154253" y="2871097"/>
                <a:ext cx="103937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Transports</a:t>
                </a:r>
              </a:p>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(acheminement des composants et pièces détachées)</a:t>
                </a:r>
              </a:p>
            </p:txBody>
          </p:sp>
          <p:sp>
            <p:nvSpPr>
              <p:cNvPr id="56" name="ZoneTexte 55">
                <a:extLst>
                  <a:ext uri="{FF2B5EF4-FFF2-40B4-BE49-F238E27FC236}">
                    <a16:creationId xmlns="" xmlns:a16="http://schemas.microsoft.com/office/drawing/2014/main" id="{9051892D-60E0-4121-847E-6231796A0346}"/>
                  </a:ext>
                </a:extLst>
              </p:cNvPr>
              <p:cNvSpPr txBox="1"/>
              <p:nvPr/>
            </p:nvSpPr>
            <p:spPr>
              <a:xfrm>
                <a:off x="2360433" y="2960786"/>
                <a:ext cx="103937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Banques, assurances</a:t>
                </a:r>
              </a:p>
            </p:txBody>
          </p:sp>
          <p:sp>
            <p:nvSpPr>
              <p:cNvPr id="58" name="ZoneTexte 57">
                <a:extLst>
                  <a:ext uri="{FF2B5EF4-FFF2-40B4-BE49-F238E27FC236}">
                    <a16:creationId xmlns="" xmlns:a16="http://schemas.microsoft.com/office/drawing/2014/main" id="{0ADAC0D1-B752-4B8E-B364-10F4B1FD7E41}"/>
                  </a:ext>
                </a:extLst>
              </p:cNvPr>
              <p:cNvSpPr txBox="1"/>
              <p:nvPr/>
            </p:nvSpPr>
            <p:spPr>
              <a:xfrm>
                <a:off x="3168824" y="1610685"/>
                <a:ext cx="2049724"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u="none" strike="noStrike" cap="all" spc="0" normalizeH="0" dirty="0">
                    <a:ln>
                      <a:noFill/>
                    </a:ln>
                    <a:solidFill>
                      <a:srgbClr val="000000"/>
                    </a:solidFill>
                    <a:effectLst/>
                    <a:uFillTx/>
                    <a:latin typeface="Comic Sans MS" panose="030F0702030302020204" pitchFamily="66" charset="0"/>
                    <a:sym typeface="Arial"/>
                  </a:rPr>
                  <a:t>Sphère péri-productive</a:t>
                </a:r>
              </a:p>
            </p:txBody>
          </p:sp>
          <p:sp>
            <p:nvSpPr>
              <p:cNvPr id="59" name="ZoneTexte 58">
                <a:extLst>
                  <a:ext uri="{FF2B5EF4-FFF2-40B4-BE49-F238E27FC236}">
                    <a16:creationId xmlns="" xmlns:a16="http://schemas.microsoft.com/office/drawing/2014/main" id="{92B6DC88-B61F-4FDE-BBFF-66EA146832B7}"/>
                  </a:ext>
                </a:extLst>
              </p:cNvPr>
              <p:cNvSpPr txBox="1"/>
              <p:nvPr/>
            </p:nvSpPr>
            <p:spPr>
              <a:xfrm>
                <a:off x="3137295" y="4774816"/>
                <a:ext cx="2447926"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25% des emplois, 6,5 millions des emplois </a:t>
                </a:r>
              </a:p>
            </p:txBody>
          </p:sp>
        </p:grpSp>
      </p:grpSp>
      <p:grpSp>
        <p:nvGrpSpPr>
          <p:cNvPr id="20" name="Groupe 19">
            <a:extLst>
              <a:ext uri="{FF2B5EF4-FFF2-40B4-BE49-F238E27FC236}">
                <a16:creationId xmlns="" xmlns:a16="http://schemas.microsoft.com/office/drawing/2014/main" id="{7E6C376B-F8F1-4F71-B98D-2AC883E3FC23}"/>
              </a:ext>
            </a:extLst>
          </p:cNvPr>
          <p:cNvGrpSpPr/>
          <p:nvPr/>
        </p:nvGrpSpPr>
        <p:grpSpPr>
          <a:xfrm>
            <a:off x="3467099" y="2562225"/>
            <a:ext cx="1552575" cy="1428750"/>
            <a:chOff x="3467099" y="2562225"/>
            <a:chExt cx="1552575" cy="1428750"/>
          </a:xfrm>
          <a:effectLst/>
        </p:grpSpPr>
        <p:sp>
          <p:nvSpPr>
            <p:cNvPr id="3" name="Ellipse 2">
              <a:extLst>
                <a:ext uri="{FF2B5EF4-FFF2-40B4-BE49-F238E27FC236}">
                  <a16:creationId xmlns="" xmlns:a16="http://schemas.microsoft.com/office/drawing/2014/main" id="{155CF368-1394-4C3D-8874-C259E44EE6EC}"/>
                </a:ext>
              </a:extLst>
            </p:cNvPr>
            <p:cNvSpPr/>
            <p:nvPr/>
          </p:nvSpPr>
          <p:spPr>
            <a:xfrm>
              <a:off x="3467099" y="2562225"/>
              <a:ext cx="1552575" cy="1428750"/>
            </a:xfrm>
            <a:prstGeom prst="ellipse">
              <a:avLst/>
            </a:prstGeom>
            <a:solidFill>
              <a:schemeClr val="accent5">
                <a:lumMod val="75000"/>
                <a:alpha val="30000"/>
              </a:schemeClr>
            </a:solidFill>
            <a:ln w="254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8" name="ZoneTexte 7">
              <a:extLst>
                <a:ext uri="{FF2B5EF4-FFF2-40B4-BE49-F238E27FC236}">
                  <a16:creationId xmlns="" xmlns:a16="http://schemas.microsoft.com/office/drawing/2014/main" id="{689B8990-A702-4237-BB50-77505A1B375F}"/>
                </a:ext>
              </a:extLst>
            </p:cNvPr>
            <p:cNvSpPr txBox="1"/>
            <p:nvPr/>
          </p:nvSpPr>
          <p:spPr>
            <a:xfrm>
              <a:off x="3529012" y="3276600"/>
              <a:ext cx="149066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Industrie + Agriculture</a:t>
              </a:r>
            </a:p>
            <a:p>
              <a:pPr marL="0" marR="0" indent="0" algn="ctr" defTabSz="914400" rtl="0" fontAlgn="auto" latinLnBrk="0" hangingPunct="0">
                <a:lnSpc>
                  <a:spcPct val="100000"/>
                </a:lnSpc>
                <a:spcBef>
                  <a:spcPts val="0"/>
                </a:spcBef>
                <a:spcAft>
                  <a:spcPts val="0"/>
                </a:spcAft>
                <a:buClrTx/>
                <a:buSzTx/>
                <a:buFontTx/>
                <a:buNone/>
                <a:tabLst/>
              </a:pPr>
              <a:r>
                <a:rPr lang="fr-FR" sz="800" b="1" dirty="0">
                  <a:latin typeface="Comic Sans MS" panose="030F0702030302020204" pitchFamily="66" charset="0"/>
                </a:rPr>
                <a:t>13% + 3% des emplois</a:t>
              </a:r>
              <a:endParaRPr kumimoji="0" lang="fr-FR" sz="800" b="1" i="0" u="none" strike="noStrike" cap="none" spc="0" normalizeH="0" baseline="0" dirty="0">
                <a:ln>
                  <a:noFill/>
                </a:ln>
                <a:solidFill>
                  <a:srgbClr val="000000"/>
                </a:solidFill>
                <a:effectLst/>
                <a:uFillTx/>
                <a:latin typeface="Comic Sans MS" panose="030F0702030302020204" pitchFamily="66" charset="0"/>
                <a:sym typeface="Arial"/>
              </a:endParaRPr>
            </a:p>
          </p:txBody>
        </p:sp>
        <p:sp>
          <p:nvSpPr>
            <p:cNvPr id="31" name="ZoneTexte 30">
              <a:extLst>
                <a:ext uri="{FF2B5EF4-FFF2-40B4-BE49-F238E27FC236}">
                  <a16:creationId xmlns="" xmlns:a16="http://schemas.microsoft.com/office/drawing/2014/main" id="{EB471CB5-16F3-4DC9-A4BD-401B862D85D1}"/>
                </a:ext>
              </a:extLst>
            </p:cNvPr>
            <p:cNvSpPr txBox="1"/>
            <p:nvPr/>
          </p:nvSpPr>
          <p:spPr>
            <a:xfrm>
              <a:off x="3529012" y="2972593"/>
              <a:ext cx="1490662"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Sphère productive</a:t>
              </a:r>
            </a:p>
          </p:txBody>
        </p:sp>
      </p:grpSp>
      <p:grpSp>
        <p:nvGrpSpPr>
          <p:cNvPr id="29699" name="Groupe 29698">
            <a:extLst>
              <a:ext uri="{FF2B5EF4-FFF2-40B4-BE49-F238E27FC236}">
                <a16:creationId xmlns="" xmlns:a16="http://schemas.microsoft.com/office/drawing/2014/main" id="{26FBCF25-37F0-47B2-9171-18D5A5702F14}"/>
              </a:ext>
            </a:extLst>
          </p:cNvPr>
          <p:cNvGrpSpPr/>
          <p:nvPr/>
        </p:nvGrpSpPr>
        <p:grpSpPr>
          <a:xfrm>
            <a:off x="2053578" y="4961876"/>
            <a:ext cx="5271148" cy="901646"/>
            <a:chOff x="2053578" y="4961876"/>
            <a:chExt cx="5271148" cy="901646"/>
          </a:xfrm>
        </p:grpSpPr>
        <p:sp>
          <p:nvSpPr>
            <p:cNvPr id="62" name="Flèche : angle droit 61">
              <a:extLst>
                <a:ext uri="{FF2B5EF4-FFF2-40B4-BE49-F238E27FC236}">
                  <a16:creationId xmlns="" xmlns:a16="http://schemas.microsoft.com/office/drawing/2014/main" id="{2EE5276B-5CAE-46CF-89BE-549CECDF12D6}"/>
                </a:ext>
              </a:extLst>
            </p:cNvPr>
            <p:cNvSpPr/>
            <p:nvPr/>
          </p:nvSpPr>
          <p:spPr>
            <a:xfrm rot="5400000">
              <a:off x="1920883" y="5094571"/>
              <a:ext cx="634905" cy="369516"/>
            </a:xfrm>
            <a:prstGeom prst="bentUpArrow">
              <a:avLst/>
            </a:prstGeom>
            <a:solidFill>
              <a:schemeClr val="accent3">
                <a:lumMod val="5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63" name="ZoneTexte 62">
              <a:extLst>
                <a:ext uri="{FF2B5EF4-FFF2-40B4-BE49-F238E27FC236}">
                  <a16:creationId xmlns="" xmlns:a16="http://schemas.microsoft.com/office/drawing/2014/main" id="{4DFF8C5D-C96A-4D60-B1E8-43B90A35A7C5}"/>
                </a:ext>
              </a:extLst>
            </p:cNvPr>
            <p:cNvSpPr txBox="1"/>
            <p:nvPr/>
          </p:nvSpPr>
          <p:spPr>
            <a:xfrm>
              <a:off x="2533650" y="5330043"/>
              <a:ext cx="479107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400" dirty="0"/>
                <a:t>Industrie (13% des emplois) + activités péri-productives  (25% des emplois) = </a:t>
              </a:r>
              <a:r>
                <a:rPr lang="fr-FR" sz="1400" b="1" dirty="0"/>
                <a:t>38% de l’emploi</a:t>
              </a:r>
              <a:endParaRPr kumimoji="0" lang="fr-FR" sz="1400" b="1" i="0" u="none" strike="noStrike" cap="none" spc="0" normalizeH="0" baseline="0" dirty="0">
                <a:ln>
                  <a:noFill/>
                </a:ln>
                <a:solidFill>
                  <a:srgbClr val="000000"/>
                </a:solidFill>
                <a:effectLst/>
                <a:uFillTx/>
                <a:latin typeface="+mn-lt"/>
                <a:ea typeface="+mn-ea"/>
                <a:cs typeface="+mn-cs"/>
                <a:sym typeface="Arial"/>
              </a:endParaRPr>
            </a:p>
          </p:txBody>
        </p:sp>
      </p:grpSp>
      <p:grpSp>
        <p:nvGrpSpPr>
          <p:cNvPr id="29700" name="Groupe 29699">
            <a:extLst>
              <a:ext uri="{FF2B5EF4-FFF2-40B4-BE49-F238E27FC236}">
                <a16:creationId xmlns="" xmlns:a16="http://schemas.microsoft.com/office/drawing/2014/main" id="{368A1756-7A0B-45BE-BD47-6558A3DCF097}"/>
              </a:ext>
            </a:extLst>
          </p:cNvPr>
          <p:cNvGrpSpPr/>
          <p:nvPr/>
        </p:nvGrpSpPr>
        <p:grpSpPr>
          <a:xfrm>
            <a:off x="4243385" y="1436644"/>
            <a:ext cx="4712764" cy="4426878"/>
            <a:chOff x="4243385" y="1436644"/>
            <a:chExt cx="4712764" cy="4426878"/>
          </a:xfrm>
        </p:grpSpPr>
        <p:pic>
          <p:nvPicPr>
            <p:cNvPr id="29698" name="Picture 2" descr="Résultat de recherche d'images pour &quot;la société hyper industrielle&quot;">
              <a:extLst>
                <a:ext uri="{FF2B5EF4-FFF2-40B4-BE49-F238E27FC236}">
                  <a16:creationId xmlns="" xmlns:a16="http://schemas.microsoft.com/office/drawing/2014/main" id="{A9BF8274-6E86-4518-B004-F336FC509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190" y="1436644"/>
              <a:ext cx="2423959" cy="3563875"/>
            </a:xfrm>
            <a:prstGeom prst="rect">
              <a:avLst/>
            </a:prstGeom>
            <a:noFill/>
            <a:extLst>
              <a:ext uri="{909E8E84-426E-40DD-AFC4-6F175D3DCCD1}">
                <a14:hiddenFill xmlns:a14="http://schemas.microsoft.com/office/drawing/2010/main">
                  <a:solidFill>
                    <a:srgbClr val="FFFFFF"/>
                  </a:solidFill>
                </a14:hiddenFill>
              </a:ext>
            </a:extLst>
          </p:spPr>
        </p:pic>
        <p:sp>
          <p:nvSpPr>
            <p:cNvPr id="29696" name="Rectangle : coins arrondis 29695">
              <a:extLst>
                <a:ext uri="{FF2B5EF4-FFF2-40B4-BE49-F238E27FC236}">
                  <a16:creationId xmlns="" xmlns:a16="http://schemas.microsoft.com/office/drawing/2014/main" id="{0C330EAB-334D-4A54-9486-6C2440F93C56}"/>
                </a:ext>
              </a:extLst>
            </p:cNvPr>
            <p:cNvSpPr/>
            <p:nvPr/>
          </p:nvSpPr>
          <p:spPr>
            <a:xfrm>
              <a:off x="4243385" y="5596782"/>
              <a:ext cx="1414465" cy="266740"/>
            </a:xfrm>
            <a:prstGeom prst="roundRect">
              <a:avLst/>
            </a:prstGeom>
            <a:noFill/>
            <a:ln w="508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9697" name="Forme libre : forme 29696">
              <a:extLst>
                <a:ext uri="{FF2B5EF4-FFF2-40B4-BE49-F238E27FC236}">
                  <a16:creationId xmlns="" xmlns:a16="http://schemas.microsoft.com/office/drawing/2014/main" id="{D9CD7F2F-BDA4-47DC-9AD6-DA07DC3AD68C}"/>
                </a:ext>
              </a:extLst>
            </p:cNvPr>
            <p:cNvSpPr/>
            <p:nvPr/>
          </p:nvSpPr>
          <p:spPr>
            <a:xfrm>
              <a:off x="4858898" y="3143250"/>
              <a:ext cx="2408677" cy="2457450"/>
            </a:xfrm>
            <a:custGeom>
              <a:avLst/>
              <a:gdLst>
                <a:gd name="connsiteX0" fmla="*/ 46477 w 2408677"/>
                <a:gd name="connsiteY0" fmla="*/ 2457450 h 2457450"/>
                <a:gd name="connsiteX1" fmla="*/ 103627 w 2408677"/>
                <a:gd name="connsiteY1" fmla="*/ 1304925 h 2457450"/>
                <a:gd name="connsiteX2" fmla="*/ 960877 w 2408677"/>
                <a:gd name="connsiteY2" fmla="*/ 600075 h 2457450"/>
                <a:gd name="connsiteX3" fmla="*/ 2408677 w 2408677"/>
                <a:gd name="connsiteY3" fmla="*/ 0 h 2457450"/>
              </a:gdLst>
              <a:ahLst/>
              <a:cxnLst>
                <a:cxn ang="0">
                  <a:pos x="connsiteX0" y="connsiteY0"/>
                </a:cxn>
                <a:cxn ang="0">
                  <a:pos x="connsiteX1" y="connsiteY1"/>
                </a:cxn>
                <a:cxn ang="0">
                  <a:pos x="connsiteX2" y="connsiteY2"/>
                </a:cxn>
                <a:cxn ang="0">
                  <a:pos x="connsiteX3" y="connsiteY3"/>
                </a:cxn>
              </a:cxnLst>
              <a:rect l="l" t="t" r="r" b="b"/>
              <a:pathLst>
                <a:path w="2408677" h="2457450">
                  <a:moveTo>
                    <a:pt x="46477" y="2457450"/>
                  </a:moveTo>
                  <a:cubicBezTo>
                    <a:pt x="-1148" y="2035968"/>
                    <a:pt x="-48773" y="1614487"/>
                    <a:pt x="103627" y="1304925"/>
                  </a:cubicBezTo>
                  <a:cubicBezTo>
                    <a:pt x="256027" y="995363"/>
                    <a:pt x="576702" y="817562"/>
                    <a:pt x="960877" y="600075"/>
                  </a:cubicBezTo>
                  <a:cubicBezTo>
                    <a:pt x="1345052" y="382588"/>
                    <a:pt x="1876864" y="191294"/>
                    <a:pt x="2408677" y="0"/>
                  </a:cubicBezTo>
                </a:path>
              </a:pathLst>
            </a:custGeom>
            <a:noFill/>
            <a:ln w="50800" cap="flat">
              <a:solidFill>
                <a:srgbClr val="FF2600"/>
              </a:solidFill>
              <a:prstDash val="solid"/>
              <a:round/>
              <a:tailEnd type="arrow"/>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grpSp>
    </p:spTree>
    <p:extLst>
      <p:ext uri="{BB962C8B-B14F-4D97-AF65-F5344CB8AC3E}">
        <p14:creationId xmlns:p14="http://schemas.microsoft.com/office/powerpoint/2010/main" val="3672363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circle(out)">
                                      <p:cBhvr>
                                        <p:cTn id="12" dur="20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699"/>
                                        </p:tgtEl>
                                        <p:attrNameLst>
                                          <p:attrName>style.visibility</p:attrName>
                                        </p:attrNameLst>
                                      </p:cBhvr>
                                      <p:to>
                                        <p:strVal val="visible"/>
                                      </p:to>
                                    </p:set>
                                    <p:animEffect transition="in" filter="wipe(left)">
                                      <p:cBhvr>
                                        <p:cTn id="17" dur="2000"/>
                                        <p:tgtEl>
                                          <p:spTgt spid="2969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700"/>
                                        </p:tgtEl>
                                        <p:attrNameLst>
                                          <p:attrName>style.visibility</p:attrName>
                                        </p:attrNameLst>
                                      </p:cBhvr>
                                      <p:to>
                                        <p:strVal val="visible"/>
                                      </p:to>
                                    </p:set>
                                    <p:animEffect transition="in" filter="wipe(left)">
                                      <p:cBhvr>
                                        <p:cTn id="22" dur="20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478D833-9798-411E-9CA9-D1138812EF0F}"/>
              </a:ext>
            </a:extLst>
          </p:cNvPr>
          <p:cNvSpPr>
            <a:spLocks noGrp="1"/>
          </p:cNvSpPr>
          <p:nvPr>
            <p:ph type="title"/>
          </p:nvPr>
        </p:nvSpPr>
        <p:spPr>
          <a:xfrm>
            <a:off x="335962" y="234011"/>
            <a:ext cx="8229600" cy="990600"/>
          </a:xfrm>
        </p:spPr>
        <p:txBody>
          <a:bodyPr>
            <a:normAutofit/>
          </a:bodyPr>
          <a:lstStyle/>
          <a:p>
            <a:pPr algn="ctr"/>
            <a:r>
              <a:rPr lang="fr-FR" sz="3200" dirty="0"/>
              <a:t>Economie hyper-industrielle ou économie post-industrielle ?</a:t>
            </a:r>
          </a:p>
        </p:txBody>
      </p:sp>
      <p:grpSp>
        <p:nvGrpSpPr>
          <p:cNvPr id="61" name="Groupe 60">
            <a:extLst>
              <a:ext uri="{FF2B5EF4-FFF2-40B4-BE49-F238E27FC236}">
                <a16:creationId xmlns="" xmlns:a16="http://schemas.microsoft.com/office/drawing/2014/main" id="{3605CB16-A619-40F5-AD87-D49CF0BB5DCE}"/>
              </a:ext>
            </a:extLst>
          </p:cNvPr>
          <p:cNvGrpSpPr/>
          <p:nvPr/>
        </p:nvGrpSpPr>
        <p:grpSpPr>
          <a:xfrm>
            <a:off x="2078409" y="1578671"/>
            <a:ext cx="4391868" cy="3421848"/>
            <a:chOff x="2078409" y="1578671"/>
            <a:chExt cx="4391868" cy="3421848"/>
          </a:xfrm>
        </p:grpSpPr>
        <p:sp>
          <p:nvSpPr>
            <p:cNvPr id="55" name="ZoneTexte 54">
              <a:extLst>
                <a:ext uri="{FF2B5EF4-FFF2-40B4-BE49-F238E27FC236}">
                  <a16:creationId xmlns="" xmlns:a16="http://schemas.microsoft.com/office/drawing/2014/main" id="{94202413-100F-4B35-894C-B4170F812965}"/>
                </a:ext>
              </a:extLst>
            </p:cNvPr>
            <p:cNvSpPr txBox="1"/>
            <p:nvPr/>
          </p:nvSpPr>
          <p:spPr>
            <a:xfrm>
              <a:off x="3723697" y="3997384"/>
              <a:ext cx="103937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Gestion</a:t>
              </a:r>
            </a:p>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(services informatiques, comptabilité, contrôle qualité…)</a:t>
              </a:r>
            </a:p>
          </p:txBody>
        </p:sp>
        <p:grpSp>
          <p:nvGrpSpPr>
            <p:cNvPr id="60" name="Groupe 59">
              <a:extLst>
                <a:ext uri="{FF2B5EF4-FFF2-40B4-BE49-F238E27FC236}">
                  <a16:creationId xmlns="" xmlns:a16="http://schemas.microsoft.com/office/drawing/2014/main" id="{4F7CAE13-B8F8-49C5-924D-CFEBFE442B9D}"/>
                </a:ext>
              </a:extLst>
            </p:cNvPr>
            <p:cNvGrpSpPr/>
            <p:nvPr/>
          </p:nvGrpSpPr>
          <p:grpSpPr>
            <a:xfrm>
              <a:off x="2078409" y="1578671"/>
              <a:ext cx="4391868" cy="3421848"/>
              <a:chOff x="2078409" y="1578671"/>
              <a:chExt cx="4391868" cy="3421848"/>
            </a:xfrm>
          </p:grpSpPr>
          <p:sp>
            <p:nvSpPr>
              <p:cNvPr id="57" name="Rectangle 56">
                <a:extLst>
                  <a:ext uri="{FF2B5EF4-FFF2-40B4-BE49-F238E27FC236}">
                    <a16:creationId xmlns="" xmlns:a16="http://schemas.microsoft.com/office/drawing/2014/main" id="{7EF01BF1-3DD1-4211-81A8-65430E67AA9A}"/>
                  </a:ext>
                </a:extLst>
              </p:cNvPr>
              <p:cNvSpPr/>
              <p:nvPr/>
            </p:nvSpPr>
            <p:spPr>
              <a:xfrm>
                <a:off x="2078409" y="1578671"/>
                <a:ext cx="4391868" cy="3395856"/>
              </a:xfrm>
              <a:prstGeom prst="rect">
                <a:avLst/>
              </a:prstGeom>
              <a:solidFill>
                <a:schemeClr val="accent3">
                  <a:lumMod val="75000"/>
                  <a:alpha val="38000"/>
                </a:schemeClr>
              </a:solidFill>
              <a:ln w="25400" cap="flat">
                <a:solidFill>
                  <a:schemeClr val="accent3">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n-lt"/>
                  <a:ea typeface="+mn-ea"/>
                  <a:cs typeface="+mn-cs"/>
                  <a:sym typeface="Arial"/>
                </a:endParaRPr>
              </a:p>
            </p:txBody>
          </p:sp>
          <p:sp>
            <p:nvSpPr>
              <p:cNvPr id="23" name="Rectangle 22">
                <a:extLst>
                  <a:ext uri="{FF2B5EF4-FFF2-40B4-BE49-F238E27FC236}">
                    <a16:creationId xmlns="" xmlns:a16="http://schemas.microsoft.com/office/drawing/2014/main" id="{AF857E3D-C555-4662-B506-2DD700674463}"/>
                  </a:ext>
                </a:extLst>
              </p:cNvPr>
              <p:cNvSpPr/>
              <p:nvPr/>
            </p:nvSpPr>
            <p:spPr>
              <a:xfrm>
                <a:off x="2293143" y="1824037"/>
                <a:ext cx="3962400" cy="2905125"/>
              </a:xfrm>
              <a:prstGeom prst="rect">
                <a:avLst/>
              </a:prstGeom>
              <a:noFill/>
              <a:ln w="25400" cap="flat">
                <a:solidFill>
                  <a:schemeClr val="accent3">
                    <a:lumMod val="50000"/>
                  </a:schemeClr>
                </a:solidFill>
                <a:prstDash val="sysDot"/>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36" name="Connecteur droit 35">
                <a:extLst>
                  <a:ext uri="{FF2B5EF4-FFF2-40B4-BE49-F238E27FC236}">
                    <a16:creationId xmlns="" xmlns:a16="http://schemas.microsoft.com/office/drawing/2014/main" id="{0D9EC09A-D548-420F-AA9A-E67A44B73991}"/>
                  </a:ext>
                </a:extLst>
              </p:cNvPr>
              <p:cNvCxnSpPr>
                <a:cxnSpLocks/>
                <a:stCxn id="3" idx="7"/>
              </p:cNvCxnSpPr>
              <p:nvPr/>
            </p:nvCxnSpPr>
            <p:spPr>
              <a:xfrm flipV="1">
                <a:off x="4792305" y="1824039"/>
                <a:ext cx="1463238" cy="947422"/>
              </a:xfrm>
              <a:prstGeom prst="line">
                <a:avLst/>
              </a:prstGeom>
              <a:noFill/>
              <a:ln w="25400" cap="flat">
                <a:solidFill>
                  <a:schemeClr val="accent3">
                    <a:lumMod val="50000"/>
                  </a:schemeClr>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2" name="Connecteur droit 41">
                <a:extLst>
                  <a:ext uri="{FF2B5EF4-FFF2-40B4-BE49-F238E27FC236}">
                    <a16:creationId xmlns="" xmlns:a16="http://schemas.microsoft.com/office/drawing/2014/main" id="{CD2F5BA3-1B2F-4A6F-881C-399B87603FF4}"/>
                  </a:ext>
                </a:extLst>
              </p:cNvPr>
              <p:cNvCxnSpPr>
                <a:cxnSpLocks/>
                <a:endCxn id="3" idx="1"/>
              </p:cNvCxnSpPr>
              <p:nvPr/>
            </p:nvCxnSpPr>
            <p:spPr>
              <a:xfrm>
                <a:off x="2293143" y="1824037"/>
                <a:ext cx="1401325" cy="947424"/>
              </a:xfrm>
              <a:prstGeom prst="line">
                <a:avLst/>
              </a:prstGeom>
              <a:noFill/>
              <a:ln w="25400" cap="flat">
                <a:solidFill>
                  <a:schemeClr val="accent3">
                    <a:lumMod val="50000"/>
                  </a:schemeClr>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6" name="Connecteur droit 45">
                <a:extLst>
                  <a:ext uri="{FF2B5EF4-FFF2-40B4-BE49-F238E27FC236}">
                    <a16:creationId xmlns="" xmlns:a16="http://schemas.microsoft.com/office/drawing/2014/main" id="{47752BC1-D9EC-47CD-B05B-85F2383FC55C}"/>
                  </a:ext>
                </a:extLst>
              </p:cNvPr>
              <p:cNvCxnSpPr>
                <a:cxnSpLocks/>
              </p:cNvCxnSpPr>
              <p:nvPr/>
            </p:nvCxnSpPr>
            <p:spPr>
              <a:xfrm>
                <a:off x="4914900" y="3608664"/>
                <a:ext cx="1340643" cy="1120498"/>
              </a:xfrm>
              <a:prstGeom prst="line">
                <a:avLst/>
              </a:prstGeom>
              <a:noFill/>
              <a:ln w="25400" cap="flat">
                <a:solidFill>
                  <a:schemeClr val="accent3">
                    <a:lumMod val="50000"/>
                  </a:schemeClr>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1" name="Connecteur droit 50">
                <a:extLst>
                  <a:ext uri="{FF2B5EF4-FFF2-40B4-BE49-F238E27FC236}">
                    <a16:creationId xmlns="" xmlns:a16="http://schemas.microsoft.com/office/drawing/2014/main" id="{1962D1A1-EDF8-4DA0-BDD5-6541DAEAA05D}"/>
                  </a:ext>
                </a:extLst>
              </p:cNvPr>
              <p:cNvCxnSpPr>
                <a:cxnSpLocks/>
              </p:cNvCxnSpPr>
              <p:nvPr/>
            </p:nvCxnSpPr>
            <p:spPr>
              <a:xfrm flipV="1">
                <a:off x="2293143" y="3700045"/>
                <a:ext cx="1303160" cy="1029116"/>
              </a:xfrm>
              <a:prstGeom prst="line">
                <a:avLst/>
              </a:prstGeom>
              <a:noFill/>
              <a:ln w="25400" cap="flat">
                <a:solidFill>
                  <a:schemeClr val="accent3">
                    <a:lumMod val="50000"/>
                  </a:schemeClr>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53" name="ZoneTexte 52">
                <a:extLst>
                  <a:ext uri="{FF2B5EF4-FFF2-40B4-BE49-F238E27FC236}">
                    <a16:creationId xmlns="" xmlns:a16="http://schemas.microsoft.com/office/drawing/2014/main" id="{5048F3EB-D145-438E-A844-E24A8FA0EA9B}"/>
                  </a:ext>
                </a:extLst>
              </p:cNvPr>
              <p:cNvSpPr txBox="1"/>
              <p:nvPr/>
            </p:nvSpPr>
            <p:spPr>
              <a:xfrm>
                <a:off x="3424238" y="1924669"/>
                <a:ext cx="185261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Commerce interindustriel </a:t>
                </a:r>
              </a:p>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(achat et vente de pièces détachées entre fournisseurs et producteurs)</a:t>
                </a:r>
              </a:p>
            </p:txBody>
          </p:sp>
          <p:sp>
            <p:nvSpPr>
              <p:cNvPr id="54" name="ZoneTexte 53">
                <a:extLst>
                  <a:ext uri="{FF2B5EF4-FFF2-40B4-BE49-F238E27FC236}">
                    <a16:creationId xmlns="" xmlns:a16="http://schemas.microsoft.com/office/drawing/2014/main" id="{42A06773-690F-4A63-8E01-6463C96D8162}"/>
                  </a:ext>
                </a:extLst>
              </p:cNvPr>
              <p:cNvSpPr txBox="1"/>
              <p:nvPr/>
            </p:nvSpPr>
            <p:spPr>
              <a:xfrm>
                <a:off x="5154253" y="2871097"/>
                <a:ext cx="103937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Transports</a:t>
                </a:r>
              </a:p>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(acheminement des composants et pièces détachées)</a:t>
                </a:r>
              </a:p>
            </p:txBody>
          </p:sp>
          <p:sp>
            <p:nvSpPr>
              <p:cNvPr id="56" name="ZoneTexte 55">
                <a:extLst>
                  <a:ext uri="{FF2B5EF4-FFF2-40B4-BE49-F238E27FC236}">
                    <a16:creationId xmlns="" xmlns:a16="http://schemas.microsoft.com/office/drawing/2014/main" id="{9051892D-60E0-4121-847E-6231796A0346}"/>
                  </a:ext>
                </a:extLst>
              </p:cNvPr>
              <p:cNvSpPr txBox="1"/>
              <p:nvPr/>
            </p:nvSpPr>
            <p:spPr>
              <a:xfrm>
                <a:off x="2360433" y="2960786"/>
                <a:ext cx="103937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Banques, assurances</a:t>
                </a:r>
              </a:p>
            </p:txBody>
          </p:sp>
          <p:sp>
            <p:nvSpPr>
              <p:cNvPr id="58" name="ZoneTexte 57">
                <a:extLst>
                  <a:ext uri="{FF2B5EF4-FFF2-40B4-BE49-F238E27FC236}">
                    <a16:creationId xmlns="" xmlns:a16="http://schemas.microsoft.com/office/drawing/2014/main" id="{0ADAC0D1-B752-4B8E-B364-10F4B1FD7E41}"/>
                  </a:ext>
                </a:extLst>
              </p:cNvPr>
              <p:cNvSpPr txBox="1"/>
              <p:nvPr/>
            </p:nvSpPr>
            <p:spPr>
              <a:xfrm>
                <a:off x="3168824" y="1610685"/>
                <a:ext cx="2049724"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u="none" strike="noStrike" cap="all" spc="0" normalizeH="0" dirty="0">
                    <a:ln>
                      <a:noFill/>
                    </a:ln>
                    <a:solidFill>
                      <a:srgbClr val="000000"/>
                    </a:solidFill>
                    <a:effectLst/>
                    <a:uFillTx/>
                    <a:latin typeface="Comic Sans MS" panose="030F0702030302020204" pitchFamily="66" charset="0"/>
                    <a:sym typeface="Arial"/>
                  </a:rPr>
                  <a:t>Sphère péri-productive</a:t>
                </a:r>
              </a:p>
            </p:txBody>
          </p:sp>
          <p:sp>
            <p:nvSpPr>
              <p:cNvPr id="59" name="ZoneTexte 58">
                <a:extLst>
                  <a:ext uri="{FF2B5EF4-FFF2-40B4-BE49-F238E27FC236}">
                    <a16:creationId xmlns="" xmlns:a16="http://schemas.microsoft.com/office/drawing/2014/main" id="{92B6DC88-B61F-4FDE-BBFF-66EA146832B7}"/>
                  </a:ext>
                </a:extLst>
              </p:cNvPr>
              <p:cNvSpPr txBox="1"/>
              <p:nvPr/>
            </p:nvSpPr>
            <p:spPr>
              <a:xfrm>
                <a:off x="3137295" y="4774816"/>
                <a:ext cx="2447926"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25% des emplois, 6,5 millions des emplois </a:t>
                </a:r>
              </a:p>
            </p:txBody>
          </p:sp>
        </p:grpSp>
      </p:grpSp>
      <p:grpSp>
        <p:nvGrpSpPr>
          <p:cNvPr id="20" name="Groupe 19">
            <a:extLst>
              <a:ext uri="{FF2B5EF4-FFF2-40B4-BE49-F238E27FC236}">
                <a16:creationId xmlns="" xmlns:a16="http://schemas.microsoft.com/office/drawing/2014/main" id="{7E6C376B-F8F1-4F71-B98D-2AC883E3FC23}"/>
              </a:ext>
            </a:extLst>
          </p:cNvPr>
          <p:cNvGrpSpPr/>
          <p:nvPr/>
        </p:nvGrpSpPr>
        <p:grpSpPr>
          <a:xfrm>
            <a:off x="3467099" y="2562225"/>
            <a:ext cx="1552575" cy="1428750"/>
            <a:chOff x="3467099" y="2562225"/>
            <a:chExt cx="1552575" cy="1428750"/>
          </a:xfrm>
          <a:effectLst/>
        </p:grpSpPr>
        <p:sp>
          <p:nvSpPr>
            <p:cNvPr id="3" name="Ellipse 2">
              <a:extLst>
                <a:ext uri="{FF2B5EF4-FFF2-40B4-BE49-F238E27FC236}">
                  <a16:creationId xmlns="" xmlns:a16="http://schemas.microsoft.com/office/drawing/2014/main" id="{155CF368-1394-4C3D-8874-C259E44EE6EC}"/>
                </a:ext>
              </a:extLst>
            </p:cNvPr>
            <p:cNvSpPr/>
            <p:nvPr/>
          </p:nvSpPr>
          <p:spPr>
            <a:xfrm>
              <a:off x="3467099" y="2562225"/>
              <a:ext cx="1552575" cy="1428750"/>
            </a:xfrm>
            <a:prstGeom prst="ellipse">
              <a:avLst/>
            </a:prstGeom>
            <a:solidFill>
              <a:schemeClr val="accent5">
                <a:lumMod val="75000"/>
                <a:alpha val="30000"/>
              </a:schemeClr>
            </a:solidFill>
            <a:ln w="254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8" name="ZoneTexte 7">
              <a:extLst>
                <a:ext uri="{FF2B5EF4-FFF2-40B4-BE49-F238E27FC236}">
                  <a16:creationId xmlns="" xmlns:a16="http://schemas.microsoft.com/office/drawing/2014/main" id="{689B8990-A702-4237-BB50-77505A1B375F}"/>
                </a:ext>
              </a:extLst>
            </p:cNvPr>
            <p:cNvSpPr txBox="1"/>
            <p:nvPr/>
          </p:nvSpPr>
          <p:spPr>
            <a:xfrm>
              <a:off x="3529012" y="3276600"/>
              <a:ext cx="149066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Industrie + Agriculture</a:t>
              </a:r>
            </a:p>
            <a:p>
              <a:pPr marL="0" marR="0" indent="0" algn="ctr" defTabSz="914400" rtl="0" fontAlgn="auto" latinLnBrk="0" hangingPunct="0">
                <a:lnSpc>
                  <a:spcPct val="100000"/>
                </a:lnSpc>
                <a:spcBef>
                  <a:spcPts val="0"/>
                </a:spcBef>
                <a:spcAft>
                  <a:spcPts val="0"/>
                </a:spcAft>
                <a:buClrTx/>
                <a:buSzTx/>
                <a:buFontTx/>
                <a:buNone/>
                <a:tabLst/>
              </a:pPr>
              <a:r>
                <a:rPr lang="fr-FR" sz="800" b="1" dirty="0">
                  <a:latin typeface="Comic Sans MS" panose="030F0702030302020204" pitchFamily="66" charset="0"/>
                </a:rPr>
                <a:t>13% + 3% des emplois</a:t>
              </a:r>
              <a:endParaRPr kumimoji="0" lang="fr-FR" sz="800" b="1" i="0" u="none" strike="noStrike" cap="none" spc="0" normalizeH="0" baseline="0" dirty="0">
                <a:ln>
                  <a:noFill/>
                </a:ln>
                <a:solidFill>
                  <a:srgbClr val="000000"/>
                </a:solidFill>
                <a:effectLst/>
                <a:uFillTx/>
                <a:latin typeface="Comic Sans MS" panose="030F0702030302020204" pitchFamily="66" charset="0"/>
                <a:sym typeface="Arial"/>
              </a:endParaRPr>
            </a:p>
          </p:txBody>
        </p:sp>
        <p:sp>
          <p:nvSpPr>
            <p:cNvPr id="31" name="ZoneTexte 30">
              <a:extLst>
                <a:ext uri="{FF2B5EF4-FFF2-40B4-BE49-F238E27FC236}">
                  <a16:creationId xmlns="" xmlns:a16="http://schemas.microsoft.com/office/drawing/2014/main" id="{EB471CB5-16F3-4DC9-A4BD-401B862D85D1}"/>
                </a:ext>
              </a:extLst>
            </p:cNvPr>
            <p:cNvSpPr txBox="1"/>
            <p:nvPr/>
          </p:nvSpPr>
          <p:spPr>
            <a:xfrm>
              <a:off x="3529012" y="2972593"/>
              <a:ext cx="1490662"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Comic Sans MS" panose="030F0702030302020204" pitchFamily="66" charset="0"/>
                  <a:sym typeface="Arial"/>
                </a:rPr>
                <a:t>Sphère productive</a:t>
              </a:r>
            </a:p>
          </p:txBody>
        </p:sp>
      </p:grpSp>
      <p:grpSp>
        <p:nvGrpSpPr>
          <p:cNvPr id="15" name="Groupe 14">
            <a:extLst>
              <a:ext uri="{FF2B5EF4-FFF2-40B4-BE49-F238E27FC236}">
                <a16:creationId xmlns="" xmlns:a16="http://schemas.microsoft.com/office/drawing/2014/main" id="{49C01206-4F8C-4EF2-BB7C-848A307C24F1}"/>
              </a:ext>
            </a:extLst>
          </p:cNvPr>
          <p:cNvGrpSpPr/>
          <p:nvPr/>
        </p:nvGrpSpPr>
        <p:grpSpPr>
          <a:xfrm>
            <a:off x="493593" y="987363"/>
            <a:ext cx="4582077" cy="3728166"/>
            <a:chOff x="493593" y="987363"/>
            <a:chExt cx="4582077" cy="3728166"/>
          </a:xfrm>
        </p:grpSpPr>
        <p:grpSp>
          <p:nvGrpSpPr>
            <p:cNvPr id="11" name="Groupe 10">
              <a:extLst>
                <a:ext uri="{FF2B5EF4-FFF2-40B4-BE49-F238E27FC236}">
                  <a16:creationId xmlns="" xmlns:a16="http://schemas.microsoft.com/office/drawing/2014/main" id="{E4D70AFD-0105-4FCA-BFED-1CE275081EF1}"/>
                </a:ext>
              </a:extLst>
            </p:cNvPr>
            <p:cNvGrpSpPr/>
            <p:nvPr/>
          </p:nvGrpSpPr>
          <p:grpSpPr>
            <a:xfrm>
              <a:off x="493593" y="987363"/>
              <a:ext cx="4582077" cy="2439212"/>
              <a:chOff x="493593" y="987363"/>
              <a:chExt cx="4582077" cy="2439212"/>
            </a:xfrm>
          </p:grpSpPr>
          <p:grpSp>
            <p:nvGrpSpPr>
              <p:cNvPr id="6" name="Groupe 5">
                <a:extLst>
                  <a:ext uri="{FF2B5EF4-FFF2-40B4-BE49-F238E27FC236}">
                    <a16:creationId xmlns="" xmlns:a16="http://schemas.microsoft.com/office/drawing/2014/main" id="{DCAE041A-A51F-424B-8177-F59DC60BBCA3}"/>
                  </a:ext>
                </a:extLst>
              </p:cNvPr>
              <p:cNvGrpSpPr/>
              <p:nvPr/>
            </p:nvGrpSpPr>
            <p:grpSpPr>
              <a:xfrm>
                <a:off x="493593" y="1878909"/>
                <a:ext cx="4582077" cy="1268908"/>
                <a:chOff x="180997" y="1327375"/>
                <a:chExt cx="4582077" cy="1268908"/>
              </a:xfrm>
            </p:grpSpPr>
            <p:pic>
              <p:nvPicPr>
                <p:cNvPr id="4" name="Image 3">
                  <a:extLst>
                    <a:ext uri="{FF2B5EF4-FFF2-40B4-BE49-F238E27FC236}">
                      <a16:creationId xmlns="" xmlns:a16="http://schemas.microsoft.com/office/drawing/2014/main" id="{77811551-9FCE-4E6E-8B58-B8E6CE48CD5A}"/>
                    </a:ext>
                  </a:extLst>
                </p:cNvPr>
                <p:cNvPicPr>
                  <a:picLocks noChangeAspect="1"/>
                </p:cNvPicPr>
                <p:nvPr/>
              </p:nvPicPr>
              <p:blipFill>
                <a:blip r:embed="rId2"/>
                <a:stretch>
                  <a:fillRect/>
                </a:stretch>
              </p:blipFill>
              <p:spPr>
                <a:xfrm>
                  <a:off x="180997" y="1327375"/>
                  <a:ext cx="4582077" cy="1262499"/>
                </a:xfrm>
                <a:prstGeom prst="rect">
                  <a:avLst/>
                </a:prstGeom>
              </p:spPr>
            </p:pic>
            <p:sp>
              <p:nvSpPr>
                <p:cNvPr id="5" name="Rectangle 4">
                  <a:extLst>
                    <a:ext uri="{FF2B5EF4-FFF2-40B4-BE49-F238E27FC236}">
                      <a16:creationId xmlns="" xmlns:a16="http://schemas.microsoft.com/office/drawing/2014/main" id="{C6BD0AA7-2AD3-420D-8C9A-C391CD52B188}"/>
                    </a:ext>
                  </a:extLst>
                </p:cNvPr>
                <p:cNvSpPr/>
                <p:nvPr/>
              </p:nvSpPr>
              <p:spPr>
                <a:xfrm>
                  <a:off x="3596303" y="1795882"/>
                  <a:ext cx="1166771" cy="800401"/>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pic>
            <p:nvPicPr>
              <p:cNvPr id="9" name="Image 8">
                <a:extLst>
                  <a:ext uri="{FF2B5EF4-FFF2-40B4-BE49-F238E27FC236}">
                    <a16:creationId xmlns="" xmlns:a16="http://schemas.microsoft.com/office/drawing/2014/main" id="{A94CC04E-9DDE-4FA5-B2D2-947A2F02B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861" y="987363"/>
                <a:ext cx="2746730" cy="913816"/>
              </a:xfrm>
              <a:prstGeom prst="rect">
                <a:avLst/>
              </a:prstGeom>
            </p:spPr>
          </p:pic>
          <p:sp>
            <p:nvSpPr>
              <p:cNvPr id="10" name="ZoneTexte 9">
                <a:extLst>
                  <a:ext uri="{FF2B5EF4-FFF2-40B4-BE49-F238E27FC236}">
                    <a16:creationId xmlns="" xmlns:a16="http://schemas.microsoft.com/office/drawing/2014/main" id="{9548DDEE-DC24-47F3-A4D5-9C3AB99870A6}"/>
                  </a:ext>
                </a:extLst>
              </p:cNvPr>
              <p:cNvSpPr txBox="1"/>
              <p:nvPr/>
            </p:nvSpPr>
            <p:spPr>
              <a:xfrm>
                <a:off x="593549" y="3077762"/>
                <a:ext cx="4426126" cy="34881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800" b="1" dirty="0"/>
                  <a:t>Source </a:t>
                </a:r>
                <a:r>
                  <a:rPr lang="fr-FR" sz="800" dirty="0"/>
                  <a:t>: https://www.lemagit.fr/actualites/450413143/Pour-ses-50-ans-CapGemini-passe-la-barre-des-12-milliards-deuros-de-chiffre-daffaires</a:t>
                </a:r>
                <a:endParaRPr kumimoji="0" lang="fr-FR" sz="800" b="0" i="0" u="none" strike="noStrike" cap="none" spc="0" normalizeH="0" baseline="0" dirty="0">
                  <a:ln>
                    <a:noFill/>
                  </a:ln>
                  <a:solidFill>
                    <a:srgbClr val="000000"/>
                  </a:solidFill>
                  <a:effectLst/>
                  <a:uFillTx/>
                  <a:latin typeface="+mn-lt"/>
                  <a:ea typeface="+mn-ea"/>
                  <a:cs typeface="+mn-cs"/>
                  <a:sym typeface="Arial"/>
                </a:endParaRPr>
              </a:p>
            </p:txBody>
          </p:sp>
        </p:grpSp>
        <p:sp>
          <p:nvSpPr>
            <p:cNvPr id="12" name="Rectangle : coins arrondis 11">
              <a:extLst>
                <a:ext uri="{FF2B5EF4-FFF2-40B4-BE49-F238E27FC236}">
                  <a16:creationId xmlns="" xmlns:a16="http://schemas.microsoft.com/office/drawing/2014/main" id="{8DC72E94-AF1E-46A1-AADC-DE6839F69899}"/>
                </a:ext>
              </a:extLst>
            </p:cNvPr>
            <p:cNvSpPr/>
            <p:nvPr/>
          </p:nvSpPr>
          <p:spPr>
            <a:xfrm>
              <a:off x="3748129" y="4164210"/>
              <a:ext cx="1044176" cy="551319"/>
            </a:xfrm>
            <a:prstGeom prst="roundRect">
              <a:avLst/>
            </a:prstGeom>
            <a:noFill/>
            <a:ln w="38100" cap="flat">
              <a:solidFill>
                <a:schemeClr val="accent1">
                  <a:lumMod val="50000"/>
                </a:schemeClr>
              </a:solidFill>
              <a:prstDash val="sysDash"/>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3" name="Forme libre : forme 12">
              <a:extLst>
                <a:ext uri="{FF2B5EF4-FFF2-40B4-BE49-F238E27FC236}">
                  <a16:creationId xmlns="" xmlns:a16="http://schemas.microsoft.com/office/drawing/2014/main" id="{E828A584-7387-4349-AB7D-2850513F5ADC}"/>
                </a:ext>
              </a:extLst>
            </p:cNvPr>
            <p:cNvSpPr/>
            <p:nvPr/>
          </p:nvSpPr>
          <p:spPr>
            <a:xfrm>
              <a:off x="2171700" y="3429000"/>
              <a:ext cx="1552575" cy="1073651"/>
            </a:xfrm>
            <a:custGeom>
              <a:avLst/>
              <a:gdLst>
                <a:gd name="connsiteX0" fmla="*/ 1552575 w 1552575"/>
                <a:gd name="connsiteY0" fmla="*/ 1047750 h 1073651"/>
                <a:gd name="connsiteX1" fmla="*/ 742950 w 1552575"/>
                <a:gd name="connsiteY1" fmla="*/ 1019175 h 1073651"/>
                <a:gd name="connsiteX2" fmla="*/ 123825 w 1552575"/>
                <a:gd name="connsiteY2" fmla="*/ 561975 h 1073651"/>
                <a:gd name="connsiteX3" fmla="*/ 0 w 1552575"/>
                <a:gd name="connsiteY3" fmla="*/ 0 h 1073651"/>
              </a:gdLst>
              <a:ahLst/>
              <a:cxnLst>
                <a:cxn ang="0">
                  <a:pos x="connsiteX0" y="connsiteY0"/>
                </a:cxn>
                <a:cxn ang="0">
                  <a:pos x="connsiteX1" y="connsiteY1"/>
                </a:cxn>
                <a:cxn ang="0">
                  <a:pos x="connsiteX2" y="connsiteY2"/>
                </a:cxn>
                <a:cxn ang="0">
                  <a:pos x="connsiteX3" y="connsiteY3"/>
                </a:cxn>
              </a:cxnLst>
              <a:rect l="l" t="t" r="r" b="b"/>
              <a:pathLst>
                <a:path w="1552575" h="1073651">
                  <a:moveTo>
                    <a:pt x="1552575" y="1047750"/>
                  </a:moveTo>
                  <a:cubicBezTo>
                    <a:pt x="1266825" y="1073944"/>
                    <a:pt x="981075" y="1100138"/>
                    <a:pt x="742950" y="1019175"/>
                  </a:cubicBezTo>
                  <a:cubicBezTo>
                    <a:pt x="504825" y="938212"/>
                    <a:pt x="247650" y="731837"/>
                    <a:pt x="123825" y="561975"/>
                  </a:cubicBezTo>
                  <a:cubicBezTo>
                    <a:pt x="0" y="392112"/>
                    <a:pt x="0" y="196056"/>
                    <a:pt x="0" y="0"/>
                  </a:cubicBezTo>
                </a:path>
              </a:pathLst>
            </a:custGeom>
            <a:noFill/>
            <a:ln w="38100" cap="flat">
              <a:solidFill>
                <a:schemeClr val="accent1">
                  <a:lumMod val="50000"/>
                </a:schemeClr>
              </a:solidFill>
              <a:prstDash val="sysDot"/>
              <a:round/>
              <a:tailEnd type="arrow"/>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14" name="ZoneTexte 13">
              <a:extLst>
                <a:ext uri="{FF2B5EF4-FFF2-40B4-BE49-F238E27FC236}">
                  <a16:creationId xmlns="" xmlns:a16="http://schemas.microsoft.com/office/drawing/2014/main" id="{B877A07A-1488-4549-B146-CEE6EEE5885B}"/>
                </a:ext>
              </a:extLst>
            </p:cNvPr>
            <p:cNvSpPr txBox="1"/>
            <p:nvPr/>
          </p:nvSpPr>
          <p:spPr>
            <a:xfrm rot="1768381">
              <a:off x="1243395" y="4181078"/>
              <a:ext cx="2014788" cy="34881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mn-lt"/>
                  <a:ea typeface="+mn-ea"/>
                  <a:cs typeface="+mn-cs"/>
                  <a:sym typeface="Arial"/>
                </a:rPr>
                <a:t>210000 </a:t>
              </a:r>
              <a:r>
                <a:rPr kumimoji="0" lang="fr-FR" sz="800" b="1" i="0" u="none" strike="noStrike" cap="none" spc="0" normalizeH="0" baseline="0" dirty="0" err="1">
                  <a:ln>
                    <a:noFill/>
                  </a:ln>
                  <a:solidFill>
                    <a:srgbClr val="000000"/>
                  </a:solidFill>
                  <a:effectLst/>
                  <a:uFillTx/>
                  <a:latin typeface="+mn-lt"/>
                  <a:ea typeface="+mn-ea"/>
                  <a:cs typeface="+mn-cs"/>
                  <a:sym typeface="Arial"/>
                </a:rPr>
                <a:t>salarié.e.s</a:t>
              </a:r>
              <a:r>
                <a:rPr kumimoji="0" lang="fr-FR" sz="800" b="1" i="0" u="none" strike="noStrike" cap="none" spc="0" normalizeH="0" baseline="0" dirty="0">
                  <a:ln>
                    <a:noFill/>
                  </a:ln>
                  <a:solidFill>
                    <a:srgbClr val="000000"/>
                  </a:solidFill>
                  <a:effectLst/>
                  <a:uFillTx/>
                  <a:latin typeface="+mn-lt"/>
                  <a:ea typeface="+mn-ea"/>
                  <a:cs typeface="+mn-cs"/>
                  <a:sym typeface="Arial"/>
                </a:rPr>
                <a:t> dans le monde</a:t>
              </a:r>
            </a:p>
            <a:p>
              <a:pPr marL="0" marR="0" indent="0" algn="ctr" defTabSz="914400" rtl="0" fontAlgn="auto" latinLnBrk="0" hangingPunct="0">
                <a:lnSpc>
                  <a:spcPct val="100000"/>
                </a:lnSpc>
                <a:spcBef>
                  <a:spcPts val="0"/>
                </a:spcBef>
                <a:spcAft>
                  <a:spcPts val="0"/>
                </a:spcAft>
                <a:buClrTx/>
                <a:buSzTx/>
                <a:buFontTx/>
                <a:buNone/>
                <a:tabLst/>
              </a:pPr>
              <a:r>
                <a:rPr lang="fr-FR" sz="800" b="1" dirty="0"/>
                <a:t>d</a:t>
              </a:r>
              <a:r>
                <a:rPr kumimoji="0" lang="fr-FR" sz="800" b="1" i="0" u="none" strike="noStrike" cap="none" spc="0" normalizeH="0" baseline="0" dirty="0">
                  <a:ln>
                    <a:noFill/>
                  </a:ln>
                  <a:solidFill>
                    <a:srgbClr val="000000"/>
                  </a:solidFill>
                  <a:effectLst/>
                  <a:uFillTx/>
                  <a:latin typeface="+mn-lt"/>
                  <a:ea typeface="+mn-ea"/>
                  <a:cs typeface="+mn-cs"/>
                  <a:sym typeface="Arial"/>
                </a:rPr>
                <a:t>ont 24000 en France </a:t>
              </a:r>
            </a:p>
          </p:txBody>
        </p:sp>
      </p:grpSp>
      <p:grpSp>
        <p:nvGrpSpPr>
          <p:cNvPr id="21" name="Groupe 20">
            <a:extLst>
              <a:ext uri="{FF2B5EF4-FFF2-40B4-BE49-F238E27FC236}">
                <a16:creationId xmlns="" xmlns:a16="http://schemas.microsoft.com/office/drawing/2014/main" id="{7F2C399A-08CC-489D-AF7F-4F674B25DC33}"/>
              </a:ext>
            </a:extLst>
          </p:cNvPr>
          <p:cNvGrpSpPr/>
          <p:nvPr/>
        </p:nvGrpSpPr>
        <p:grpSpPr>
          <a:xfrm>
            <a:off x="5153200" y="2871097"/>
            <a:ext cx="4002876" cy="3319609"/>
            <a:chOff x="5153200" y="2871097"/>
            <a:chExt cx="4002876" cy="3319609"/>
          </a:xfrm>
        </p:grpSpPr>
        <p:pic>
          <p:nvPicPr>
            <p:cNvPr id="17" name="Image 16">
              <a:extLst>
                <a:ext uri="{FF2B5EF4-FFF2-40B4-BE49-F238E27FC236}">
                  <a16:creationId xmlns="" xmlns:a16="http://schemas.microsoft.com/office/drawing/2014/main" id="{36D7E5BE-EC4A-4494-8A60-09B6A3D18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910" y="3927834"/>
              <a:ext cx="2937166" cy="1575389"/>
            </a:xfrm>
            <a:prstGeom prst="rect">
              <a:avLst/>
            </a:prstGeom>
          </p:spPr>
        </p:pic>
        <p:sp>
          <p:nvSpPr>
            <p:cNvPr id="18" name="ZoneTexte 17">
              <a:extLst>
                <a:ext uri="{FF2B5EF4-FFF2-40B4-BE49-F238E27FC236}">
                  <a16:creationId xmlns="" xmlns:a16="http://schemas.microsoft.com/office/drawing/2014/main" id="{8E4E7A62-1BE8-4DE6-B2D9-552E0504DB04}"/>
                </a:ext>
              </a:extLst>
            </p:cNvPr>
            <p:cNvSpPr txBox="1"/>
            <p:nvPr/>
          </p:nvSpPr>
          <p:spPr>
            <a:xfrm>
              <a:off x="6193630" y="5441783"/>
              <a:ext cx="2962446" cy="74892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rgbClr val="000000"/>
                  </a:solidFill>
                  <a:effectLst/>
                  <a:uFillTx/>
                  <a:latin typeface="+mn-lt"/>
                  <a:ea typeface="+mn-ea"/>
                  <a:cs typeface="+mn-cs"/>
                  <a:sym typeface="Arial"/>
                </a:rPr>
                <a:t>3</a:t>
              </a:r>
              <a:r>
                <a:rPr kumimoji="0" lang="fr-FR" sz="1400" b="0" i="0" u="none" strike="noStrike" cap="none" spc="0" normalizeH="0" baseline="30000" dirty="0">
                  <a:ln>
                    <a:noFill/>
                  </a:ln>
                  <a:solidFill>
                    <a:srgbClr val="000000"/>
                  </a:solidFill>
                  <a:effectLst/>
                  <a:uFillTx/>
                  <a:latin typeface="+mn-lt"/>
                  <a:ea typeface="+mn-ea"/>
                  <a:cs typeface="+mn-cs"/>
                  <a:sym typeface="Arial"/>
                </a:rPr>
                <a:t>ème</a:t>
              </a:r>
              <a:r>
                <a:rPr kumimoji="0" lang="fr-FR" sz="1400" b="0" i="0" u="none" strike="noStrike" cap="none" spc="0" normalizeH="0" baseline="0" dirty="0">
                  <a:ln>
                    <a:noFill/>
                  </a:ln>
                  <a:solidFill>
                    <a:srgbClr val="000000"/>
                  </a:solidFill>
                  <a:effectLst/>
                  <a:uFillTx/>
                  <a:latin typeface="+mn-lt"/>
                  <a:ea typeface="+mn-ea"/>
                  <a:cs typeface="+mn-cs"/>
                  <a:sym typeface="Arial"/>
                </a:rPr>
                <a:t> compagnie d’armement maritime au monde (transport de conteneurs)</a:t>
              </a:r>
            </a:p>
          </p:txBody>
        </p:sp>
        <p:sp>
          <p:nvSpPr>
            <p:cNvPr id="43" name="Rectangle : coins arrondis 42">
              <a:extLst>
                <a:ext uri="{FF2B5EF4-FFF2-40B4-BE49-F238E27FC236}">
                  <a16:creationId xmlns="" xmlns:a16="http://schemas.microsoft.com/office/drawing/2014/main" id="{10A6CA22-1E4A-4E36-AD49-5000FF9FF09A}"/>
                </a:ext>
              </a:extLst>
            </p:cNvPr>
            <p:cNvSpPr/>
            <p:nvPr/>
          </p:nvSpPr>
          <p:spPr>
            <a:xfrm>
              <a:off x="5153200" y="2871097"/>
              <a:ext cx="1044176" cy="551319"/>
            </a:xfrm>
            <a:prstGeom prst="roundRect">
              <a:avLst/>
            </a:prstGeom>
            <a:noFill/>
            <a:ln w="38100" cap="flat">
              <a:solidFill>
                <a:schemeClr val="accent1">
                  <a:lumMod val="50000"/>
                </a:schemeClr>
              </a:solidFill>
              <a:prstDash val="sysDash"/>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9" name="Forme libre : forme 18">
              <a:extLst>
                <a:ext uri="{FF2B5EF4-FFF2-40B4-BE49-F238E27FC236}">
                  <a16:creationId xmlns="" xmlns:a16="http://schemas.microsoft.com/office/drawing/2014/main" id="{5B14CF03-4578-4B40-AB7F-90399378BC8B}"/>
                </a:ext>
              </a:extLst>
            </p:cNvPr>
            <p:cNvSpPr/>
            <p:nvPr/>
          </p:nvSpPr>
          <p:spPr>
            <a:xfrm>
              <a:off x="5629275" y="3457575"/>
              <a:ext cx="542925" cy="2133600"/>
            </a:xfrm>
            <a:custGeom>
              <a:avLst/>
              <a:gdLst>
                <a:gd name="connsiteX0" fmla="*/ 0 w 542925"/>
                <a:gd name="connsiteY0" fmla="*/ 0 h 2133600"/>
                <a:gd name="connsiteX1" fmla="*/ 38100 w 542925"/>
                <a:gd name="connsiteY1" fmla="*/ 609600 h 2133600"/>
                <a:gd name="connsiteX2" fmla="*/ 209550 w 542925"/>
                <a:gd name="connsiteY2" fmla="*/ 1704975 h 2133600"/>
                <a:gd name="connsiteX3" fmla="*/ 542925 w 542925"/>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542925" h="2133600">
                  <a:moveTo>
                    <a:pt x="0" y="0"/>
                  </a:moveTo>
                  <a:cubicBezTo>
                    <a:pt x="1587" y="162718"/>
                    <a:pt x="3175" y="325437"/>
                    <a:pt x="38100" y="609600"/>
                  </a:cubicBezTo>
                  <a:cubicBezTo>
                    <a:pt x="73025" y="893763"/>
                    <a:pt x="125413" y="1450975"/>
                    <a:pt x="209550" y="1704975"/>
                  </a:cubicBezTo>
                  <a:cubicBezTo>
                    <a:pt x="293688" y="1958975"/>
                    <a:pt x="418306" y="2046287"/>
                    <a:pt x="542925" y="2133600"/>
                  </a:cubicBezTo>
                </a:path>
              </a:pathLst>
            </a:custGeom>
            <a:noFill/>
            <a:ln w="38100" cap="flat">
              <a:solidFill>
                <a:schemeClr val="accent1">
                  <a:lumMod val="50000"/>
                </a:schemeClr>
              </a:solidFill>
              <a:prstDash val="sysDot"/>
              <a:round/>
              <a:tailEnd type="arrow"/>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44" name="ZoneTexte 43">
              <a:extLst>
                <a:ext uri="{FF2B5EF4-FFF2-40B4-BE49-F238E27FC236}">
                  <a16:creationId xmlns="" xmlns:a16="http://schemas.microsoft.com/office/drawing/2014/main" id="{515C56EE-2656-434D-8D22-3AC31E08712C}"/>
                </a:ext>
              </a:extLst>
            </p:cNvPr>
            <p:cNvSpPr txBox="1"/>
            <p:nvPr/>
          </p:nvSpPr>
          <p:spPr>
            <a:xfrm>
              <a:off x="6407369" y="3561434"/>
              <a:ext cx="2014788" cy="34881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800" b="1" dirty="0"/>
                <a:t>1</a:t>
              </a:r>
              <a:r>
                <a:rPr kumimoji="0" lang="fr-FR" sz="800" b="1" i="0" u="none" strike="noStrike" cap="none" spc="0" normalizeH="0" baseline="0" dirty="0">
                  <a:ln>
                    <a:noFill/>
                  </a:ln>
                  <a:solidFill>
                    <a:srgbClr val="000000"/>
                  </a:solidFill>
                  <a:effectLst/>
                  <a:uFillTx/>
                  <a:latin typeface="+mn-lt"/>
                  <a:ea typeface="+mn-ea"/>
                  <a:cs typeface="+mn-cs"/>
                  <a:sym typeface="Arial"/>
                </a:rPr>
                <a:t>10000 </a:t>
              </a:r>
              <a:r>
                <a:rPr kumimoji="0" lang="fr-FR" sz="800" b="1" i="0" u="none" strike="noStrike" cap="none" spc="0" normalizeH="0" baseline="0" dirty="0" err="1">
                  <a:ln>
                    <a:noFill/>
                  </a:ln>
                  <a:solidFill>
                    <a:srgbClr val="000000"/>
                  </a:solidFill>
                  <a:effectLst/>
                  <a:uFillTx/>
                  <a:latin typeface="+mn-lt"/>
                  <a:ea typeface="+mn-ea"/>
                  <a:cs typeface="+mn-cs"/>
                  <a:sym typeface="Arial"/>
                </a:rPr>
                <a:t>salarié.e.s</a:t>
              </a:r>
              <a:r>
                <a:rPr kumimoji="0" lang="fr-FR" sz="800" b="1" i="0" u="none" strike="noStrike" cap="none" spc="0" normalizeH="0" baseline="0" dirty="0">
                  <a:ln>
                    <a:noFill/>
                  </a:ln>
                  <a:solidFill>
                    <a:srgbClr val="000000"/>
                  </a:solidFill>
                  <a:effectLst/>
                  <a:uFillTx/>
                  <a:latin typeface="+mn-lt"/>
                  <a:ea typeface="+mn-ea"/>
                  <a:cs typeface="+mn-cs"/>
                  <a:sym typeface="Arial"/>
                </a:rPr>
                <a:t> dans le monde</a:t>
              </a:r>
            </a:p>
            <a:p>
              <a:pPr marL="0" marR="0" indent="0" algn="ctr" defTabSz="914400" rtl="0" fontAlgn="auto" latinLnBrk="0" hangingPunct="0">
                <a:lnSpc>
                  <a:spcPct val="100000"/>
                </a:lnSpc>
                <a:spcBef>
                  <a:spcPts val="0"/>
                </a:spcBef>
                <a:spcAft>
                  <a:spcPts val="0"/>
                </a:spcAft>
                <a:buClrTx/>
                <a:buSzTx/>
                <a:buFontTx/>
                <a:buNone/>
                <a:tabLst/>
              </a:pPr>
              <a:r>
                <a:rPr lang="fr-FR" sz="800" b="1" dirty="0"/>
                <a:t>d</a:t>
              </a:r>
              <a:r>
                <a:rPr kumimoji="0" lang="fr-FR" sz="800" b="1" i="0" u="none" strike="noStrike" cap="none" spc="0" normalizeH="0" baseline="0" dirty="0">
                  <a:ln>
                    <a:noFill/>
                  </a:ln>
                  <a:solidFill>
                    <a:srgbClr val="000000"/>
                  </a:solidFill>
                  <a:effectLst/>
                  <a:uFillTx/>
                  <a:latin typeface="+mn-lt"/>
                  <a:ea typeface="+mn-ea"/>
                  <a:cs typeface="+mn-cs"/>
                  <a:sym typeface="Arial"/>
                </a:rPr>
                <a:t>ont 4500 en France </a:t>
              </a:r>
            </a:p>
          </p:txBody>
        </p:sp>
      </p:grpSp>
    </p:spTree>
    <p:extLst>
      <p:ext uri="{BB962C8B-B14F-4D97-AF65-F5344CB8AC3E}">
        <p14:creationId xmlns:p14="http://schemas.microsoft.com/office/powerpoint/2010/main" val="18401482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4773E587-B9D1-43E9-9307-AAA1B045649C}"/>
              </a:ext>
            </a:extLst>
          </p:cNvPr>
          <p:cNvSpPr txBox="1"/>
          <p:nvPr/>
        </p:nvSpPr>
        <p:spPr>
          <a:xfrm rot="16200000">
            <a:off x="-2833560" y="3183184"/>
            <a:ext cx="6508377" cy="841256"/>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4800" b="1" i="0" u="none" strike="noStrike" cap="none" spc="0" normalizeH="0" baseline="0" dirty="0">
                <a:ln>
                  <a:noFill/>
                </a:ln>
                <a:solidFill>
                  <a:schemeClr val="bg1"/>
                </a:solidFill>
                <a:effectLst/>
                <a:uFillTx/>
                <a:latin typeface="+mn-lt"/>
                <a:ea typeface="+mn-ea"/>
                <a:cs typeface="+mn-cs"/>
                <a:sym typeface="Arial"/>
              </a:rPr>
              <a:t>COURS</a:t>
            </a:r>
          </a:p>
        </p:txBody>
      </p:sp>
      <p:sp>
        <p:nvSpPr>
          <p:cNvPr id="9" name="ZoneTexte 8">
            <a:extLst>
              <a:ext uri="{FF2B5EF4-FFF2-40B4-BE49-F238E27FC236}">
                <a16:creationId xmlns="" xmlns:a16="http://schemas.microsoft.com/office/drawing/2014/main" id="{D59D1E23-7AE0-44DD-B7C9-8F552FB40660}"/>
              </a:ext>
            </a:extLst>
          </p:cNvPr>
          <p:cNvSpPr txBox="1"/>
          <p:nvPr/>
        </p:nvSpPr>
        <p:spPr>
          <a:xfrm>
            <a:off x="1367607" y="650673"/>
            <a:ext cx="67235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b="1" i="0" strike="noStrike" cap="none" spc="0" normalizeH="0" baseline="0" dirty="0">
                <a:ln>
                  <a:noFill/>
                </a:ln>
                <a:solidFill>
                  <a:srgbClr val="000000"/>
                </a:solidFill>
                <a:effectLst/>
                <a:uFillTx/>
                <a:latin typeface="+mn-lt"/>
                <a:ea typeface="+mn-ea"/>
                <a:cs typeface="+mn-cs"/>
                <a:sym typeface="Arial"/>
              </a:rPr>
              <a:t>Suite</a:t>
            </a:r>
            <a:r>
              <a:rPr kumimoji="0" lang="fr-FR" sz="1800" b="1" i="0" u="sng" strike="noStrike" cap="none" spc="0" normalizeH="0" baseline="0" dirty="0">
                <a:ln>
                  <a:noFill/>
                </a:ln>
                <a:solidFill>
                  <a:srgbClr val="000000"/>
                </a:solidFill>
                <a:effectLst/>
                <a:uFillTx/>
                <a:latin typeface="+mn-lt"/>
                <a:ea typeface="+mn-ea"/>
                <a:cs typeface="+mn-cs"/>
                <a:sym typeface="Arial"/>
              </a:rPr>
              <a:t> </a:t>
            </a:r>
            <a:r>
              <a:rPr kumimoji="0" lang="fr-FR" sz="1400" b="1" i="0" u="sng" strike="noStrike" cap="none" spc="0" normalizeH="0" baseline="0" dirty="0">
                <a:ln>
                  <a:noFill/>
                </a:ln>
                <a:solidFill>
                  <a:srgbClr val="000000"/>
                </a:solidFill>
                <a:effectLst/>
                <a:uFillTx/>
                <a:sym typeface="Arial"/>
              </a:rPr>
              <a:t>I) C) … et une spécialisation dans les activités péri-productives, un secteur clé de l’économie française</a:t>
            </a:r>
          </a:p>
        </p:txBody>
      </p:sp>
      <p:sp>
        <p:nvSpPr>
          <p:cNvPr id="12" name="Problématique : Comment l’Europe s’enrichit et se développe grâce au commerce maritime et aux colonies ? Comment des populations et des territoires se trouvent ainsi dominés et exploités ?">
            <a:extLst>
              <a:ext uri="{FF2B5EF4-FFF2-40B4-BE49-F238E27FC236}">
                <a16:creationId xmlns="" xmlns:a16="http://schemas.microsoft.com/office/drawing/2014/main" id="{520E6CFB-A801-448A-BA19-8EB56CD570CE}"/>
              </a:ext>
            </a:extLst>
          </p:cNvPr>
          <p:cNvSpPr txBox="1">
            <a:spLocks/>
          </p:cNvSpPr>
          <p:nvPr/>
        </p:nvSpPr>
        <p:spPr>
          <a:xfrm>
            <a:off x="1242480" y="3919994"/>
            <a:ext cx="797881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l" defTabSz="914400" rtl="0" latinLnBrk="0">
              <a:lnSpc>
                <a:spcPct val="100000"/>
              </a:lnSpc>
              <a:spcBef>
                <a:spcPts val="500"/>
              </a:spcBef>
              <a:spcAft>
                <a:spcPts val="0"/>
              </a:spcAft>
              <a:buClr>
                <a:srgbClr val="FF2600"/>
              </a:buClr>
              <a:buSzTx/>
              <a:buFontTx/>
              <a:buNone/>
              <a:tabLst/>
              <a:defRPr sz="2400" b="0" i="0" u="none" strike="noStrike" cap="none" spc="0" baseline="0">
                <a:ln>
                  <a:noFill/>
                </a:ln>
                <a:solidFill>
                  <a:srgbClr val="EEECE1"/>
                </a:solidFill>
                <a:uFillTx/>
                <a:latin typeface="+mn-lt"/>
                <a:ea typeface="+mn-ea"/>
                <a:cs typeface="+mn-cs"/>
                <a:sym typeface="Arial"/>
              </a:defRPr>
            </a:lvl1pPr>
            <a:lvl2pPr marL="567266" marR="0" indent="-29421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2pPr>
            <a:lvl3pPr marL="873654" marR="0" indent="-325966" algn="l" defTabSz="914400" rtl="0" latinLnBrk="0">
              <a:lnSpc>
                <a:spcPct val="100000"/>
              </a:lnSpc>
              <a:spcBef>
                <a:spcPts val="500"/>
              </a:spcBef>
              <a:spcAft>
                <a:spcPts val="0"/>
              </a:spcAft>
              <a:buClr>
                <a:srgbClr val="FF2600"/>
              </a:buClr>
              <a:buSzPct val="90000"/>
              <a:buFontTx/>
              <a:buChar char="•"/>
              <a:tabLst/>
              <a:defRPr sz="2400" b="0" i="0" u="none" strike="noStrike" cap="none" spc="0" baseline="0">
                <a:ln>
                  <a:noFill/>
                </a:ln>
                <a:solidFill>
                  <a:srgbClr val="000000"/>
                </a:solidFill>
                <a:uFillTx/>
                <a:latin typeface="+mn-lt"/>
                <a:ea typeface="+mn-ea"/>
                <a:cs typeface="+mn-cs"/>
                <a:sym typeface="Arial"/>
              </a:defRPr>
            </a:lvl3pPr>
            <a:lvl4pPr marL="1188508" marR="0" indent="-366183"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4pPr>
            <a:lvl5pPr marL="1364191" marR="0" indent="-313266"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5pPr>
            <a:lvl6pPr marL="18213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6pPr>
            <a:lvl7pPr marL="22785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7pPr>
            <a:lvl8pPr marL="27357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8pPr>
            <a:lvl9pPr marL="31929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9pPr>
          </a:lstStyle>
          <a:p>
            <a:pPr algn="just" hangingPunct="1"/>
            <a:endParaRPr lang="fr-FR" sz="1600" b="1" i="1" dirty="0">
              <a:solidFill>
                <a:schemeClr val="tx1"/>
              </a:solidFill>
            </a:endParaRPr>
          </a:p>
        </p:txBody>
      </p:sp>
      <p:sp>
        <p:nvSpPr>
          <p:cNvPr id="6" name="ZoneTexte 5">
            <a:extLst>
              <a:ext uri="{FF2B5EF4-FFF2-40B4-BE49-F238E27FC236}">
                <a16:creationId xmlns="" xmlns:a16="http://schemas.microsoft.com/office/drawing/2014/main" id="{53AE37CB-F3A8-4BBA-887A-736492B19961}"/>
              </a:ext>
            </a:extLst>
          </p:cNvPr>
          <p:cNvSpPr txBox="1"/>
          <p:nvPr/>
        </p:nvSpPr>
        <p:spPr>
          <a:xfrm>
            <a:off x="1367607" y="1739636"/>
            <a:ext cx="67235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600" b="1" i="1" dirty="0"/>
              <a:t>c) Les services à proprement parler, un moteur traditionnel de l’économie française :</a:t>
            </a:r>
            <a:endParaRPr kumimoji="0" lang="fr-FR" sz="1600" b="1" i="1"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23516404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2834C89-B597-4EC1-B088-F63A9761548A}"/>
              </a:ext>
            </a:extLst>
          </p:cNvPr>
          <p:cNvSpPr>
            <a:spLocks noGrp="1"/>
          </p:cNvSpPr>
          <p:nvPr>
            <p:ph type="title"/>
          </p:nvPr>
        </p:nvSpPr>
        <p:spPr>
          <a:xfrm>
            <a:off x="457200" y="285749"/>
            <a:ext cx="8229600" cy="990600"/>
          </a:xfrm>
        </p:spPr>
        <p:txBody>
          <a:bodyPr/>
          <a:lstStyle/>
          <a:p>
            <a:pPr algn="ctr"/>
            <a:r>
              <a:rPr lang="fr-FR" dirty="0"/>
              <a:t>Les services, un rôle moteur</a:t>
            </a:r>
          </a:p>
        </p:txBody>
      </p:sp>
      <p:pic>
        <p:nvPicPr>
          <p:cNvPr id="5" name="Image 4">
            <a:extLst>
              <a:ext uri="{FF2B5EF4-FFF2-40B4-BE49-F238E27FC236}">
                <a16:creationId xmlns="" xmlns:a16="http://schemas.microsoft.com/office/drawing/2014/main" id="{E25E6752-699B-449C-B328-DE9EC35463F9}"/>
              </a:ext>
            </a:extLst>
          </p:cNvPr>
          <p:cNvPicPr>
            <a:picLocks noChangeAspect="1"/>
          </p:cNvPicPr>
          <p:nvPr/>
        </p:nvPicPr>
        <p:blipFill rotWithShape="1">
          <a:blip r:embed="rId2">
            <a:extLst>
              <a:ext uri="{28A0092B-C50C-407E-A947-70E740481C1C}">
                <a14:useLocalDpi xmlns:a14="http://schemas.microsoft.com/office/drawing/2010/main" val="0"/>
              </a:ext>
            </a:extLst>
          </a:blip>
          <a:srcRect l="15056" t="19557" r="61600" b="37085"/>
          <a:stretch/>
        </p:blipFill>
        <p:spPr>
          <a:xfrm rot="10800000">
            <a:off x="3257547" y="1066797"/>
            <a:ext cx="2039724" cy="5210178"/>
          </a:xfrm>
          <a:prstGeom prst="rect">
            <a:avLst/>
          </a:prstGeom>
        </p:spPr>
      </p:pic>
      <p:grpSp>
        <p:nvGrpSpPr>
          <p:cNvPr id="9" name="Groupe 8">
            <a:extLst>
              <a:ext uri="{FF2B5EF4-FFF2-40B4-BE49-F238E27FC236}">
                <a16:creationId xmlns="" xmlns:a16="http://schemas.microsoft.com/office/drawing/2014/main" id="{EAE4280A-349F-40CD-9A27-941677A32412}"/>
              </a:ext>
            </a:extLst>
          </p:cNvPr>
          <p:cNvGrpSpPr/>
          <p:nvPr/>
        </p:nvGrpSpPr>
        <p:grpSpPr>
          <a:xfrm>
            <a:off x="42860" y="4038600"/>
            <a:ext cx="3529015" cy="1552575"/>
            <a:chOff x="42860" y="4038600"/>
            <a:chExt cx="3529015" cy="1552575"/>
          </a:xfrm>
        </p:grpSpPr>
        <p:sp>
          <p:nvSpPr>
            <p:cNvPr id="6" name="Accolade ouvrante 5">
              <a:extLst>
                <a:ext uri="{FF2B5EF4-FFF2-40B4-BE49-F238E27FC236}">
                  <a16:creationId xmlns="" xmlns:a16="http://schemas.microsoft.com/office/drawing/2014/main" id="{879D70E1-CC63-4478-A1EF-51552A00D8A0}"/>
                </a:ext>
              </a:extLst>
            </p:cNvPr>
            <p:cNvSpPr/>
            <p:nvPr/>
          </p:nvSpPr>
          <p:spPr>
            <a:xfrm>
              <a:off x="3133725" y="4038600"/>
              <a:ext cx="438150" cy="1552575"/>
            </a:xfrm>
            <a:prstGeom prst="leftBrac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7" name="ZoneTexte 6">
              <a:extLst>
                <a:ext uri="{FF2B5EF4-FFF2-40B4-BE49-F238E27FC236}">
                  <a16:creationId xmlns="" xmlns:a16="http://schemas.microsoft.com/office/drawing/2014/main" id="{D50E159D-F1AC-46EB-845F-0B3DB936CAA2}"/>
                </a:ext>
              </a:extLst>
            </p:cNvPr>
            <p:cNvSpPr txBox="1"/>
            <p:nvPr/>
          </p:nvSpPr>
          <p:spPr>
            <a:xfrm>
              <a:off x="42860" y="4224982"/>
              <a:ext cx="3133725"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mn-lt"/>
                  <a:ea typeface="+mn-ea"/>
                  <a:cs typeface="+mn-cs"/>
                  <a:sym typeface="Arial"/>
                </a:rPr>
                <a:t>Déclin des fonctions de production concrète </a:t>
              </a:r>
              <a:r>
                <a:rPr kumimoji="0" lang="fr-FR" sz="1400" b="0" i="0" u="none" strike="noStrike" cap="none" spc="0" normalizeH="0" baseline="0" dirty="0">
                  <a:ln>
                    <a:noFill/>
                  </a:ln>
                  <a:solidFill>
                    <a:srgbClr val="000000"/>
                  </a:solidFill>
                  <a:effectLst/>
                  <a:uFillTx/>
                  <a:latin typeface="+mn-lt"/>
                  <a:ea typeface="+mn-ea"/>
                  <a:cs typeface="+mn-cs"/>
                  <a:sym typeface="Arial"/>
                </a:rPr>
                <a:t>en raison de la spécialisation de la France sur des produits de gamme intermédiaire et du libre échange</a:t>
              </a:r>
            </a:p>
          </p:txBody>
        </p:sp>
      </p:grpSp>
      <p:sp>
        <p:nvSpPr>
          <p:cNvPr id="8" name="ZoneTexte 7">
            <a:extLst>
              <a:ext uri="{FF2B5EF4-FFF2-40B4-BE49-F238E27FC236}">
                <a16:creationId xmlns="" xmlns:a16="http://schemas.microsoft.com/office/drawing/2014/main" id="{6F6769BC-38EE-4B1F-A683-468E13A1AF77}"/>
              </a:ext>
            </a:extLst>
          </p:cNvPr>
          <p:cNvSpPr txBox="1"/>
          <p:nvPr/>
        </p:nvSpPr>
        <p:spPr>
          <a:xfrm rot="16200000">
            <a:off x="3180177" y="4136757"/>
            <a:ext cx="1400175"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FF9900"/>
                </a:solidFill>
                <a:effectLst/>
                <a:uFillTx/>
                <a:latin typeface="+mn-lt"/>
                <a:ea typeface="+mn-ea"/>
                <a:cs typeface="+mn-cs"/>
                <a:sym typeface="Arial"/>
              </a:rPr>
              <a:t>D’emplois</a:t>
            </a:r>
          </a:p>
        </p:txBody>
      </p:sp>
      <p:sp>
        <p:nvSpPr>
          <p:cNvPr id="10" name="ZoneTexte 9">
            <a:extLst>
              <a:ext uri="{FF2B5EF4-FFF2-40B4-BE49-F238E27FC236}">
                <a16:creationId xmlns="" xmlns:a16="http://schemas.microsoft.com/office/drawing/2014/main" id="{811FCF0F-A3A4-43EC-A0C6-F3B489C8A6CA}"/>
              </a:ext>
            </a:extLst>
          </p:cNvPr>
          <p:cNvSpPr txBox="1"/>
          <p:nvPr/>
        </p:nvSpPr>
        <p:spPr>
          <a:xfrm rot="16200000">
            <a:off x="4445345" y="3003282"/>
            <a:ext cx="1400175"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chemeClr val="accent3">
                    <a:lumMod val="50000"/>
                  </a:schemeClr>
                </a:solidFill>
                <a:effectLst/>
                <a:uFillTx/>
                <a:latin typeface="+mn-lt"/>
                <a:ea typeface="+mn-ea"/>
                <a:cs typeface="+mn-cs"/>
                <a:sym typeface="Arial"/>
              </a:rPr>
              <a:t>D’emplois</a:t>
            </a:r>
          </a:p>
        </p:txBody>
      </p:sp>
      <p:grpSp>
        <p:nvGrpSpPr>
          <p:cNvPr id="17" name="Groupe 16">
            <a:extLst>
              <a:ext uri="{FF2B5EF4-FFF2-40B4-BE49-F238E27FC236}">
                <a16:creationId xmlns="" xmlns:a16="http://schemas.microsoft.com/office/drawing/2014/main" id="{28643FAB-9AFD-4ACE-8874-5A3B5540136B}"/>
              </a:ext>
            </a:extLst>
          </p:cNvPr>
          <p:cNvGrpSpPr/>
          <p:nvPr/>
        </p:nvGrpSpPr>
        <p:grpSpPr>
          <a:xfrm>
            <a:off x="12207" y="2390775"/>
            <a:ext cx="4559793" cy="990600"/>
            <a:chOff x="12207" y="2390775"/>
            <a:chExt cx="4559793" cy="990600"/>
          </a:xfrm>
        </p:grpSpPr>
        <p:sp>
          <p:nvSpPr>
            <p:cNvPr id="11" name="Rectangle : coins arrondis 10">
              <a:extLst>
                <a:ext uri="{FF2B5EF4-FFF2-40B4-BE49-F238E27FC236}">
                  <a16:creationId xmlns="" xmlns:a16="http://schemas.microsoft.com/office/drawing/2014/main" id="{69FE0387-0E04-4B2F-8EBF-FE2EB1724C03}"/>
                </a:ext>
              </a:extLst>
            </p:cNvPr>
            <p:cNvSpPr/>
            <p:nvPr/>
          </p:nvSpPr>
          <p:spPr>
            <a:xfrm>
              <a:off x="3457575" y="2819400"/>
              <a:ext cx="828675" cy="442913"/>
            </a:xfrm>
            <a:prstGeom prst="roundRect">
              <a:avLst/>
            </a:prstGeom>
            <a:noFill/>
            <a:ln w="25400" cap="flat">
              <a:solidFill>
                <a:schemeClr val="accent6">
                  <a:lumMod val="50000"/>
                </a:schemeClr>
              </a:solidFill>
              <a:prstDash val="sysDot"/>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2" name="Rectangle : coins arrondis 11">
              <a:extLst>
                <a:ext uri="{FF2B5EF4-FFF2-40B4-BE49-F238E27FC236}">
                  <a16:creationId xmlns="" xmlns:a16="http://schemas.microsoft.com/office/drawing/2014/main" id="{86D689D1-1317-4E9E-8826-86E08286F9CC}"/>
                </a:ext>
              </a:extLst>
            </p:cNvPr>
            <p:cNvSpPr/>
            <p:nvPr/>
          </p:nvSpPr>
          <p:spPr>
            <a:xfrm>
              <a:off x="3448733" y="2436019"/>
              <a:ext cx="1123267" cy="192882"/>
            </a:xfrm>
            <a:prstGeom prst="roundRect">
              <a:avLst/>
            </a:prstGeom>
            <a:noFill/>
            <a:ln w="25400" cap="flat">
              <a:solidFill>
                <a:schemeClr val="accent6">
                  <a:lumMod val="50000"/>
                </a:schemeClr>
              </a:solidFill>
              <a:prstDash val="sysDot"/>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nvGrpSpPr>
            <p:cNvPr id="16" name="Groupe 15">
              <a:extLst>
                <a:ext uri="{FF2B5EF4-FFF2-40B4-BE49-F238E27FC236}">
                  <a16:creationId xmlns="" xmlns:a16="http://schemas.microsoft.com/office/drawing/2014/main" id="{57A6CEDB-7698-43F3-9EBE-77746D5CFBA4}"/>
                </a:ext>
              </a:extLst>
            </p:cNvPr>
            <p:cNvGrpSpPr/>
            <p:nvPr/>
          </p:nvGrpSpPr>
          <p:grpSpPr>
            <a:xfrm>
              <a:off x="12207" y="2390775"/>
              <a:ext cx="3429346" cy="990600"/>
              <a:chOff x="12207" y="2390775"/>
              <a:chExt cx="3429346" cy="990600"/>
            </a:xfrm>
          </p:grpSpPr>
          <p:sp>
            <p:nvSpPr>
              <p:cNvPr id="13" name="Accolade ouvrante 12">
                <a:extLst>
                  <a:ext uri="{FF2B5EF4-FFF2-40B4-BE49-F238E27FC236}">
                    <a16:creationId xmlns="" xmlns:a16="http://schemas.microsoft.com/office/drawing/2014/main" id="{4FFF5AC7-2940-43D1-94DB-FB5C1F3658A1}"/>
                  </a:ext>
                </a:extLst>
              </p:cNvPr>
              <p:cNvSpPr/>
              <p:nvPr/>
            </p:nvSpPr>
            <p:spPr>
              <a:xfrm>
                <a:off x="3034319" y="2390775"/>
                <a:ext cx="407234" cy="990600"/>
              </a:xfrm>
              <a:prstGeom prst="leftBrace">
                <a:avLst/>
              </a:prstGeom>
              <a:noFill/>
              <a:ln w="25400" cap="flat">
                <a:solidFill>
                  <a:schemeClr val="accent6">
                    <a:lumMod val="50000"/>
                  </a:schemeClr>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15" name="ZoneTexte 14">
                <a:extLst>
                  <a:ext uri="{FF2B5EF4-FFF2-40B4-BE49-F238E27FC236}">
                    <a16:creationId xmlns="" xmlns:a16="http://schemas.microsoft.com/office/drawing/2014/main" id="{3C886031-27E1-470A-9D4C-450AB90DC4C1}"/>
                  </a:ext>
                </a:extLst>
              </p:cNvPr>
              <p:cNvSpPr txBox="1"/>
              <p:nvPr/>
            </p:nvSpPr>
            <p:spPr>
              <a:xfrm>
                <a:off x="12207" y="2395537"/>
                <a:ext cx="3133725"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mn-lt"/>
                    <a:ea typeface="+mn-ea"/>
                    <a:cs typeface="+mn-cs"/>
                    <a:sym typeface="Arial"/>
                  </a:rPr>
                  <a:t>Dynamisme des activités péri-productives </a:t>
                </a:r>
                <a:r>
                  <a:rPr kumimoji="0" lang="fr-FR" sz="1400" i="0" u="none" strike="noStrike" cap="none" spc="0" normalizeH="0" baseline="0" dirty="0">
                    <a:ln>
                      <a:noFill/>
                    </a:ln>
                    <a:solidFill>
                      <a:srgbClr val="000000"/>
                    </a:solidFill>
                    <a:effectLst/>
                    <a:uFillTx/>
                    <a:latin typeface="+mn-lt"/>
                    <a:ea typeface="+mn-ea"/>
                    <a:cs typeface="+mn-cs"/>
                    <a:sym typeface="Arial"/>
                  </a:rPr>
                  <a:t>(services aux entreprises intégrés à l’industrie)</a:t>
                </a:r>
              </a:p>
            </p:txBody>
          </p:sp>
        </p:grpSp>
      </p:grpSp>
      <p:grpSp>
        <p:nvGrpSpPr>
          <p:cNvPr id="24" name="Groupe 23">
            <a:extLst>
              <a:ext uri="{FF2B5EF4-FFF2-40B4-BE49-F238E27FC236}">
                <a16:creationId xmlns="" xmlns:a16="http://schemas.microsoft.com/office/drawing/2014/main" id="{C55E5ED1-C929-4BE4-817A-7B8DE58B566D}"/>
              </a:ext>
            </a:extLst>
          </p:cNvPr>
          <p:cNvGrpSpPr/>
          <p:nvPr/>
        </p:nvGrpSpPr>
        <p:grpSpPr>
          <a:xfrm>
            <a:off x="3457576" y="2022440"/>
            <a:ext cx="5027381" cy="1761924"/>
            <a:chOff x="3457576" y="2022440"/>
            <a:chExt cx="5027381" cy="1761924"/>
          </a:xfrm>
        </p:grpSpPr>
        <p:sp>
          <p:nvSpPr>
            <p:cNvPr id="18" name="Rectangle : coins arrondis 17">
              <a:extLst>
                <a:ext uri="{FF2B5EF4-FFF2-40B4-BE49-F238E27FC236}">
                  <a16:creationId xmlns="" xmlns:a16="http://schemas.microsoft.com/office/drawing/2014/main" id="{62D87B2F-D3B1-4F73-8F47-C30AC101EE76}"/>
                </a:ext>
              </a:extLst>
            </p:cNvPr>
            <p:cNvSpPr/>
            <p:nvPr/>
          </p:nvSpPr>
          <p:spPr>
            <a:xfrm>
              <a:off x="3467782" y="2081818"/>
              <a:ext cx="1332817" cy="308958"/>
            </a:xfrm>
            <a:prstGeom prst="roundRect">
              <a:avLst/>
            </a:prstGeom>
            <a:noFill/>
            <a:ln w="25400" cap="flat">
              <a:solidFill>
                <a:schemeClr val="accent3">
                  <a:lumMod val="50000"/>
                </a:schemeClr>
              </a:solidFill>
              <a:prstDash val="sysDot"/>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9" name="Rectangle : coins arrondis 18">
              <a:extLst>
                <a:ext uri="{FF2B5EF4-FFF2-40B4-BE49-F238E27FC236}">
                  <a16:creationId xmlns="" xmlns:a16="http://schemas.microsoft.com/office/drawing/2014/main" id="{079B0EDB-F79C-4AF9-B049-0E39E4CD3247}"/>
                </a:ext>
              </a:extLst>
            </p:cNvPr>
            <p:cNvSpPr/>
            <p:nvPr/>
          </p:nvSpPr>
          <p:spPr>
            <a:xfrm>
              <a:off x="3485980" y="2664772"/>
              <a:ext cx="1023497" cy="154628"/>
            </a:xfrm>
            <a:prstGeom prst="roundRect">
              <a:avLst/>
            </a:prstGeom>
            <a:noFill/>
            <a:ln w="25400" cap="flat">
              <a:solidFill>
                <a:schemeClr val="accent3">
                  <a:lumMod val="50000"/>
                </a:schemeClr>
              </a:solidFill>
              <a:prstDash val="sysDot"/>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0" name="Rectangle : coins arrondis 19">
              <a:extLst>
                <a:ext uri="{FF2B5EF4-FFF2-40B4-BE49-F238E27FC236}">
                  <a16:creationId xmlns="" xmlns:a16="http://schemas.microsoft.com/office/drawing/2014/main" id="{AD363DCC-9073-4C04-AE45-E36B148D5292}"/>
                </a:ext>
              </a:extLst>
            </p:cNvPr>
            <p:cNvSpPr/>
            <p:nvPr/>
          </p:nvSpPr>
          <p:spPr>
            <a:xfrm>
              <a:off x="3457576" y="3256436"/>
              <a:ext cx="684142" cy="148752"/>
            </a:xfrm>
            <a:prstGeom prst="roundRect">
              <a:avLst/>
            </a:prstGeom>
            <a:noFill/>
            <a:ln w="25400" cap="flat">
              <a:solidFill>
                <a:schemeClr val="accent3">
                  <a:lumMod val="50000"/>
                </a:schemeClr>
              </a:solidFill>
              <a:prstDash val="sysDot"/>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1" name="Rectangle : coins arrondis 20">
              <a:extLst>
                <a:ext uri="{FF2B5EF4-FFF2-40B4-BE49-F238E27FC236}">
                  <a16:creationId xmlns="" xmlns:a16="http://schemas.microsoft.com/office/drawing/2014/main" id="{386E1FEF-B787-4502-A7BD-87493010F73D}"/>
                </a:ext>
              </a:extLst>
            </p:cNvPr>
            <p:cNvSpPr/>
            <p:nvPr/>
          </p:nvSpPr>
          <p:spPr>
            <a:xfrm>
              <a:off x="3473445" y="3635612"/>
              <a:ext cx="684142" cy="148752"/>
            </a:xfrm>
            <a:prstGeom prst="roundRect">
              <a:avLst/>
            </a:prstGeom>
            <a:noFill/>
            <a:ln w="25400" cap="flat">
              <a:solidFill>
                <a:schemeClr val="accent3">
                  <a:lumMod val="50000"/>
                </a:schemeClr>
              </a:solidFill>
              <a:prstDash val="sysDot"/>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2" name="Accolade ouvrante 21">
              <a:extLst>
                <a:ext uri="{FF2B5EF4-FFF2-40B4-BE49-F238E27FC236}">
                  <a16:creationId xmlns="" xmlns:a16="http://schemas.microsoft.com/office/drawing/2014/main" id="{1EB64564-242F-45CF-82F9-80EE1B7369DE}"/>
                </a:ext>
              </a:extLst>
            </p:cNvPr>
            <p:cNvSpPr/>
            <p:nvPr/>
          </p:nvSpPr>
          <p:spPr>
            <a:xfrm rot="10800000">
              <a:off x="4818515" y="2022440"/>
              <a:ext cx="478755" cy="1761924"/>
            </a:xfrm>
            <a:prstGeom prst="leftBrace">
              <a:avLst/>
            </a:prstGeom>
            <a:noFill/>
            <a:ln w="25400" cap="flat">
              <a:solidFill>
                <a:schemeClr val="accent3">
                  <a:lumMod val="50000"/>
                </a:schemeClr>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23" name="ZoneTexte 22">
              <a:extLst>
                <a:ext uri="{FF2B5EF4-FFF2-40B4-BE49-F238E27FC236}">
                  <a16:creationId xmlns="" xmlns:a16="http://schemas.microsoft.com/office/drawing/2014/main" id="{6EEABC5A-B86B-4E81-90A6-5E69CECFDDDA}"/>
                </a:ext>
              </a:extLst>
            </p:cNvPr>
            <p:cNvSpPr txBox="1"/>
            <p:nvPr/>
          </p:nvSpPr>
          <p:spPr>
            <a:xfrm>
              <a:off x="5351232" y="2493170"/>
              <a:ext cx="3133725"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mn-lt"/>
                  <a:ea typeface="+mn-ea"/>
                  <a:cs typeface="+mn-cs"/>
                  <a:sym typeface="Arial"/>
                </a:rPr>
                <a:t>Dynamisme des services liées à l’économie résidentielle et au tourisme</a:t>
              </a:r>
              <a:endParaRPr kumimoji="0" lang="fr-FR" sz="1400" i="0" u="none" strike="noStrike" cap="none" spc="0" normalizeH="0" baseline="0" dirty="0">
                <a:ln>
                  <a:noFill/>
                </a:ln>
                <a:solidFill>
                  <a:srgbClr val="000000"/>
                </a:solidFill>
                <a:effectLst/>
                <a:uFillTx/>
                <a:latin typeface="+mn-lt"/>
                <a:ea typeface="+mn-ea"/>
                <a:cs typeface="+mn-cs"/>
                <a:sym typeface="Arial"/>
              </a:endParaRPr>
            </a:p>
          </p:txBody>
        </p:sp>
      </p:grpSp>
      <p:grpSp>
        <p:nvGrpSpPr>
          <p:cNvPr id="27" name="Groupe 26">
            <a:extLst>
              <a:ext uri="{FF2B5EF4-FFF2-40B4-BE49-F238E27FC236}">
                <a16:creationId xmlns="" xmlns:a16="http://schemas.microsoft.com/office/drawing/2014/main" id="{7D6002E0-54D1-4E02-AA1D-BA07B6D8523E}"/>
              </a:ext>
            </a:extLst>
          </p:cNvPr>
          <p:cNvGrpSpPr/>
          <p:nvPr/>
        </p:nvGrpSpPr>
        <p:grpSpPr>
          <a:xfrm>
            <a:off x="5304451" y="2878621"/>
            <a:ext cx="3277915" cy="1423539"/>
            <a:chOff x="5304451" y="2878621"/>
            <a:chExt cx="3277915" cy="1423539"/>
          </a:xfrm>
        </p:grpSpPr>
        <p:sp>
          <p:nvSpPr>
            <p:cNvPr id="25" name="Accolade fermante 24">
              <a:extLst>
                <a:ext uri="{FF2B5EF4-FFF2-40B4-BE49-F238E27FC236}">
                  <a16:creationId xmlns="" xmlns:a16="http://schemas.microsoft.com/office/drawing/2014/main" id="{0D72063F-DEF0-408A-9CB1-9F779607C979}"/>
                </a:ext>
              </a:extLst>
            </p:cNvPr>
            <p:cNvSpPr/>
            <p:nvPr/>
          </p:nvSpPr>
          <p:spPr>
            <a:xfrm rot="5400000">
              <a:off x="6355480" y="1901373"/>
              <a:ext cx="363472" cy="2317968"/>
            </a:xfrm>
            <a:prstGeom prst="rightBrac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26" name="ZoneTexte 25">
              <a:extLst>
                <a:ext uri="{FF2B5EF4-FFF2-40B4-BE49-F238E27FC236}">
                  <a16:creationId xmlns="" xmlns:a16="http://schemas.microsoft.com/office/drawing/2014/main" id="{EEE931C2-DC33-497E-8200-497DFE9DA319}"/>
                </a:ext>
              </a:extLst>
            </p:cNvPr>
            <p:cNvSpPr txBox="1"/>
            <p:nvPr/>
          </p:nvSpPr>
          <p:spPr>
            <a:xfrm>
              <a:off x="5304451" y="3276238"/>
              <a:ext cx="327791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1" u="none" strike="noStrike" cap="none" spc="0" normalizeH="0" baseline="0" dirty="0">
                  <a:ln>
                    <a:noFill/>
                  </a:ln>
                  <a:solidFill>
                    <a:srgbClr val="000000"/>
                  </a:solidFill>
                  <a:effectLst/>
                  <a:uFillTx/>
                  <a:latin typeface="+mn-lt"/>
                  <a:ea typeface="+mn-ea"/>
                  <a:cs typeface="+mn-cs"/>
                  <a:sym typeface="Arial"/>
                </a:rPr>
                <a:t>Ensemble des activités essentiellement destinées à satisfaire les besoins des </a:t>
              </a:r>
              <a:r>
                <a:rPr kumimoji="0" lang="fr-FR" sz="1200" b="1" i="1" u="none" strike="noStrike" cap="none" spc="0" normalizeH="0" baseline="0" dirty="0" err="1">
                  <a:ln>
                    <a:noFill/>
                  </a:ln>
                  <a:solidFill>
                    <a:srgbClr val="000000"/>
                  </a:solidFill>
                  <a:effectLst/>
                  <a:uFillTx/>
                  <a:latin typeface="+mn-lt"/>
                  <a:ea typeface="+mn-ea"/>
                  <a:cs typeface="+mn-cs"/>
                  <a:sym typeface="Arial"/>
                </a:rPr>
                <a:t>résident.e.s</a:t>
              </a:r>
              <a:r>
                <a:rPr kumimoji="0" lang="fr-FR" sz="1200" b="1" i="1" u="none" strike="noStrike" cap="none" spc="0" normalizeH="0" baseline="0" dirty="0">
                  <a:ln>
                    <a:noFill/>
                  </a:ln>
                  <a:solidFill>
                    <a:srgbClr val="000000"/>
                  </a:solidFill>
                  <a:effectLst/>
                  <a:uFillTx/>
                  <a:latin typeface="+mn-lt"/>
                  <a:ea typeface="+mn-ea"/>
                  <a:cs typeface="+mn-cs"/>
                  <a:sym typeface="Arial"/>
                </a:rPr>
                <a:t> (santé, éducation, commerce, loisirs…) </a:t>
              </a:r>
              <a:r>
                <a:rPr kumimoji="0" lang="fr-FR" sz="1200" b="1" i="1" u="none" strike="noStrike" cap="none" spc="0" normalizeH="0" baseline="0" dirty="0">
                  <a:ln>
                    <a:noFill/>
                  </a:ln>
                  <a:solidFill>
                    <a:srgbClr val="000000"/>
                  </a:solidFill>
                  <a:effectLst/>
                  <a:uFillTx/>
                  <a:latin typeface="+mn-lt"/>
                  <a:ea typeface="+mn-ea"/>
                  <a:cs typeface="+mn-cs"/>
                  <a:sym typeface="Wingdings" panose="05000000000000000000" pitchFamily="2" charset="2"/>
                </a:rPr>
                <a:t> hors leçon mais connaître la définition</a:t>
              </a:r>
              <a:endParaRPr kumimoji="0" lang="fr-FR" sz="1200" b="1" i="1" u="none" strike="noStrike" cap="none" spc="0" normalizeH="0" baseline="0" dirty="0">
                <a:ln>
                  <a:noFill/>
                </a:ln>
                <a:solidFill>
                  <a:srgbClr val="000000"/>
                </a:solidFill>
                <a:effectLst/>
                <a:uFillTx/>
                <a:latin typeface="+mn-lt"/>
                <a:ea typeface="+mn-ea"/>
                <a:cs typeface="+mn-cs"/>
                <a:sym typeface="Arial"/>
              </a:endParaRPr>
            </a:p>
          </p:txBody>
        </p:sp>
      </p:grpSp>
    </p:spTree>
    <p:extLst>
      <p:ext uri="{BB962C8B-B14F-4D97-AF65-F5344CB8AC3E}">
        <p14:creationId xmlns:p14="http://schemas.microsoft.com/office/powerpoint/2010/main" val="5162843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right)">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20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up)">
                                      <p:cBhvr>
                                        <p:cTn id="3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 xmlns:a16="http://schemas.microsoft.com/office/drawing/2014/main" id="{68AC7446-6551-4FDA-89DB-6345CD6E9D1C}"/>
              </a:ext>
            </a:extLst>
          </p:cNvPr>
          <p:cNvSpPr>
            <a:spLocks noGrp="1"/>
          </p:cNvSpPr>
          <p:nvPr>
            <p:ph type="title"/>
          </p:nvPr>
        </p:nvSpPr>
        <p:spPr>
          <a:xfrm>
            <a:off x="357808" y="305582"/>
            <a:ext cx="8229600" cy="990600"/>
          </a:xfrm>
        </p:spPr>
        <p:txBody>
          <a:bodyPr/>
          <a:lstStyle/>
          <a:p>
            <a:pPr algn="ctr"/>
            <a:r>
              <a:rPr lang="fr-FR" dirty="0"/>
              <a:t>La France dans la mondialisation</a:t>
            </a:r>
          </a:p>
        </p:txBody>
      </p:sp>
      <p:grpSp>
        <p:nvGrpSpPr>
          <p:cNvPr id="7" name="Groupe 6">
            <a:extLst>
              <a:ext uri="{FF2B5EF4-FFF2-40B4-BE49-F238E27FC236}">
                <a16:creationId xmlns="" xmlns:a16="http://schemas.microsoft.com/office/drawing/2014/main" id="{0C329462-3F55-4F4F-8820-3D15D8DF593D}"/>
              </a:ext>
            </a:extLst>
          </p:cNvPr>
          <p:cNvGrpSpPr/>
          <p:nvPr/>
        </p:nvGrpSpPr>
        <p:grpSpPr>
          <a:xfrm>
            <a:off x="0" y="1108955"/>
            <a:ext cx="4397621" cy="4667296"/>
            <a:chOff x="243953" y="1653991"/>
            <a:chExt cx="4397621" cy="4667296"/>
          </a:xfrm>
        </p:grpSpPr>
        <p:pic>
          <p:nvPicPr>
            <p:cNvPr id="5" name="Image 4">
              <a:extLst>
                <a:ext uri="{FF2B5EF4-FFF2-40B4-BE49-F238E27FC236}">
                  <a16:creationId xmlns="" xmlns:a16="http://schemas.microsoft.com/office/drawing/2014/main" id="{5E1F1392-A27D-45EB-BAF6-D6ABEF6E23CD}"/>
                </a:ext>
              </a:extLst>
            </p:cNvPr>
            <p:cNvPicPr>
              <a:picLocks noChangeAspect="1"/>
            </p:cNvPicPr>
            <p:nvPr/>
          </p:nvPicPr>
          <p:blipFill rotWithShape="1">
            <a:blip r:embed="rId2">
              <a:extLst>
                <a:ext uri="{28A0092B-C50C-407E-A947-70E740481C1C}">
                  <a14:useLocalDpi xmlns:a14="http://schemas.microsoft.com/office/drawing/2010/main" val="0"/>
                </a:ext>
              </a:extLst>
            </a:blip>
            <a:srcRect l="44464" t="5937" b="51206"/>
            <a:stretch/>
          </p:blipFill>
          <p:spPr>
            <a:xfrm>
              <a:off x="243953" y="1653991"/>
              <a:ext cx="4397621" cy="4667296"/>
            </a:xfrm>
            <a:prstGeom prst="rect">
              <a:avLst/>
            </a:prstGeom>
          </p:spPr>
        </p:pic>
        <p:sp>
          <p:nvSpPr>
            <p:cNvPr id="6" name="Rectangle 5">
              <a:extLst>
                <a:ext uri="{FF2B5EF4-FFF2-40B4-BE49-F238E27FC236}">
                  <a16:creationId xmlns="" xmlns:a16="http://schemas.microsoft.com/office/drawing/2014/main" id="{1D8EF0E1-32EE-4587-913B-28537F511A76}"/>
                </a:ext>
              </a:extLst>
            </p:cNvPr>
            <p:cNvSpPr/>
            <p:nvPr/>
          </p:nvSpPr>
          <p:spPr>
            <a:xfrm>
              <a:off x="357808" y="5864087"/>
              <a:ext cx="382214" cy="262512"/>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sp>
        <p:nvSpPr>
          <p:cNvPr id="8" name="ZoneTexte 7">
            <a:extLst>
              <a:ext uri="{FF2B5EF4-FFF2-40B4-BE49-F238E27FC236}">
                <a16:creationId xmlns="" xmlns:a16="http://schemas.microsoft.com/office/drawing/2014/main" id="{90D63E4D-CEE0-4B87-91D0-4C89A54483E3}"/>
              </a:ext>
            </a:extLst>
          </p:cNvPr>
          <p:cNvSpPr txBox="1"/>
          <p:nvPr/>
        </p:nvSpPr>
        <p:spPr>
          <a:xfrm>
            <a:off x="4572000" y="1108955"/>
            <a:ext cx="4397619"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1" u="none" strike="noStrike" cap="none" spc="0" normalizeH="0" baseline="0" dirty="0">
                <a:ln>
                  <a:noFill/>
                </a:ln>
                <a:solidFill>
                  <a:srgbClr val="000000"/>
                </a:solidFill>
                <a:effectLst/>
                <a:uFillTx/>
                <a:latin typeface="+mn-lt"/>
                <a:ea typeface="+mn-ea"/>
                <a:cs typeface="+mn-cs"/>
                <a:sym typeface="Arial"/>
              </a:rPr>
              <a:t>La France est-elle un territoire attractif et compétitif dans la mondialisation ? Pour quelles raisons ? </a:t>
            </a:r>
          </a:p>
        </p:txBody>
      </p:sp>
      <p:grpSp>
        <p:nvGrpSpPr>
          <p:cNvPr id="26" name="Groupe 25">
            <a:extLst>
              <a:ext uri="{FF2B5EF4-FFF2-40B4-BE49-F238E27FC236}">
                <a16:creationId xmlns="" xmlns:a16="http://schemas.microsoft.com/office/drawing/2014/main" id="{6D6BCC74-1B9B-421A-9DDE-852B838C98E4}"/>
              </a:ext>
            </a:extLst>
          </p:cNvPr>
          <p:cNvGrpSpPr/>
          <p:nvPr/>
        </p:nvGrpSpPr>
        <p:grpSpPr>
          <a:xfrm>
            <a:off x="947530" y="1296182"/>
            <a:ext cx="6648228" cy="2773017"/>
            <a:chOff x="947530" y="1296182"/>
            <a:chExt cx="6648228" cy="2773017"/>
          </a:xfrm>
        </p:grpSpPr>
        <p:grpSp>
          <p:nvGrpSpPr>
            <p:cNvPr id="17" name="Groupe 16">
              <a:extLst>
                <a:ext uri="{FF2B5EF4-FFF2-40B4-BE49-F238E27FC236}">
                  <a16:creationId xmlns="" xmlns:a16="http://schemas.microsoft.com/office/drawing/2014/main" id="{0AB6D21C-CC33-4A6C-B403-840013E7E739}"/>
                </a:ext>
              </a:extLst>
            </p:cNvPr>
            <p:cNvGrpSpPr/>
            <p:nvPr/>
          </p:nvGrpSpPr>
          <p:grpSpPr>
            <a:xfrm>
              <a:off x="947530" y="1296182"/>
              <a:ext cx="2787320" cy="2773017"/>
              <a:chOff x="947530" y="1296182"/>
              <a:chExt cx="2787320" cy="2773017"/>
            </a:xfrm>
          </p:grpSpPr>
          <p:sp>
            <p:nvSpPr>
              <p:cNvPr id="2" name="Rectangle : coins arrondis 1">
                <a:extLst>
                  <a:ext uri="{FF2B5EF4-FFF2-40B4-BE49-F238E27FC236}">
                    <a16:creationId xmlns="" xmlns:a16="http://schemas.microsoft.com/office/drawing/2014/main" id="{60912E10-10E9-4A9C-946B-AEE3D114F76B}"/>
                  </a:ext>
                </a:extLst>
              </p:cNvPr>
              <p:cNvSpPr/>
              <p:nvPr/>
            </p:nvSpPr>
            <p:spPr>
              <a:xfrm>
                <a:off x="1282148" y="1431235"/>
                <a:ext cx="1719469" cy="1232452"/>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2" name="Rectangle : coins arrondis 21">
                <a:extLst>
                  <a:ext uri="{FF2B5EF4-FFF2-40B4-BE49-F238E27FC236}">
                    <a16:creationId xmlns="" xmlns:a16="http://schemas.microsoft.com/office/drawing/2014/main" id="{E639E66C-B1DB-4F61-9A6C-87D822DEAFBE}"/>
                  </a:ext>
                </a:extLst>
              </p:cNvPr>
              <p:cNvSpPr/>
              <p:nvPr/>
            </p:nvSpPr>
            <p:spPr>
              <a:xfrm>
                <a:off x="947530" y="2826377"/>
                <a:ext cx="2411896" cy="1232452"/>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3" name="Accolade fermante 2">
                <a:extLst>
                  <a:ext uri="{FF2B5EF4-FFF2-40B4-BE49-F238E27FC236}">
                    <a16:creationId xmlns="" xmlns:a16="http://schemas.microsoft.com/office/drawing/2014/main" id="{71C719D9-4D83-4E5C-8778-2960EC90A650}"/>
                  </a:ext>
                </a:extLst>
              </p:cNvPr>
              <p:cNvSpPr/>
              <p:nvPr/>
            </p:nvSpPr>
            <p:spPr>
              <a:xfrm>
                <a:off x="3198137" y="1296182"/>
                <a:ext cx="536713" cy="2773017"/>
              </a:xfrm>
              <a:prstGeom prst="rightBrac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grpSp>
        <p:sp>
          <p:nvSpPr>
            <p:cNvPr id="13" name="ZoneTexte 12">
              <a:extLst>
                <a:ext uri="{FF2B5EF4-FFF2-40B4-BE49-F238E27FC236}">
                  <a16:creationId xmlns="" xmlns:a16="http://schemas.microsoft.com/office/drawing/2014/main" id="{F78B2CDE-C174-41CD-A7F9-2510C425AFDF}"/>
                </a:ext>
              </a:extLst>
            </p:cNvPr>
            <p:cNvSpPr txBox="1"/>
            <p:nvPr/>
          </p:nvSpPr>
          <p:spPr>
            <a:xfrm>
              <a:off x="3808950" y="2353508"/>
              <a:ext cx="3786808" cy="59503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dirty="0">
                  <a:ln>
                    <a:noFill/>
                  </a:ln>
                  <a:solidFill>
                    <a:srgbClr val="000000"/>
                  </a:solidFill>
                  <a:effectLst/>
                  <a:uFillTx/>
                  <a:latin typeface="+mn-lt"/>
                  <a:ea typeface="+mn-ea"/>
                  <a:cs typeface="+mn-cs"/>
                  <a:sym typeface="Arial"/>
                </a:rPr>
                <a:t>Délocalisation de l’usine en Pologne à Lodz, en Europe de l’Est</a:t>
              </a:r>
            </a:p>
          </p:txBody>
        </p:sp>
      </p:grpSp>
      <p:grpSp>
        <p:nvGrpSpPr>
          <p:cNvPr id="31" name="Groupe 30">
            <a:extLst>
              <a:ext uri="{FF2B5EF4-FFF2-40B4-BE49-F238E27FC236}">
                <a16:creationId xmlns="" xmlns:a16="http://schemas.microsoft.com/office/drawing/2014/main" id="{73B2F9CE-66D3-4DD8-8D2C-A6210EDB54F8}"/>
              </a:ext>
            </a:extLst>
          </p:cNvPr>
          <p:cNvGrpSpPr/>
          <p:nvPr/>
        </p:nvGrpSpPr>
        <p:grpSpPr>
          <a:xfrm>
            <a:off x="3808950" y="2933899"/>
            <a:ext cx="4231807" cy="1896727"/>
            <a:chOff x="3808950" y="2933899"/>
            <a:chExt cx="4231807" cy="1896727"/>
          </a:xfrm>
        </p:grpSpPr>
        <p:grpSp>
          <p:nvGrpSpPr>
            <p:cNvPr id="29" name="Groupe 28">
              <a:extLst>
                <a:ext uri="{FF2B5EF4-FFF2-40B4-BE49-F238E27FC236}">
                  <a16:creationId xmlns="" xmlns:a16="http://schemas.microsoft.com/office/drawing/2014/main" id="{3187A638-EC6B-479F-8297-0DC44E8BC7EA}"/>
                </a:ext>
              </a:extLst>
            </p:cNvPr>
            <p:cNvGrpSpPr/>
            <p:nvPr/>
          </p:nvGrpSpPr>
          <p:grpSpPr>
            <a:xfrm>
              <a:off x="3808950" y="2933899"/>
              <a:ext cx="4062841" cy="1896727"/>
              <a:chOff x="3808950" y="2933899"/>
              <a:chExt cx="4062841" cy="1896727"/>
            </a:xfrm>
          </p:grpSpPr>
          <p:sp>
            <p:nvSpPr>
              <p:cNvPr id="27" name="ZoneTexte 26">
                <a:extLst>
                  <a:ext uri="{FF2B5EF4-FFF2-40B4-BE49-F238E27FC236}">
                    <a16:creationId xmlns="" xmlns:a16="http://schemas.microsoft.com/office/drawing/2014/main" id="{AB589310-03A4-4DA6-B094-3E87FC14D7F8}"/>
                  </a:ext>
                </a:extLst>
              </p:cNvPr>
              <p:cNvSpPr txBox="1"/>
              <p:nvPr/>
            </p:nvSpPr>
            <p:spPr>
              <a:xfrm>
                <a:off x="3808950" y="3989370"/>
                <a:ext cx="4062841" cy="84125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dirty="0">
                    <a:ln>
                      <a:noFill/>
                    </a:ln>
                    <a:solidFill>
                      <a:srgbClr val="000000"/>
                    </a:solidFill>
                    <a:effectLst/>
                    <a:uFillTx/>
                    <a:latin typeface="+mn-lt"/>
                    <a:ea typeface="+mn-ea"/>
                    <a:cs typeface="+mn-cs"/>
                    <a:sym typeface="Arial"/>
                  </a:rPr>
                  <a:t>Salaires inférieurs à la France, normes sociales et fiscales moins contraignantes, accessibilité aux marchés européens</a:t>
                </a:r>
              </a:p>
            </p:txBody>
          </p:sp>
          <p:sp>
            <p:nvSpPr>
              <p:cNvPr id="28" name="Flèche : double flèche verticale 27">
                <a:extLst>
                  <a:ext uri="{FF2B5EF4-FFF2-40B4-BE49-F238E27FC236}">
                    <a16:creationId xmlns="" xmlns:a16="http://schemas.microsoft.com/office/drawing/2014/main" id="{8FA76AF9-EFCC-4908-94D4-20A0A3C03775}"/>
                  </a:ext>
                </a:extLst>
              </p:cNvPr>
              <p:cNvSpPr/>
              <p:nvPr/>
            </p:nvSpPr>
            <p:spPr>
              <a:xfrm>
                <a:off x="5242448" y="2933899"/>
                <a:ext cx="441685" cy="1040827"/>
              </a:xfrm>
              <a:prstGeom prst="upDownArrow">
                <a:avLst/>
              </a:prstGeom>
              <a:solidFill>
                <a:srgbClr val="FF0000"/>
              </a:solid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sp>
          <p:nvSpPr>
            <p:cNvPr id="30" name="ZoneTexte 29">
              <a:extLst>
                <a:ext uri="{FF2B5EF4-FFF2-40B4-BE49-F238E27FC236}">
                  <a16:creationId xmlns="" xmlns:a16="http://schemas.microsoft.com/office/drawing/2014/main" id="{60655B36-E710-4C82-87E4-C341F6FE31CB}"/>
                </a:ext>
              </a:extLst>
            </p:cNvPr>
            <p:cNvSpPr txBox="1"/>
            <p:nvPr/>
          </p:nvSpPr>
          <p:spPr>
            <a:xfrm>
              <a:off x="5702354" y="3200782"/>
              <a:ext cx="2338403"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100" b="1" i="1" u="none" strike="noStrike" cap="none" spc="0" normalizeH="0" baseline="0" dirty="0">
                  <a:ln>
                    <a:noFill/>
                  </a:ln>
                  <a:solidFill>
                    <a:srgbClr val="000000"/>
                  </a:solidFill>
                  <a:effectLst/>
                  <a:uFillTx/>
                  <a:latin typeface="+mn-lt"/>
                  <a:ea typeface="+mn-ea"/>
                  <a:cs typeface="+mn-cs"/>
                  <a:sym typeface="Arial"/>
                </a:rPr>
                <a:t>Mise en concurrence des territoires et des populations</a:t>
              </a:r>
            </a:p>
          </p:txBody>
        </p:sp>
      </p:grpSp>
    </p:spTree>
    <p:extLst>
      <p:ext uri="{BB962C8B-B14F-4D97-AF65-F5344CB8AC3E}">
        <p14:creationId xmlns:p14="http://schemas.microsoft.com/office/powerpoint/2010/main" val="571728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 xmlns:a16="http://schemas.microsoft.com/office/drawing/2014/main" id="{CE5453A7-39E0-4EDF-AE35-AA4D74ABA4B2}"/>
              </a:ext>
            </a:extLst>
          </p:cNvPr>
          <p:cNvSpPr>
            <a:spLocks noGrp="1"/>
          </p:cNvSpPr>
          <p:nvPr>
            <p:ph type="title"/>
          </p:nvPr>
        </p:nvSpPr>
        <p:spPr>
          <a:xfrm>
            <a:off x="457200" y="285749"/>
            <a:ext cx="8229600" cy="990600"/>
          </a:xfrm>
        </p:spPr>
        <p:txBody>
          <a:bodyPr/>
          <a:lstStyle/>
          <a:p>
            <a:pPr algn="ctr"/>
            <a:r>
              <a:rPr lang="fr-FR" dirty="0"/>
              <a:t>Les services, un rôle moteur</a:t>
            </a:r>
          </a:p>
        </p:txBody>
      </p:sp>
      <p:pic>
        <p:nvPicPr>
          <p:cNvPr id="5" name="Picture 2">
            <a:extLst>
              <a:ext uri="{FF2B5EF4-FFF2-40B4-BE49-F238E27FC236}">
                <a16:creationId xmlns="" xmlns:a16="http://schemas.microsoft.com/office/drawing/2014/main" id="{B0F29937-9D6D-4158-BF3B-A8BC7C84CCBF}"/>
              </a:ext>
            </a:extLst>
          </p:cNvPr>
          <p:cNvPicPr>
            <a:picLocks noChangeAspect="1"/>
          </p:cNvPicPr>
          <p:nvPr/>
        </p:nvPicPr>
        <p:blipFill>
          <a:blip r:embed="rId2">
            <a:extLst>
              <a:ext uri="{28A0092B-C50C-407E-A947-70E740481C1C}">
                <a14:useLocalDpi xmlns:a14="http://schemas.microsoft.com/office/drawing/2010/main" val="0"/>
              </a:ext>
            </a:extLst>
          </a:blip>
          <a:srcRect t="3592" b="32155"/>
          <a:stretch>
            <a:fillRect/>
          </a:stretch>
        </p:blipFill>
        <p:spPr bwMode="auto">
          <a:xfrm>
            <a:off x="71437" y="1003300"/>
            <a:ext cx="5338763" cy="485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ZoneTexte 6">
            <a:extLst>
              <a:ext uri="{FF2B5EF4-FFF2-40B4-BE49-F238E27FC236}">
                <a16:creationId xmlns="" xmlns:a16="http://schemas.microsoft.com/office/drawing/2014/main" id="{44E97B61-DFC5-4172-A430-706246C921E1}"/>
              </a:ext>
            </a:extLst>
          </p:cNvPr>
          <p:cNvSpPr txBox="1"/>
          <p:nvPr/>
        </p:nvSpPr>
        <p:spPr>
          <a:xfrm>
            <a:off x="457200" y="1003300"/>
            <a:ext cx="1781175" cy="34881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800" b="1" i="0" u="none" strike="noStrike" cap="none" spc="0" normalizeH="0" baseline="0" dirty="0">
                <a:ln>
                  <a:noFill/>
                </a:ln>
                <a:solidFill>
                  <a:srgbClr val="000000"/>
                </a:solidFill>
                <a:effectLst/>
                <a:uFillTx/>
                <a:latin typeface="+mn-lt"/>
                <a:ea typeface="+mn-ea"/>
                <a:cs typeface="+mn-cs"/>
                <a:sym typeface="Arial"/>
              </a:rPr>
              <a:t>Source : </a:t>
            </a:r>
            <a:r>
              <a:rPr kumimoji="0" lang="fr-FR" sz="800" b="0" i="0" u="none" strike="noStrike" cap="none" spc="0" normalizeH="0" baseline="0" dirty="0">
                <a:ln>
                  <a:noFill/>
                </a:ln>
                <a:solidFill>
                  <a:srgbClr val="000000"/>
                </a:solidFill>
                <a:effectLst/>
                <a:uFillTx/>
                <a:latin typeface="+mn-lt"/>
                <a:ea typeface="+mn-ea"/>
                <a:cs typeface="+mn-cs"/>
                <a:sym typeface="Arial"/>
              </a:rPr>
              <a:t>Site du ministère de l’économie et des finances</a:t>
            </a:r>
          </a:p>
        </p:txBody>
      </p:sp>
      <p:grpSp>
        <p:nvGrpSpPr>
          <p:cNvPr id="10" name="Groupe 9">
            <a:extLst>
              <a:ext uri="{FF2B5EF4-FFF2-40B4-BE49-F238E27FC236}">
                <a16:creationId xmlns="" xmlns:a16="http://schemas.microsoft.com/office/drawing/2014/main" id="{E441E5F3-FDE8-4A77-A65A-EDF32C09A6E6}"/>
              </a:ext>
            </a:extLst>
          </p:cNvPr>
          <p:cNvGrpSpPr/>
          <p:nvPr/>
        </p:nvGrpSpPr>
        <p:grpSpPr>
          <a:xfrm>
            <a:off x="4579144" y="1003300"/>
            <a:ext cx="4383881" cy="4702175"/>
            <a:chOff x="4579144" y="1003300"/>
            <a:chExt cx="4383881" cy="4702175"/>
          </a:xfrm>
        </p:grpSpPr>
        <p:sp>
          <p:nvSpPr>
            <p:cNvPr id="8" name="Accolade fermante 7">
              <a:extLst>
                <a:ext uri="{FF2B5EF4-FFF2-40B4-BE49-F238E27FC236}">
                  <a16:creationId xmlns="" xmlns:a16="http://schemas.microsoft.com/office/drawing/2014/main" id="{195D2665-5298-4EF1-A56E-EBD8FC680904}"/>
                </a:ext>
              </a:extLst>
            </p:cNvPr>
            <p:cNvSpPr/>
            <p:nvPr/>
          </p:nvSpPr>
          <p:spPr>
            <a:xfrm>
              <a:off x="4579144" y="1003300"/>
              <a:ext cx="1023938" cy="4702175"/>
            </a:xfrm>
            <a:prstGeom prst="rightBrac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9" name="ZoneTexte 8">
              <a:extLst>
                <a:ext uri="{FF2B5EF4-FFF2-40B4-BE49-F238E27FC236}">
                  <a16:creationId xmlns="" xmlns:a16="http://schemas.microsoft.com/office/drawing/2014/main" id="{45A42180-DFF0-4E6D-B6AA-C065FC103150}"/>
                </a:ext>
              </a:extLst>
            </p:cNvPr>
            <p:cNvSpPr txBox="1"/>
            <p:nvPr/>
          </p:nvSpPr>
          <p:spPr>
            <a:xfrm>
              <a:off x="5603082" y="1738213"/>
              <a:ext cx="3359943"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1" i="0" u="none" strike="noStrike" cap="none" spc="0" normalizeH="0" baseline="0" dirty="0">
                  <a:ln>
                    <a:noFill/>
                  </a:ln>
                  <a:solidFill>
                    <a:srgbClr val="000000"/>
                  </a:solidFill>
                  <a:effectLst/>
                  <a:uFillTx/>
                  <a:latin typeface="+mn-lt"/>
                  <a:ea typeface="+mn-ea"/>
                  <a:cs typeface="+mn-cs"/>
                  <a:sym typeface="Arial"/>
                </a:rPr>
                <a:t>Tourisme international :</a:t>
              </a:r>
              <a:r>
                <a:rPr kumimoji="0" lang="fr-FR" sz="1600" b="0" i="0" u="none" strike="noStrike" cap="none" spc="0" normalizeH="0" baseline="0" dirty="0">
                  <a:ln>
                    <a:noFill/>
                  </a:ln>
                  <a:solidFill>
                    <a:srgbClr val="000000"/>
                  </a:solidFill>
                  <a:effectLst/>
                  <a:uFillTx/>
                  <a:latin typeface="+mn-lt"/>
                  <a:ea typeface="+mn-ea"/>
                  <a:cs typeface="+mn-cs"/>
                  <a:sym typeface="Arial"/>
                </a:rPr>
                <a:t> activité créatrice d’emplois en France, 1</a:t>
              </a:r>
              <a:r>
                <a:rPr kumimoji="0" lang="fr-FR" sz="1600" b="0" i="0" u="none" strike="noStrike" cap="none" spc="0" normalizeH="0" baseline="30000" dirty="0">
                  <a:ln>
                    <a:noFill/>
                  </a:ln>
                  <a:solidFill>
                    <a:srgbClr val="000000"/>
                  </a:solidFill>
                  <a:effectLst/>
                  <a:uFillTx/>
                  <a:latin typeface="+mn-lt"/>
                  <a:ea typeface="+mn-ea"/>
                  <a:cs typeface="+mn-cs"/>
                  <a:sym typeface="Arial"/>
                </a:rPr>
                <a:t>ère</a:t>
              </a:r>
              <a:r>
                <a:rPr kumimoji="0" lang="fr-FR" sz="1600" b="0" i="0" u="none" strike="noStrike" cap="none" spc="0" normalizeH="0" baseline="0" dirty="0">
                  <a:ln>
                    <a:noFill/>
                  </a:ln>
                  <a:solidFill>
                    <a:srgbClr val="000000"/>
                  </a:solidFill>
                  <a:effectLst/>
                  <a:uFillTx/>
                  <a:latin typeface="+mn-lt"/>
                  <a:ea typeface="+mn-ea"/>
                  <a:cs typeface="+mn-cs"/>
                  <a:sym typeface="Arial"/>
                </a:rPr>
                <a:t> destination touristique au monde en terme d’arrivée, 3</a:t>
              </a:r>
              <a:r>
                <a:rPr kumimoji="0" lang="fr-FR" sz="1600" b="0" i="0" u="none" strike="noStrike" cap="none" spc="0" normalizeH="0" baseline="30000" dirty="0">
                  <a:ln>
                    <a:noFill/>
                  </a:ln>
                  <a:solidFill>
                    <a:srgbClr val="000000"/>
                  </a:solidFill>
                  <a:effectLst/>
                  <a:uFillTx/>
                  <a:latin typeface="+mn-lt"/>
                  <a:ea typeface="+mn-ea"/>
                  <a:cs typeface="+mn-cs"/>
                  <a:sym typeface="Arial"/>
                </a:rPr>
                <a:t>ème</a:t>
              </a:r>
              <a:r>
                <a:rPr kumimoji="0" lang="fr-FR" sz="1600" b="0" i="0" u="none" strike="noStrike" cap="none" spc="0" normalizeH="0" baseline="0" dirty="0">
                  <a:ln>
                    <a:noFill/>
                  </a:ln>
                  <a:solidFill>
                    <a:srgbClr val="000000"/>
                  </a:solidFill>
                  <a:effectLst/>
                  <a:uFillTx/>
                  <a:latin typeface="+mn-lt"/>
                  <a:ea typeface="+mn-ea"/>
                  <a:cs typeface="+mn-cs"/>
                  <a:sym typeface="Arial"/>
                </a:rPr>
                <a:t> en terme de recettes</a:t>
              </a:r>
            </a:p>
          </p:txBody>
        </p:sp>
      </p:grpSp>
      <p:grpSp>
        <p:nvGrpSpPr>
          <p:cNvPr id="22" name="Groupe 21">
            <a:extLst>
              <a:ext uri="{FF2B5EF4-FFF2-40B4-BE49-F238E27FC236}">
                <a16:creationId xmlns="" xmlns:a16="http://schemas.microsoft.com/office/drawing/2014/main" id="{53415F63-BA97-44CF-886F-7BD0830D3387}"/>
              </a:ext>
            </a:extLst>
          </p:cNvPr>
          <p:cNvGrpSpPr/>
          <p:nvPr/>
        </p:nvGrpSpPr>
        <p:grpSpPr>
          <a:xfrm>
            <a:off x="268432" y="1152525"/>
            <a:ext cx="8716257" cy="5398686"/>
            <a:chOff x="268432" y="1152525"/>
            <a:chExt cx="8716257" cy="5398686"/>
          </a:xfrm>
        </p:grpSpPr>
        <p:grpSp>
          <p:nvGrpSpPr>
            <p:cNvPr id="15" name="Groupe 14">
              <a:extLst>
                <a:ext uri="{FF2B5EF4-FFF2-40B4-BE49-F238E27FC236}">
                  <a16:creationId xmlns="" xmlns:a16="http://schemas.microsoft.com/office/drawing/2014/main" id="{B7D3BE1A-E1D0-4FCE-805D-6639A7B4C5FF}"/>
                </a:ext>
              </a:extLst>
            </p:cNvPr>
            <p:cNvGrpSpPr/>
            <p:nvPr/>
          </p:nvGrpSpPr>
          <p:grpSpPr>
            <a:xfrm>
              <a:off x="268432" y="1152525"/>
              <a:ext cx="4617847" cy="3687863"/>
              <a:chOff x="268432" y="1152525"/>
              <a:chExt cx="4617847" cy="3687863"/>
            </a:xfrm>
          </p:grpSpPr>
          <p:pic>
            <p:nvPicPr>
              <p:cNvPr id="13" name="Image 12">
                <a:extLst>
                  <a:ext uri="{FF2B5EF4-FFF2-40B4-BE49-F238E27FC236}">
                    <a16:creationId xmlns="" xmlns:a16="http://schemas.microsoft.com/office/drawing/2014/main" id="{BB60961C-4F90-4A2A-B845-74A817F0A5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65" t="7443" r="3109" b="59936"/>
              <a:stretch/>
            </p:blipFill>
            <p:spPr>
              <a:xfrm>
                <a:off x="368955" y="1152525"/>
                <a:ext cx="4517324" cy="2624237"/>
              </a:xfrm>
              <a:prstGeom prst="rect">
                <a:avLst/>
              </a:prstGeom>
            </p:spPr>
          </p:pic>
          <p:pic>
            <p:nvPicPr>
              <p:cNvPr id="14" name="Image 13">
                <a:extLst>
                  <a:ext uri="{FF2B5EF4-FFF2-40B4-BE49-F238E27FC236}">
                    <a16:creationId xmlns="" xmlns:a16="http://schemas.microsoft.com/office/drawing/2014/main" id="{5B9945B2-7A0B-4F6B-8DE6-B637C480A799}"/>
                  </a:ext>
                </a:extLst>
              </p:cNvPr>
              <p:cNvPicPr>
                <a:picLocks noChangeAspect="1"/>
              </p:cNvPicPr>
              <p:nvPr/>
            </p:nvPicPr>
            <p:blipFill rotWithShape="1">
              <a:blip r:embed="rId3">
                <a:extLst>
                  <a:ext uri="{28A0092B-C50C-407E-A947-70E740481C1C}">
                    <a14:useLocalDpi xmlns:a14="http://schemas.microsoft.com/office/drawing/2010/main" val="0"/>
                  </a:ext>
                </a:extLst>
              </a:blip>
              <a:srcRect l="68170" t="41401" r="1706" b="51353"/>
              <a:stretch/>
            </p:blipFill>
            <p:spPr>
              <a:xfrm>
                <a:off x="268432" y="3776762"/>
                <a:ext cx="3215105" cy="1063626"/>
              </a:xfrm>
              <a:prstGeom prst="rect">
                <a:avLst/>
              </a:prstGeom>
            </p:spPr>
          </p:pic>
        </p:grpSp>
        <p:sp>
          <p:nvSpPr>
            <p:cNvPr id="16" name="ZoneTexte 15">
              <a:extLst>
                <a:ext uri="{FF2B5EF4-FFF2-40B4-BE49-F238E27FC236}">
                  <a16:creationId xmlns="" xmlns:a16="http://schemas.microsoft.com/office/drawing/2014/main" id="{34EADE99-D4BE-44AC-9673-E487E58080D7}"/>
                </a:ext>
              </a:extLst>
            </p:cNvPr>
            <p:cNvSpPr txBox="1"/>
            <p:nvPr/>
          </p:nvSpPr>
          <p:spPr>
            <a:xfrm>
              <a:off x="5624746" y="3927318"/>
              <a:ext cx="3359943"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1" i="0" u="none" strike="noStrike" cap="none" spc="0" normalizeH="0" baseline="0" dirty="0">
                  <a:ln>
                    <a:noFill/>
                  </a:ln>
                  <a:solidFill>
                    <a:srgbClr val="000000"/>
                  </a:solidFill>
                  <a:effectLst/>
                  <a:uFillTx/>
                  <a:latin typeface="+mn-lt"/>
                  <a:ea typeface="+mn-ea"/>
                  <a:cs typeface="+mn-cs"/>
                  <a:sym typeface="Arial"/>
                </a:rPr>
                <a:t>Investissements pour aménager les espaces et attirer les touristes :</a:t>
              </a:r>
              <a:r>
                <a:rPr kumimoji="0" lang="fr-FR" sz="1600" i="0" u="none" strike="noStrike" cap="none" spc="0" normalizeH="0" baseline="0" dirty="0">
                  <a:ln>
                    <a:noFill/>
                  </a:ln>
                  <a:solidFill>
                    <a:srgbClr val="000000"/>
                  </a:solidFill>
                  <a:effectLst/>
                  <a:uFillTx/>
                  <a:latin typeface="+mn-lt"/>
                  <a:ea typeface="+mn-ea"/>
                  <a:cs typeface="+mn-cs"/>
                  <a:sym typeface="Arial"/>
                </a:rPr>
                <a:t> parcs de loisirs, musées, station de skis </a:t>
              </a:r>
              <a:r>
                <a:rPr kumimoji="0" lang="fr-FR" sz="1600" i="0" u="none" strike="noStrike" cap="none" spc="0" normalizeH="0" baseline="0" dirty="0">
                  <a:ln>
                    <a:noFill/>
                  </a:ln>
                  <a:solidFill>
                    <a:srgbClr val="000000"/>
                  </a:solidFill>
                  <a:effectLst/>
                  <a:uFillTx/>
                  <a:latin typeface="+mn-lt"/>
                  <a:ea typeface="+mn-ea"/>
                  <a:cs typeface="+mn-cs"/>
                  <a:sym typeface="Wingdings" panose="05000000000000000000" pitchFamily="2" charset="2"/>
                </a:rPr>
                <a:t>emplois induits dans l’industrie, dans l’hôtellerie, dans le transport aérien…</a:t>
              </a:r>
              <a:endParaRPr kumimoji="0" lang="fr-FR" sz="1600" b="0" i="0" u="none" strike="noStrike" cap="none" spc="0" normalizeH="0" baseline="0" dirty="0">
                <a:ln>
                  <a:noFill/>
                </a:ln>
                <a:solidFill>
                  <a:srgbClr val="000000"/>
                </a:solidFill>
                <a:effectLst/>
                <a:uFillTx/>
                <a:latin typeface="+mn-lt"/>
                <a:ea typeface="+mn-ea"/>
                <a:cs typeface="+mn-cs"/>
                <a:sym typeface="Arial"/>
              </a:endParaRPr>
            </a:p>
          </p:txBody>
        </p:sp>
        <p:sp>
          <p:nvSpPr>
            <p:cNvPr id="17" name="Flèche : bas 16">
              <a:extLst>
                <a:ext uri="{FF2B5EF4-FFF2-40B4-BE49-F238E27FC236}">
                  <a16:creationId xmlns="" xmlns:a16="http://schemas.microsoft.com/office/drawing/2014/main" id="{B9D572A7-DAF0-4191-8E1A-6E330075AFBB}"/>
                </a:ext>
              </a:extLst>
            </p:cNvPr>
            <p:cNvSpPr/>
            <p:nvPr/>
          </p:nvSpPr>
          <p:spPr>
            <a:xfrm>
              <a:off x="7000875" y="2914650"/>
              <a:ext cx="419100" cy="971550"/>
            </a:xfrm>
            <a:prstGeom prst="downArrow">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1" name="Forme libre : forme 20">
              <a:extLst>
                <a:ext uri="{FF2B5EF4-FFF2-40B4-BE49-F238E27FC236}">
                  <a16:creationId xmlns="" xmlns:a16="http://schemas.microsoft.com/office/drawing/2014/main" id="{158ED63F-01FF-40EE-B369-3A4748950565}"/>
                </a:ext>
              </a:extLst>
            </p:cNvPr>
            <p:cNvSpPr/>
            <p:nvPr/>
          </p:nvSpPr>
          <p:spPr>
            <a:xfrm>
              <a:off x="1907185" y="4772025"/>
              <a:ext cx="4969865" cy="1779186"/>
            </a:xfrm>
            <a:custGeom>
              <a:avLst/>
              <a:gdLst>
                <a:gd name="connsiteX0" fmla="*/ 7340 w 4969865"/>
                <a:gd name="connsiteY0" fmla="*/ 0 h 1779186"/>
                <a:gd name="connsiteX1" fmla="*/ 350240 w 4969865"/>
                <a:gd name="connsiteY1" fmla="*/ 762000 h 1779186"/>
                <a:gd name="connsiteX2" fmla="*/ 2274290 w 4969865"/>
                <a:gd name="connsiteY2" fmla="*/ 1733550 h 1779186"/>
                <a:gd name="connsiteX3" fmla="*/ 4322165 w 4969865"/>
                <a:gd name="connsiteY3" fmla="*/ 1552575 h 1779186"/>
                <a:gd name="connsiteX4" fmla="*/ 4969865 w 4969865"/>
                <a:gd name="connsiteY4" fmla="*/ 952500 h 177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9865" h="1779186">
                  <a:moveTo>
                    <a:pt x="7340" y="0"/>
                  </a:moveTo>
                  <a:cubicBezTo>
                    <a:pt x="-10123" y="236537"/>
                    <a:pt x="-27585" y="473075"/>
                    <a:pt x="350240" y="762000"/>
                  </a:cubicBezTo>
                  <a:cubicBezTo>
                    <a:pt x="728065" y="1050925"/>
                    <a:pt x="1612303" y="1601788"/>
                    <a:pt x="2274290" y="1733550"/>
                  </a:cubicBezTo>
                  <a:cubicBezTo>
                    <a:pt x="2936278" y="1865313"/>
                    <a:pt x="3872903" y="1682750"/>
                    <a:pt x="4322165" y="1552575"/>
                  </a:cubicBezTo>
                  <a:cubicBezTo>
                    <a:pt x="4771428" y="1422400"/>
                    <a:pt x="4969865" y="952500"/>
                    <a:pt x="4969865" y="952500"/>
                  </a:cubicBezTo>
                </a:path>
              </a:pathLst>
            </a:custGeom>
            <a:noFill/>
            <a:ln w="76200" cap="flat">
              <a:solidFill>
                <a:srgbClr val="FF2600"/>
              </a:solidFill>
              <a:prstDash val="solid"/>
              <a:round/>
              <a:headEnd type="arrow"/>
              <a:tailEnd type="arrow"/>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grpSp>
    </p:spTree>
    <p:extLst>
      <p:ext uri="{BB962C8B-B14F-4D97-AF65-F5344CB8AC3E}">
        <p14:creationId xmlns:p14="http://schemas.microsoft.com/office/powerpoint/2010/main" val="23799194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right)">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4DAD92D4-91EA-405A-8D8B-4ACE70D45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163" y="1276349"/>
            <a:ext cx="6840773" cy="5124450"/>
          </a:xfrm>
          <a:prstGeom prst="rect">
            <a:avLst/>
          </a:prstGeom>
        </p:spPr>
      </p:pic>
      <p:sp>
        <p:nvSpPr>
          <p:cNvPr id="6" name="Titre 1">
            <a:extLst>
              <a:ext uri="{FF2B5EF4-FFF2-40B4-BE49-F238E27FC236}">
                <a16:creationId xmlns="" xmlns:a16="http://schemas.microsoft.com/office/drawing/2014/main" id="{8779B788-5438-4BC9-A57A-50BB39C3FF3D}"/>
              </a:ext>
            </a:extLst>
          </p:cNvPr>
          <p:cNvSpPr>
            <a:spLocks noGrp="1"/>
          </p:cNvSpPr>
          <p:nvPr>
            <p:ph type="title"/>
          </p:nvPr>
        </p:nvSpPr>
        <p:spPr>
          <a:xfrm>
            <a:off x="457200" y="285749"/>
            <a:ext cx="8229600" cy="990600"/>
          </a:xfrm>
        </p:spPr>
        <p:txBody>
          <a:bodyPr/>
          <a:lstStyle/>
          <a:p>
            <a:pPr algn="ctr"/>
            <a:r>
              <a:rPr lang="fr-FR" dirty="0"/>
              <a:t>Les services, un rôle moteur</a:t>
            </a:r>
          </a:p>
        </p:txBody>
      </p:sp>
      <p:grpSp>
        <p:nvGrpSpPr>
          <p:cNvPr id="13" name="Groupe 12">
            <a:extLst>
              <a:ext uri="{FF2B5EF4-FFF2-40B4-BE49-F238E27FC236}">
                <a16:creationId xmlns="" xmlns:a16="http://schemas.microsoft.com/office/drawing/2014/main" id="{4E832AB3-B2B6-4A3E-814F-043F54DE9EE3}"/>
              </a:ext>
            </a:extLst>
          </p:cNvPr>
          <p:cNvGrpSpPr/>
          <p:nvPr/>
        </p:nvGrpSpPr>
        <p:grpSpPr>
          <a:xfrm>
            <a:off x="904875" y="2971800"/>
            <a:ext cx="7990562" cy="2952750"/>
            <a:chOff x="904875" y="2971800"/>
            <a:chExt cx="7990562" cy="2952750"/>
          </a:xfrm>
        </p:grpSpPr>
        <p:sp>
          <p:nvSpPr>
            <p:cNvPr id="7" name="Rectangle : coins arrondis 6">
              <a:extLst>
                <a:ext uri="{FF2B5EF4-FFF2-40B4-BE49-F238E27FC236}">
                  <a16:creationId xmlns="" xmlns:a16="http://schemas.microsoft.com/office/drawing/2014/main" id="{9DD8AE48-AFDD-40AE-871B-851EDED672F6}"/>
                </a:ext>
              </a:extLst>
            </p:cNvPr>
            <p:cNvSpPr/>
            <p:nvPr/>
          </p:nvSpPr>
          <p:spPr>
            <a:xfrm>
              <a:off x="1047750" y="3075104"/>
              <a:ext cx="5581650" cy="851883"/>
            </a:xfrm>
            <a:prstGeom prst="roundRect">
              <a:avLst/>
            </a:prstGeom>
            <a:noFill/>
            <a:ln w="38100" cap="flat">
              <a:solidFill>
                <a:schemeClr val="accent3">
                  <a:lumMod val="50000"/>
                </a:schemeClr>
              </a:solidFill>
              <a:prstDash val="sysDot"/>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8" name="Rectangle : coins arrondis 7">
              <a:extLst>
                <a:ext uri="{FF2B5EF4-FFF2-40B4-BE49-F238E27FC236}">
                  <a16:creationId xmlns="" xmlns:a16="http://schemas.microsoft.com/office/drawing/2014/main" id="{BDC93AEA-6B6F-42E3-801A-E61903E14EC7}"/>
                </a:ext>
              </a:extLst>
            </p:cNvPr>
            <p:cNvSpPr/>
            <p:nvPr/>
          </p:nvSpPr>
          <p:spPr>
            <a:xfrm>
              <a:off x="1047750" y="4177318"/>
              <a:ext cx="5514975" cy="328008"/>
            </a:xfrm>
            <a:prstGeom prst="roundRect">
              <a:avLst/>
            </a:prstGeom>
            <a:noFill/>
            <a:ln w="38100" cap="flat">
              <a:solidFill>
                <a:schemeClr val="accent3">
                  <a:lumMod val="50000"/>
                </a:schemeClr>
              </a:solidFill>
              <a:prstDash val="sysDot"/>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9" name="Rectangle : coins arrondis 8">
              <a:extLst>
                <a:ext uri="{FF2B5EF4-FFF2-40B4-BE49-F238E27FC236}">
                  <a16:creationId xmlns="" xmlns:a16="http://schemas.microsoft.com/office/drawing/2014/main" id="{B55154CA-CF1C-4EE8-9B1C-72EE0C47EB29}"/>
                </a:ext>
              </a:extLst>
            </p:cNvPr>
            <p:cNvSpPr/>
            <p:nvPr/>
          </p:nvSpPr>
          <p:spPr>
            <a:xfrm>
              <a:off x="1047750" y="4755657"/>
              <a:ext cx="5514975" cy="328008"/>
            </a:xfrm>
            <a:prstGeom prst="roundRect">
              <a:avLst/>
            </a:prstGeom>
            <a:noFill/>
            <a:ln w="38100" cap="flat">
              <a:solidFill>
                <a:schemeClr val="accent3">
                  <a:lumMod val="50000"/>
                </a:schemeClr>
              </a:solidFill>
              <a:prstDash val="sysDot"/>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0" name="Rectangle : coins arrondis 9">
              <a:extLst>
                <a:ext uri="{FF2B5EF4-FFF2-40B4-BE49-F238E27FC236}">
                  <a16:creationId xmlns="" xmlns:a16="http://schemas.microsoft.com/office/drawing/2014/main" id="{3603BE8F-1B63-441B-8639-00443823B0C2}"/>
                </a:ext>
              </a:extLst>
            </p:cNvPr>
            <p:cNvSpPr/>
            <p:nvPr/>
          </p:nvSpPr>
          <p:spPr>
            <a:xfrm>
              <a:off x="904875" y="5333996"/>
              <a:ext cx="5724525" cy="328008"/>
            </a:xfrm>
            <a:prstGeom prst="roundRect">
              <a:avLst/>
            </a:prstGeom>
            <a:noFill/>
            <a:ln w="38100" cap="flat">
              <a:solidFill>
                <a:schemeClr val="accent3">
                  <a:lumMod val="50000"/>
                </a:schemeClr>
              </a:solidFill>
              <a:prstDash val="sysDot"/>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1" name="Accolade fermante 10">
              <a:extLst>
                <a:ext uri="{FF2B5EF4-FFF2-40B4-BE49-F238E27FC236}">
                  <a16:creationId xmlns="" xmlns:a16="http://schemas.microsoft.com/office/drawing/2014/main" id="{99E30AFD-8DA9-4A69-B690-01EEAA016A87}"/>
                </a:ext>
              </a:extLst>
            </p:cNvPr>
            <p:cNvSpPr/>
            <p:nvPr/>
          </p:nvSpPr>
          <p:spPr>
            <a:xfrm>
              <a:off x="6629400" y="2971800"/>
              <a:ext cx="381912" cy="2952750"/>
            </a:xfrm>
            <a:prstGeom prst="rightBrace">
              <a:avLst/>
            </a:prstGeom>
            <a:noFill/>
            <a:ln w="25400" cap="flat">
              <a:solidFill>
                <a:schemeClr val="accent3">
                  <a:lumMod val="50000"/>
                </a:schemeClr>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12" name="ZoneTexte 11">
              <a:extLst>
                <a:ext uri="{FF2B5EF4-FFF2-40B4-BE49-F238E27FC236}">
                  <a16:creationId xmlns="" xmlns:a16="http://schemas.microsoft.com/office/drawing/2014/main" id="{0BFBFCB3-1132-457F-9A0A-D7D5CAE4B156}"/>
                </a:ext>
              </a:extLst>
            </p:cNvPr>
            <p:cNvSpPr txBox="1"/>
            <p:nvPr/>
          </p:nvSpPr>
          <p:spPr>
            <a:xfrm>
              <a:off x="7096124" y="3634289"/>
              <a:ext cx="1799313"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Grandes FTN françaises principalement dans le secteur des services</a:t>
              </a:r>
            </a:p>
          </p:txBody>
        </p:sp>
      </p:grpSp>
    </p:spTree>
    <p:extLst>
      <p:ext uri="{BB962C8B-B14F-4D97-AF65-F5344CB8AC3E}">
        <p14:creationId xmlns:p14="http://schemas.microsoft.com/office/powerpoint/2010/main" val="41918705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 xmlns:a16="http://schemas.microsoft.com/office/drawing/2014/main" id="{68AC7446-6551-4FDA-89DB-6345CD6E9D1C}"/>
              </a:ext>
            </a:extLst>
          </p:cNvPr>
          <p:cNvSpPr>
            <a:spLocks noGrp="1"/>
          </p:cNvSpPr>
          <p:nvPr>
            <p:ph type="title"/>
          </p:nvPr>
        </p:nvSpPr>
        <p:spPr>
          <a:xfrm>
            <a:off x="357808" y="305582"/>
            <a:ext cx="8229600" cy="990600"/>
          </a:xfrm>
        </p:spPr>
        <p:txBody>
          <a:bodyPr/>
          <a:lstStyle/>
          <a:p>
            <a:pPr algn="ctr"/>
            <a:r>
              <a:rPr lang="fr-FR" dirty="0"/>
              <a:t>La France dans la mondialisation</a:t>
            </a:r>
          </a:p>
        </p:txBody>
      </p:sp>
      <p:sp>
        <p:nvSpPr>
          <p:cNvPr id="8" name="ZoneTexte 7">
            <a:extLst>
              <a:ext uri="{FF2B5EF4-FFF2-40B4-BE49-F238E27FC236}">
                <a16:creationId xmlns="" xmlns:a16="http://schemas.microsoft.com/office/drawing/2014/main" id="{90D63E4D-CEE0-4B87-91D0-4C89A54483E3}"/>
              </a:ext>
            </a:extLst>
          </p:cNvPr>
          <p:cNvSpPr txBox="1"/>
          <p:nvPr/>
        </p:nvSpPr>
        <p:spPr>
          <a:xfrm>
            <a:off x="1088334" y="1166982"/>
            <a:ext cx="696733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1" u="none" strike="noStrike" cap="none" spc="0" normalizeH="0" baseline="0" dirty="0">
                <a:ln>
                  <a:noFill/>
                </a:ln>
                <a:solidFill>
                  <a:srgbClr val="000000"/>
                </a:solidFill>
                <a:effectLst/>
                <a:uFillTx/>
                <a:latin typeface="+mn-lt"/>
                <a:ea typeface="+mn-ea"/>
                <a:cs typeface="+mn-cs"/>
                <a:sym typeface="Arial"/>
              </a:rPr>
              <a:t>La France est-elle un territoire attractif et compétitif dans la mondialisation ? Pour quelles raisons ? </a:t>
            </a:r>
          </a:p>
        </p:txBody>
      </p:sp>
      <p:cxnSp>
        <p:nvCxnSpPr>
          <p:cNvPr id="10" name="Connecteur droit 9">
            <a:extLst>
              <a:ext uri="{FF2B5EF4-FFF2-40B4-BE49-F238E27FC236}">
                <a16:creationId xmlns="" xmlns:a16="http://schemas.microsoft.com/office/drawing/2014/main" id="{9264DFCA-4276-4E5E-A7DB-3694A7F0BCD5}"/>
              </a:ext>
            </a:extLst>
          </p:cNvPr>
          <p:cNvCxnSpPr/>
          <p:nvPr/>
        </p:nvCxnSpPr>
        <p:spPr>
          <a:xfrm>
            <a:off x="4244008" y="1710400"/>
            <a:ext cx="0" cy="4193443"/>
          </a:xfrm>
          <a:prstGeom prst="lin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1" name="ZoneTexte 10">
            <a:extLst>
              <a:ext uri="{FF2B5EF4-FFF2-40B4-BE49-F238E27FC236}">
                <a16:creationId xmlns="" xmlns:a16="http://schemas.microsoft.com/office/drawing/2014/main" id="{0D357797-1D81-4855-A620-82A778098FF7}"/>
              </a:ext>
            </a:extLst>
          </p:cNvPr>
          <p:cNvSpPr txBox="1"/>
          <p:nvPr/>
        </p:nvSpPr>
        <p:spPr>
          <a:xfrm>
            <a:off x="1411357" y="1832817"/>
            <a:ext cx="229593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800" b="1" i="0" u="none" strike="noStrike" cap="none" spc="0" normalizeH="0" baseline="0" dirty="0">
                <a:ln>
                  <a:noFill/>
                </a:ln>
                <a:solidFill>
                  <a:srgbClr val="000000"/>
                </a:solidFill>
                <a:effectLst/>
                <a:uFillTx/>
                <a:latin typeface="+mn-lt"/>
                <a:ea typeface="+mn-ea"/>
                <a:cs typeface="+mn-cs"/>
                <a:sym typeface="Arial"/>
              </a:rPr>
              <a:t>OUI</a:t>
            </a:r>
          </a:p>
        </p:txBody>
      </p:sp>
      <p:sp>
        <p:nvSpPr>
          <p:cNvPr id="19" name="ZoneTexte 18">
            <a:extLst>
              <a:ext uri="{FF2B5EF4-FFF2-40B4-BE49-F238E27FC236}">
                <a16:creationId xmlns="" xmlns:a16="http://schemas.microsoft.com/office/drawing/2014/main" id="{5C5EAE27-D8D5-4D7C-896A-FA119612C06F}"/>
              </a:ext>
            </a:extLst>
          </p:cNvPr>
          <p:cNvSpPr txBox="1"/>
          <p:nvPr/>
        </p:nvSpPr>
        <p:spPr>
          <a:xfrm>
            <a:off x="4472608" y="1814078"/>
            <a:ext cx="229593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800" b="1" i="0" u="none" strike="noStrike" cap="none" spc="0" normalizeH="0" baseline="0" dirty="0">
                <a:ln>
                  <a:noFill/>
                </a:ln>
                <a:solidFill>
                  <a:srgbClr val="000000"/>
                </a:solidFill>
                <a:effectLst/>
                <a:uFillTx/>
                <a:latin typeface="+mn-lt"/>
                <a:ea typeface="+mn-ea"/>
                <a:cs typeface="+mn-cs"/>
                <a:sym typeface="Arial"/>
              </a:rPr>
              <a:t>NON</a:t>
            </a:r>
          </a:p>
        </p:txBody>
      </p:sp>
      <p:cxnSp>
        <p:nvCxnSpPr>
          <p:cNvPr id="20" name="Connecteur droit 19">
            <a:extLst>
              <a:ext uri="{FF2B5EF4-FFF2-40B4-BE49-F238E27FC236}">
                <a16:creationId xmlns="" xmlns:a16="http://schemas.microsoft.com/office/drawing/2014/main" id="{53D2E6D2-4FE0-414B-9390-9FB387D1F26A}"/>
              </a:ext>
            </a:extLst>
          </p:cNvPr>
          <p:cNvCxnSpPr>
            <a:cxnSpLocks/>
          </p:cNvCxnSpPr>
          <p:nvPr/>
        </p:nvCxnSpPr>
        <p:spPr>
          <a:xfrm flipH="1">
            <a:off x="258417" y="2299252"/>
            <a:ext cx="7484167" cy="0"/>
          </a:xfrm>
          <a:prstGeom prst="lin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3" name="ZoneTexte 22">
            <a:extLst>
              <a:ext uri="{FF2B5EF4-FFF2-40B4-BE49-F238E27FC236}">
                <a16:creationId xmlns="" xmlns:a16="http://schemas.microsoft.com/office/drawing/2014/main" id="{16EF75CF-5A2D-4C3B-A130-61AC0F04386B}"/>
              </a:ext>
            </a:extLst>
          </p:cNvPr>
          <p:cNvSpPr txBox="1"/>
          <p:nvPr/>
        </p:nvSpPr>
        <p:spPr>
          <a:xfrm>
            <a:off x="1411357" y="2354140"/>
            <a:ext cx="286412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Activités à haute valeur ajoutée, fonctions d’innovation</a:t>
            </a:r>
            <a:r>
              <a:rPr lang="fr-FR" sz="1200" b="1" dirty="0"/>
              <a:t> (production abstraite)</a:t>
            </a:r>
            <a:endParaRPr kumimoji="0" lang="fr-FR" sz="1200" b="1" i="0" u="none" strike="noStrike" cap="none" spc="0" normalizeH="0" baseline="0" dirty="0">
              <a:ln>
                <a:noFill/>
              </a:ln>
              <a:solidFill>
                <a:srgbClr val="000000"/>
              </a:solidFill>
              <a:effectLst/>
              <a:uFillTx/>
              <a:latin typeface="+mn-lt"/>
              <a:ea typeface="+mn-ea"/>
              <a:cs typeface="+mn-cs"/>
              <a:sym typeface="Arial"/>
            </a:endParaRPr>
          </a:p>
        </p:txBody>
      </p:sp>
      <p:sp>
        <p:nvSpPr>
          <p:cNvPr id="24" name="ZoneTexte 23">
            <a:extLst>
              <a:ext uri="{FF2B5EF4-FFF2-40B4-BE49-F238E27FC236}">
                <a16:creationId xmlns="" xmlns:a16="http://schemas.microsoft.com/office/drawing/2014/main" id="{74A6F308-EC5B-40C5-A9E9-BA5052899248}"/>
              </a:ext>
            </a:extLst>
          </p:cNvPr>
          <p:cNvSpPr txBox="1"/>
          <p:nvPr/>
        </p:nvSpPr>
        <p:spPr>
          <a:xfrm>
            <a:off x="1540565" y="3518976"/>
            <a:ext cx="273491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Présence d’une main d’œuvre qualifiée, de synergies possibles avec des centres de recherches et des industries de pointes</a:t>
            </a:r>
          </a:p>
        </p:txBody>
      </p:sp>
      <p:sp>
        <p:nvSpPr>
          <p:cNvPr id="25" name="ZoneTexte 24">
            <a:extLst>
              <a:ext uri="{FF2B5EF4-FFF2-40B4-BE49-F238E27FC236}">
                <a16:creationId xmlns="" xmlns:a16="http://schemas.microsoft.com/office/drawing/2014/main" id="{64BEC407-C486-4365-B9BE-F3B924078F78}"/>
              </a:ext>
            </a:extLst>
          </p:cNvPr>
          <p:cNvSpPr txBox="1"/>
          <p:nvPr/>
        </p:nvSpPr>
        <p:spPr>
          <a:xfrm>
            <a:off x="1689659" y="4840541"/>
            <a:ext cx="258582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Dynamisme des métropoles bien connectées et équipées</a:t>
            </a:r>
          </a:p>
        </p:txBody>
      </p:sp>
      <p:sp>
        <p:nvSpPr>
          <p:cNvPr id="30" name="ZoneTexte 29">
            <a:extLst>
              <a:ext uri="{FF2B5EF4-FFF2-40B4-BE49-F238E27FC236}">
                <a16:creationId xmlns="" xmlns:a16="http://schemas.microsoft.com/office/drawing/2014/main" id="{A3B45D98-69E5-4086-9D5C-ED254E4C6477}"/>
              </a:ext>
            </a:extLst>
          </p:cNvPr>
          <p:cNvSpPr txBox="1"/>
          <p:nvPr/>
        </p:nvSpPr>
        <p:spPr>
          <a:xfrm>
            <a:off x="4308613" y="2375236"/>
            <a:ext cx="302149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Activités à faible valeur ajoutée, fonctions d’innovation (production concrète)</a:t>
            </a:r>
          </a:p>
        </p:txBody>
      </p:sp>
      <p:sp>
        <p:nvSpPr>
          <p:cNvPr id="31" name="ZoneTexte 30">
            <a:extLst>
              <a:ext uri="{FF2B5EF4-FFF2-40B4-BE49-F238E27FC236}">
                <a16:creationId xmlns="" xmlns:a16="http://schemas.microsoft.com/office/drawing/2014/main" id="{FF395031-CF31-47DF-B7F7-8DBF73413C3E}"/>
              </a:ext>
            </a:extLst>
          </p:cNvPr>
          <p:cNvSpPr txBox="1"/>
          <p:nvPr/>
        </p:nvSpPr>
        <p:spPr>
          <a:xfrm>
            <a:off x="4472608" y="3518976"/>
            <a:ext cx="273491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Main d’œuvre peu qualifiée et facilement interchangeable </a:t>
            </a:r>
            <a:r>
              <a:rPr kumimoji="0" lang="fr-FR" sz="1200" b="1" i="0" u="none" strike="noStrike" cap="none" spc="0" normalizeH="0" baseline="0" dirty="0">
                <a:ln>
                  <a:noFill/>
                </a:ln>
                <a:solidFill>
                  <a:srgbClr val="000000"/>
                </a:solidFill>
                <a:effectLst/>
                <a:uFillTx/>
                <a:latin typeface="+mn-lt"/>
                <a:ea typeface="+mn-ea"/>
                <a:cs typeface="+mn-cs"/>
                <a:sym typeface="Wingdings" panose="05000000000000000000" pitchFamily="2" charset="2"/>
              </a:rPr>
              <a:t> faible compétitivité par rapport à celle des pays d’Europe de l’Est</a:t>
            </a:r>
            <a:endParaRPr kumimoji="0" lang="fr-FR" sz="1200" b="1" i="0" u="none" strike="noStrike" cap="none" spc="0" normalizeH="0" baseline="0" dirty="0">
              <a:ln>
                <a:noFill/>
              </a:ln>
              <a:solidFill>
                <a:srgbClr val="000000"/>
              </a:solidFill>
              <a:effectLst/>
              <a:uFillTx/>
              <a:latin typeface="+mn-lt"/>
              <a:ea typeface="+mn-ea"/>
              <a:cs typeface="+mn-cs"/>
              <a:sym typeface="Arial"/>
            </a:endParaRPr>
          </a:p>
        </p:txBody>
      </p:sp>
      <p:sp>
        <p:nvSpPr>
          <p:cNvPr id="32" name="ZoneTexte 31">
            <a:extLst>
              <a:ext uri="{FF2B5EF4-FFF2-40B4-BE49-F238E27FC236}">
                <a16:creationId xmlns="" xmlns:a16="http://schemas.microsoft.com/office/drawing/2014/main" id="{A39EA957-637E-45C3-AA4C-D14B707E87B8}"/>
              </a:ext>
            </a:extLst>
          </p:cNvPr>
          <p:cNvSpPr txBox="1"/>
          <p:nvPr/>
        </p:nvSpPr>
        <p:spPr>
          <a:xfrm>
            <a:off x="4621702" y="4798620"/>
            <a:ext cx="258582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Désindustrialisation des régions d’industrie taylorienne (tâches d’exécution)</a:t>
            </a:r>
          </a:p>
        </p:txBody>
      </p:sp>
      <p:cxnSp>
        <p:nvCxnSpPr>
          <p:cNvPr id="33" name="Connecteur droit 32">
            <a:extLst>
              <a:ext uri="{FF2B5EF4-FFF2-40B4-BE49-F238E27FC236}">
                <a16:creationId xmlns="" xmlns:a16="http://schemas.microsoft.com/office/drawing/2014/main" id="{387E0818-1322-4BD1-A4BA-8D2BA5970190}"/>
              </a:ext>
            </a:extLst>
          </p:cNvPr>
          <p:cNvCxnSpPr>
            <a:cxnSpLocks/>
          </p:cNvCxnSpPr>
          <p:nvPr/>
        </p:nvCxnSpPr>
        <p:spPr>
          <a:xfrm flipH="1">
            <a:off x="258417" y="3306417"/>
            <a:ext cx="7484166" cy="0"/>
          </a:xfrm>
          <a:prstGeom prst="lin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4" name="Connecteur droit 33">
            <a:extLst>
              <a:ext uri="{FF2B5EF4-FFF2-40B4-BE49-F238E27FC236}">
                <a16:creationId xmlns="" xmlns:a16="http://schemas.microsoft.com/office/drawing/2014/main" id="{6883C5A7-73F2-4FFF-A6B4-FD8A304231BC}"/>
              </a:ext>
            </a:extLst>
          </p:cNvPr>
          <p:cNvCxnSpPr>
            <a:cxnSpLocks/>
          </p:cNvCxnSpPr>
          <p:nvPr/>
        </p:nvCxnSpPr>
        <p:spPr>
          <a:xfrm flipH="1">
            <a:off x="258417" y="4721086"/>
            <a:ext cx="7484167" cy="0"/>
          </a:xfrm>
          <a:prstGeom prst="lin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5" name="Connecteur droit 34">
            <a:extLst>
              <a:ext uri="{FF2B5EF4-FFF2-40B4-BE49-F238E27FC236}">
                <a16:creationId xmlns="" xmlns:a16="http://schemas.microsoft.com/office/drawing/2014/main" id="{3FAA4D00-41F7-4C1E-A165-4EFCB9C8C7AD}"/>
              </a:ext>
            </a:extLst>
          </p:cNvPr>
          <p:cNvCxnSpPr/>
          <p:nvPr/>
        </p:nvCxnSpPr>
        <p:spPr>
          <a:xfrm>
            <a:off x="1411357" y="1710400"/>
            <a:ext cx="0" cy="4193443"/>
          </a:xfrm>
          <a:prstGeom prst="line">
            <a:avLst/>
          </a:prstGeom>
          <a:noFill/>
          <a:ln w="25400" cap="flat">
            <a:solidFill>
              <a:srgbClr val="FF2600"/>
            </a:solidFill>
            <a:prstDash val="solid"/>
            <a:round/>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39" name="ZoneTexte 38">
            <a:extLst>
              <a:ext uri="{FF2B5EF4-FFF2-40B4-BE49-F238E27FC236}">
                <a16:creationId xmlns="" xmlns:a16="http://schemas.microsoft.com/office/drawing/2014/main" id="{1A01B690-5C27-4157-A21C-2584B93BFE29}"/>
              </a:ext>
            </a:extLst>
          </p:cNvPr>
          <p:cNvSpPr txBox="1"/>
          <p:nvPr/>
        </p:nvSpPr>
        <p:spPr>
          <a:xfrm>
            <a:off x="0" y="2416790"/>
            <a:ext cx="126724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Branche d’activités économiques</a:t>
            </a:r>
          </a:p>
        </p:txBody>
      </p:sp>
      <p:sp>
        <p:nvSpPr>
          <p:cNvPr id="40" name="ZoneTexte 39">
            <a:extLst>
              <a:ext uri="{FF2B5EF4-FFF2-40B4-BE49-F238E27FC236}">
                <a16:creationId xmlns="" xmlns:a16="http://schemas.microsoft.com/office/drawing/2014/main" id="{07C50D26-A3B0-4E5E-88ED-EC337562CBDB}"/>
              </a:ext>
            </a:extLst>
          </p:cNvPr>
          <p:cNvSpPr txBox="1"/>
          <p:nvPr/>
        </p:nvSpPr>
        <p:spPr>
          <a:xfrm>
            <a:off x="44725" y="3726766"/>
            <a:ext cx="126724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Facteurs</a:t>
            </a:r>
          </a:p>
        </p:txBody>
      </p:sp>
      <p:sp>
        <p:nvSpPr>
          <p:cNvPr id="41" name="ZoneTexte 40">
            <a:extLst>
              <a:ext uri="{FF2B5EF4-FFF2-40B4-BE49-F238E27FC236}">
                <a16:creationId xmlns="" xmlns:a16="http://schemas.microsoft.com/office/drawing/2014/main" id="{8F6B3959-70D3-42D1-B332-927016F05A6A}"/>
              </a:ext>
            </a:extLst>
          </p:cNvPr>
          <p:cNvSpPr txBox="1"/>
          <p:nvPr/>
        </p:nvSpPr>
        <p:spPr>
          <a:xfrm>
            <a:off x="112642" y="4932874"/>
            <a:ext cx="126724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Espaces</a:t>
            </a:r>
          </a:p>
        </p:txBody>
      </p:sp>
      <p:grpSp>
        <p:nvGrpSpPr>
          <p:cNvPr id="44" name="Groupe 43">
            <a:extLst>
              <a:ext uri="{FF2B5EF4-FFF2-40B4-BE49-F238E27FC236}">
                <a16:creationId xmlns="" xmlns:a16="http://schemas.microsoft.com/office/drawing/2014/main" id="{54E42E30-06B7-4E19-A073-BFAD4B84070C}"/>
              </a:ext>
            </a:extLst>
          </p:cNvPr>
          <p:cNvGrpSpPr/>
          <p:nvPr/>
        </p:nvGrpSpPr>
        <p:grpSpPr>
          <a:xfrm>
            <a:off x="900806" y="5920016"/>
            <a:ext cx="6782143" cy="779277"/>
            <a:chOff x="900806" y="5920016"/>
            <a:chExt cx="6782143" cy="779277"/>
          </a:xfrm>
        </p:grpSpPr>
        <p:sp>
          <p:nvSpPr>
            <p:cNvPr id="42" name="ZoneTexte 41">
              <a:extLst>
                <a:ext uri="{FF2B5EF4-FFF2-40B4-BE49-F238E27FC236}">
                  <a16:creationId xmlns="" xmlns:a16="http://schemas.microsoft.com/office/drawing/2014/main" id="{F347096C-CBD1-47B9-AD9B-1B2CEAA49125}"/>
                </a:ext>
              </a:extLst>
            </p:cNvPr>
            <p:cNvSpPr txBox="1"/>
            <p:nvPr/>
          </p:nvSpPr>
          <p:spPr>
            <a:xfrm>
              <a:off x="1560454" y="6104258"/>
              <a:ext cx="612249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1" i="0" u="sng" strike="noStrike" cap="none" spc="0" normalizeH="0" baseline="0" dirty="0">
                  <a:ln>
                    <a:noFill/>
                  </a:ln>
                  <a:solidFill>
                    <a:srgbClr val="000000"/>
                  </a:solidFill>
                  <a:effectLst/>
                  <a:uFillTx/>
                  <a:latin typeface="+mn-lt"/>
                  <a:ea typeface="+mn-ea"/>
                  <a:cs typeface="+mn-cs"/>
                  <a:sym typeface="Arial"/>
                </a:rPr>
                <a:t>Conclusion : </a:t>
              </a:r>
              <a:r>
                <a:rPr kumimoji="0" lang="fr-FR" sz="1600" b="1" i="0" u="none" strike="noStrike" cap="none" spc="0" normalizeH="0" baseline="0" dirty="0">
                  <a:ln>
                    <a:noFill/>
                  </a:ln>
                  <a:solidFill>
                    <a:srgbClr val="000000"/>
                  </a:solidFill>
                  <a:effectLst/>
                  <a:uFillTx/>
                  <a:latin typeface="+mn-lt"/>
                  <a:ea typeface="+mn-ea"/>
                  <a:cs typeface="+mn-cs"/>
                  <a:sym typeface="Arial"/>
                </a:rPr>
                <a:t>Mondialisatio</a:t>
              </a:r>
              <a:r>
                <a:rPr lang="fr-FR" sz="1600" b="1" dirty="0"/>
                <a:t>n</a:t>
              </a:r>
              <a:r>
                <a:rPr lang="fr-FR" sz="1600" dirty="0"/>
                <a:t> est un </a:t>
              </a:r>
              <a:r>
                <a:rPr lang="fr-FR" sz="1600" b="1" dirty="0"/>
                <a:t>phénomène sélectif </a:t>
              </a:r>
              <a:r>
                <a:rPr lang="fr-FR" sz="1600" dirty="0"/>
                <a:t>qui recompose les territoires productifs en France selon la </a:t>
              </a:r>
              <a:r>
                <a:rPr lang="fr-FR" sz="1600" b="1" dirty="0"/>
                <a:t>NDIT</a:t>
              </a:r>
              <a:endParaRPr kumimoji="0" lang="fr-FR" sz="1600" b="1" i="0" u="none" strike="noStrike" cap="none" spc="0" normalizeH="0" baseline="0" dirty="0">
                <a:ln>
                  <a:noFill/>
                </a:ln>
                <a:solidFill>
                  <a:srgbClr val="000000"/>
                </a:solidFill>
                <a:effectLst/>
                <a:uFillTx/>
                <a:latin typeface="+mn-lt"/>
                <a:ea typeface="+mn-ea"/>
                <a:cs typeface="+mn-cs"/>
                <a:sym typeface="Arial"/>
              </a:endParaRPr>
            </a:p>
          </p:txBody>
        </p:sp>
        <p:sp>
          <p:nvSpPr>
            <p:cNvPr id="43" name="Flèche : angle droit 42">
              <a:extLst>
                <a:ext uri="{FF2B5EF4-FFF2-40B4-BE49-F238E27FC236}">
                  <a16:creationId xmlns="" xmlns:a16="http://schemas.microsoft.com/office/drawing/2014/main" id="{28CAF32C-057C-4E52-9332-D7DA019C4420}"/>
                </a:ext>
              </a:extLst>
            </p:cNvPr>
            <p:cNvSpPr/>
            <p:nvPr/>
          </p:nvSpPr>
          <p:spPr>
            <a:xfrm rot="5400000">
              <a:off x="890210" y="5930612"/>
              <a:ext cx="616224" cy="595032"/>
            </a:xfrm>
            <a:prstGeom prst="bentUpArrow">
              <a:avLst/>
            </a:prstGeom>
            <a:solidFill>
              <a:srgbClr val="FF0000"/>
            </a:solid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spTree>
    <p:extLst>
      <p:ext uri="{BB962C8B-B14F-4D97-AF65-F5344CB8AC3E}">
        <p14:creationId xmlns:p14="http://schemas.microsoft.com/office/powerpoint/2010/main" val="12013572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1+#ppt_w/2"/>
                                          </p:val>
                                        </p:tav>
                                        <p:tav tm="100000">
                                          <p:val>
                                            <p:strVal val="#ppt_x"/>
                                          </p:val>
                                        </p:tav>
                                      </p:tavLst>
                                    </p:anim>
                                    <p:anim calcmode="lin" valueType="num">
                                      <p:cBhvr additive="base">
                                        <p:cTn id="2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1+#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1+#ppt_w/2"/>
                                          </p:val>
                                        </p:tav>
                                        <p:tav tm="100000">
                                          <p:val>
                                            <p:strVal val="#ppt_x"/>
                                          </p:val>
                                        </p:tav>
                                      </p:tavLst>
                                    </p:anim>
                                    <p:anim calcmode="lin" valueType="num">
                                      <p:cBhvr additive="base">
                                        <p:cTn id="3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30" grpId="0"/>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 xmlns:a16="http://schemas.microsoft.com/office/drawing/2014/main" id="{3AF02B6B-A8D4-4491-808B-577F958E0373}"/>
              </a:ext>
            </a:extLst>
          </p:cNvPr>
          <p:cNvSpPr>
            <a:spLocks noGrp="1"/>
          </p:cNvSpPr>
          <p:nvPr>
            <p:ph type="title"/>
          </p:nvPr>
        </p:nvSpPr>
        <p:spPr>
          <a:xfrm>
            <a:off x="347869" y="236008"/>
            <a:ext cx="8229600" cy="990600"/>
          </a:xfrm>
        </p:spPr>
        <p:txBody>
          <a:bodyPr/>
          <a:lstStyle/>
          <a:p>
            <a:pPr algn="ctr"/>
            <a:r>
              <a:rPr lang="fr-FR" dirty="0"/>
              <a:t>La France dans la mondialisation</a:t>
            </a:r>
          </a:p>
        </p:txBody>
      </p:sp>
      <p:pic>
        <p:nvPicPr>
          <p:cNvPr id="6" name="Image 5">
            <a:extLst>
              <a:ext uri="{FF2B5EF4-FFF2-40B4-BE49-F238E27FC236}">
                <a16:creationId xmlns="" xmlns:a16="http://schemas.microsoft.com/office/drawing/2014/main" id="{D61E8EB4-F027-4CAB-9C0F-A0C0C3413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150" y="1226608"/>
            <a:ext cx="6637595" cy="4755093"/>
          </a:xfrm>
          <a:prstGeom prst="rect">
            <a:avLst/>
          </a:prstGeom>
        </p:spPr>
      </p:pic>
      <p:grpSp>
        <p:nvGrpSpPr>
          <p:cNvPr id="9" name="Groupe 8">
            <a:extLst>
              <a:ext uri="{FF2B5EF4-FFF2-40B4-BE49-F238E27FC236}">
                <a16:creationId xmlns="" xmlns:a16="http://schemas.microsoft.com/office/drawing/2014/main" id="{58A8289A-5B4A-4298-A6AD-C77B75BD4D34}"/>
              </a:ext>
            </a:extLst>
          </p:cNvPr>
          <p:cNvGrpSpPr/>
          <p:nvPr/>
        </p:nvGrpSpPr>
        <p:grpSpPr>
          <a:xfrm>
            <a:off x="6500191" y="1996812"/>
            <a:ext cx="2057398" cy="379591"/>
            <a:chOff x="6500191" y="1996812"/>
            <a:chExt cx="2057398" cy="379591"/>
          </a:xfrm>
        </p:grpSpPr>
        <p:sp>
          <p:nvSpPr>
            <p:cNvPr id="7" name="Flèche : gauche 6">
              <a:extLst>
                <a:ext uri="{FF2B5EF4-FFF2-40B4-BE49-F238E27FC236}">
                  <a16:creationId xmlns="" xmlns:a16="http://schemas.microsoft.com/office/drawing/2014/main" id="{849D778C-50E8-45EA-9980-BBB9ECE9BE8F}"/>
                </a:ext>
              </a:extLst>
            </p:cNvPr>
            <p:cNvSpPr/>
            <p:nvPr/>
          </p:nvSpPr>
          <p:spPr>
            <a:xfrm>
              <a:off x="6500191" y="2067339"/>
              <a:ext cx="785192" cy="238539"/>
            </a:xfrm>
            <a:prstGeom prst="leftArrow">
              <a:avLst/>
            </a:prstGeom>
            <a:solidFill>
              <a:srgbClr val="FFFFFF"/>
            </a:solidFill>
            <a:ln w="254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8" name="ZoneTexte 7">
              <a:extLst>
                <a:ext uri="{FF2B5EF4-FFF2-40B4-BE49-F238E27FC236}">
                  <a16:creationId xmlns="" xmlns:a16="http://schemas.microsoft.com/office/drawing/2014/main" id="{565D90D3-1CF4-42C6-99CB-7C0C6E4C80FB}"/>
                </a:ext>
              </a:extLst>
            </p:cNvPr>
            <p:cNvSpPr txBox="1"/>
            <p:nvPr/>
          </p:nvSpPr>
          <p:spPr>
            <a:xfrm>
              <a:off x="7394711" y="1996812"/>
              <a:ext cx="1162878"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France</a:t>
              </a:r>
            </a:p>
          </p:txBody>
        </p:sp>
      </p:grpSp>
    </p:spTree>
    <p:extLst>
      <p:ext uri="{BB962C8B-B14F-4D97-AF65-F5344CB8AC3E}">
        <p14:creationId xmlns:p14="http://schemas.microsoft.com/office/powerpoint/2010/main" val="23747490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HÈME 1 LE XVIIIE S, EXPANSIONS, LUMIÈRES ET RÉVOLUTIONS"/>
          <p:cNvSpPr txBox="1">
            <a:spLocks noGrp="1"/>
          </p:cNvSpPr>
          <p:nvPr>
            <p:ph type="title"/>
          </p:nvPr>
        </p:nvSpPr>
        <p:spPr>
          <a:xfrm>
            <a:off x="685800" y="476250"/>
            <a:ext cx="7772400" cy="2979738"/>
          </a:xfrm>
          <a:prstGeom prst="rect">
            <a:avLst/>
          </a:prstGeom>
        </p:spPr>
        <p:txBody>
          <a:bodyPr/>
          <a:lstStyle/>
          <a:p>
            <a:pPr algn="l">
              <a:defRPr sz="3600" b="1" spc="-360">
                <a:effectLst>
                  <a:outerShdw blurRad="12700" dist="25400" dir="2700000" rotWithShape="0">
                    <a:srgbClr val="DDDDDD"/>
                  </a:outerShdw>
                </a:effectLst>
              </a:defRPr>
            </a:pPr>
            <a:r>
              <a:rPr dirty="0"/>
              <a:t>THÈME </a:t>
            </a:r>
            <a:r>
              <a:rPr lang="fr-FR" dirty="0"/>
              <a:t>2</a:t>
            </a:r>
            <a:r>
              <a:rPr dirty="0"/>
              <a:t/>
            </a:r>
            <a:br>
              <a:rPr dirty="0"/>
            </a:br>
            <a:r>
              <a:rPr lang="fr-FR" b="1" dirty="0"/>
              <a:t>La France, les systèmes productifs entre valorisation locale et intégration européenne et mondiale</a:t>
            </a:r>
            <a:endParaRPr b="1" dirty="0"/>
          </a:p>
        </p:txBody>
      </p:sp>
      <p:sp>
        <p:nvSpPr>
          <p:cNvPr id="45" name="Chapitre 1…"/>
          <p:cNvSpPr txBox="1">
            <a:spLocks noGrp="1"/>
          </p:cNvSpPr>
          <p:nvPr>
            <p:ph type="body" sz="quarter" idx="1"/>
          </p:nvPr>
        </p:nvSpPr>
        <p:spPr>
          <a:xfrm>
            <a:off x="611187" y="3465512"/>
            <a:ext cx="7949883" cy="1752601"/>
          </a:xfrm>
          <a:prstGeom prst="rect">
            <a:avLst/>
          </a:prstGeom>
        </p:spPr>
        <p:txBody>
          <a:bodyPr>
            <a:normAutofit fontScale="92500" lnSpcReduction="20000"/>
          </a:bodyPr>
          <a:lstStyle/>
          <a:p>
            <a:pPr algn="l">
              <a:defRPr b="1">
                <a:solidFill>
                  <a:srgbClr val="404040"/>
                </a:solidFill>
              </a:defRPr>
            </a:pPr>
            <a:r>
              <a:rPr lang="fr-FR" dirty="0"/>
              <a:t>Problématique : Comment, sous l’effet de la mondialisation et de l’intégration européenne,  les systèmes productifs se recomposent-ils en France ? </a:t>
            </a:r>
            <a:r>
              <a:rPr lang="fr-FR" b="1" dirty="0"/>
              <a:t>quels sont les territoires et les activités qui sont privilégiés en France par les différents acteurs de la production et avec quels effets spatiaux ?</a:t>
            </a:r>
          </a:p>
          <a:p>
            <a:pPr algn="l">
              <a:defRPr b="1">
                <a:solidFill>
                  <a:srgbClr val="404040"/>
                </a:solidFill>
              </a:defRPr>
            </a:pPr>
            <a:endParaRPr dirty="0"/>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4773E587-B9D1-43E9-9307-AAA1B045649C}"/>
              </a:ext>
            </a:extLst>
          </p:cNvPr>
          <p:cNvSpPr txBox="1"/>
          <p:nvPr/>
        </p:nvSpPr>
        <p:spPr>
          <a:xfrm rot="16200000">
            <a:off x="-2837329" y="3169736"/>
            <a:ext cx="6508377" cy="841256"/>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4800" b="1" i="0" u="none" strike="noStrike" cap="none" spc="0" normalizeH="0" baseline="0" dirty="0">
                <a:ln>
                  <a:noFill/>
                </a:ln>
                <a:solidFill>
                  <a:schemeClr val="bg1"/>
                </a:solidFill>
                <a:effectLst/>
                <a:uFillTx/>
                <a:latin typeface="+mn-lt"/>
                <a:ea typeface="+mn-ea"/>
                <a:cs typeface="+mn-cs"/>
                <a:sym typeface="Arial"/>
              </a:rPr>
              <a:t>COURS</a:t>
            </a:r>
          </a:p>
        </p:txBody>
      </p:sp>
      <p:sp>
        <p:nvSpPr>
          <p:cNvPr id="11" name="Problématique : Comment l’Europe s’enrichit et se développe grâce au commerce maritime et aux colonies ? Comment des populations et des territoires se trouvent ainsi dominés et exploités ?">
            <a:extLst>
              <a:ext uri="{FF2B5EF4-FFF2-40B4-BE49-F238E27FC236}">
                <a16:creationId xmlns="" xmlns:a16="http://schemas.microsoft.com/office/drawing/2014/main" id="{3A1A8E5B-E105-46FA-9DB7-C7C873F40066}"/>
              </a:ext>
            </a:extLst>
          </p:cNvPr>
          <p:cNvSpPr txBox="1">
            <a:spLocks noGrp="1"/>
          </p:cNvSpPr>
          <p:nvPr>
            <p:ph type="body" sz="quarter" idx="1"/>
          </p:nvPr>
        </p:nvSpPr>
        <p:spPr>
          <a:xfrm>
            <a:off x="1032974" y="1906485"/>
            <a:ext cx="7978813" cy="1159421"/>
          </a:xfrm>
          <a:prstGeom prst="rect">
            <a:avLst/>
          </a:prstGeom>
        </p:spPr>
        <p:txBody>
          <a:bodyPr>
            <a:normAutofit/>
          </a:bodyPr>
          <a:lstStyle>
            <a:lvl1pPr marL="0" indent="0">
              <a:buSzTx/>
              <a:buNone/>
              <a:defRPr>
                <a:solidFill>
                  <a:srgbClr val="EEECE1"/>
                </a:solidFill>
              </a:defRPr>
            </a:lvl1pPr>
          </a:lstStyle>
          <a:p>
            <a:pPr algn="just"/>
            <a:r>
              <a:rPr lang="fr-FR" sz="1600" b="1" i="1" dirty="0">
                <a:solidFill>
                  <a:srgbClr val="FF0000"/>
                </a:solidFill>
              </a:rPr>
              <a:t>Problématique : </a:t>
            </a:r>
            <a:r>
              <a:rPr lang="fr-FR" sz="1600" b="1" i="1" dirty="0">
                <a:solidFill>
                  <a:schemeClr val="tx1"/>
                </a:solidFill>
              </a:rPr>
              <a:t>Comment, sous l’effet de la mondialisation et de la NDIT, les systèmes productifs se recomposent-ils en France ? Autrement dit, quels sont les territoires et les activités qui sont privilégiés en France par les différents acteurs de la production et avec quels effets spatiaux ?</a:t>
            </a:r>
            <a:endParaRPr sz="1600" b="1" i="1" dirty="0">
              <a:solidFill>
                <a:schemeClr val="tx1"/>
              </a:solidFill>
            </a:endParaRPr>
          </a:p>
        </p:txBody>
      </p:sp>
      <p:sp>
        <p:nvSpPr>
          <p:cNvPr id="10" name="Titre 1">
            <a:extLst>
              <a:ext uri="{FF2B5EF4-FFF2-40B4-BE49-F238E27FC236}">
                <a16:creationId xmlns="" xmlns:a16="http://schemas.microsoft.com/office/drawing/2014/main" id="{5D7318A3-9DEE-425C-BFA7-068367550E1D}"/>
              </a:ext>
            </a:extLst>
          </p:cNvPr>
          <p:cNvSpPr>
            <a:spLocks noGrp="1"/>
          </p:cNvSpPr>
          <p:nvPr>
            <p:ph type="title"/>
          </p:nvPr>
        </p:nvSpPr>
        <p:spPr>
          <a:xfrm>
            <a:off x="755387" y="336175"/>
            <a:ext cx="8229600" cy="990600"/>
          </a:xfrm>
        </p:spPr>
        <p:txBody>
          <a:bodyPr>
            <a:normAutofit/>
          </a:bodyPr>
          <a:lstStyle/>
          <a:p>
            <a:pPr algn="ctr"/>
            <a:r>
              <a:rPr lang="fr-FR" dirty="0"/>
              <a:t>Les systèmes productifs en France</a:t>
            </a:r>
          </a:p>
        </p:txBody>
      </p:sp>
      <p:sp>
        <p:nvSpPr>
          <p:cNvPr id="12" name="Problématique : Comment l’Europe s’enrichit et se développe grâce au commerce maritime et aux colonies ? Comment des populations et des territoires se trouvent ainsi dominés et exploités ?">
            <a:extLst>
              <a:ext uri="{FF2B5EF4-FFF2-40B4-BE49-F238E27FC236}">
                <a16:creationId xmlns="" xmlns:a16="http://schemas.microsoft.com/office/drawing/2014/main" id="{520E6CFB-A801-448A-BA19-8EB56CD570CE}"/>
              </a:ext>
            </a:extLst>
          </p:cNvPr>
          <p:cNvSpPr txBox="1">
            <a:spLocks/>
          </p:cNvSpPr>
          <p:nvPr/>
        </p:nvSpPr>
        <p:spPr>
          <a:xfrm>
            <a:off x="1006174" y="2554134"/>
            <a:ext cx="7978813" cy="1159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l" defTabSz="914400" rtl="0" latinLnBrk="0">
              <a:lnSpc>
                <a:spcPct val="100000"/>
              </a:lnSpc>
              <a:spcBef>
                <a:spcPts val="500"/>
              </a:spcBef>
              <a:spcAft>
                <a:spcPts val="0"/>
              </a:spcAft>
              <a:buClr>
                <a:srgbClr val="FF2600"/>
              </a:buClr>
              <a:buSzTx/>
              <a:buFontTx/>
              <a:buNone/>
              <a:tabLst/>
              <a:defRPr sz="2400" b="0" i="0" u="none" strike="noStrike" cap="none" spc="0" baseline="0">
                <a:ln>
                  <a:noFill/>
                </a:ln>
                <a:solidFill>
                  <a:srgbClr val="EEECE1"/>
                </a:solidFill>
                <a:uFillTx/>
                <a:latin typeface="+mn-lt"/>
                <a:ea typeface="+mn-ea"/>
                <a:cs typeface="+mn-cs"/>
                <a:sym typeface="Arial"/>
              </a:defRPr>
            </a:lvl1pPr>
            <a:lvl2pPr marL="567266" marR="0" indent="-29421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2pPr>
            <a:lvl3pPr marL="873654" marR="0" indent="-325966" algn="l" defTabSz="914400" rtl="0" latinLnBrk="0">
              <a:lnSpc>
                <a:spcPct val="100000"/>
              </a:lnSpc>
              <a:spcBef>
                <a:spcPts val="500"/>
              </a:spcBef>
              <a:spcAft>
                <a:spcPts val="0"/>
              </a:spcAft>
              <a:buClr>
                <a:srgbClr val="FF2600"/>
              </a:buClr>
              <a:buSzPct val="90000"/>
              <a:buFontTx/>
              <a:buChar char="•"/>
              <a:tabLst/>
              <a:defRPr sz="2400" b="0" i="0" u="none" strike="noStrike" cap="none" spc="0" baseline="0">
                <a:ln>
                  <a:noFill/>
                </a:ln>
                <a:solidFill>
                  <a:srgbClr val="000000"/>
                </a:solidFill>
                <a:uFillTx/>
                <a:latin typeface="+mn-lt"/>
                <a:ea typeface="+mn-ea"/>
                <a:cs typeface="+mn-cs"/>
                <a:sym typeface="Arial"/>
              </a:defRPr>
            </a:lvl3pPr>
            <a:lvl4pPr marL="1188508" marR="0" indent="-366183"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4pPr>
            <a:lvl5pPr marL="1364191" marR="0" indent="-313266" algn="l" defTabSz="914400" rtl="0" latinLnBrk="0">
              <a:lnSpc>
                <a:spcPct val="100000"/>
              </a:lnSpc>
              <a:spcBef>
                <a:spcPts val="500"/>
              </a:spcBef>
              <a:spcAft>
                <a:spcPts val="0"/>
              </a:spcAft>
              <a:buClr>
                <a:srgbClr val="FF2600"/>
              </a:buClr>
              <a:buSzPct val="100000"/>
              <a:buFontTx/>
              <a:buChar char="•"/>
              <a:tabLst/>
              <a:defRPr sz="2400" b="0" i="0" u="none" strike="noStrike" cap="none" spc="0" baseline="0">
                <a:ln>
                  <a:noFill/>
                </a:ln>
                <a:solidFill>
                  <a:srgbClr val="000000"/>
                </a:solidFill>
                <a:uFillTx/>
                <a:latin typeface="+mn-lt"/>
                <a:ea typeface="+mn-ea"/>
                <a:cs typeface="+mn-cs"/>
                <a:sym typeface="Arial"/>
              </a:defRPr>
            </a:lvl5pPr>
            <a:lvl6pPr marL="18213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6pPr>
            <a:lvl7pPr marL="22785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7pPr>
            <a:lvl8pPr marL="27357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8pPr>
            <a:lvl9pPr marL="31929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9pPr>
          </a:lstStyle>
          <a:p>
            <a:pPr algn="just" hangingPunct="1"/>
            <a:endParaRPr lang="fr-FR" sz="1600" b="1" i="1" dirty="0">
              <a:solidFill>
                <a:schemeClr val="tx1"/>
              </a:solidFill>
            </a:endParaRPr>
          </a:p>
        </p:txBody>
      </p:sp>
      <p:sp>
        <p:nvSpPr>
          <p:cNvPr id="2" name="Rectangle 1">
            <a:extLst>
              <a:ext uri="{FF2B5EF4-FFF2-40B4-BE49-F238E27FC236}">
                <a16:creationId xmlns="" xmlns:a16="http://schemas.microsoft.com/office/drawing/2014/main" id="{DFD96706-BFA1-4E86-BCE8-12E2F490A03B}"/>
              </a:ext>
            </a:extLst>
          </p:cNvPr>
          <p:cNvSpPr/>
          <p:nvPr/>
        </p:nvSpPr>
        <p:spPr>
          <a:xfrm>
            <a:off x="1126255" y="3429000"/>
            <a:ext cx="7978812" cy="1899494"/>
          </a:xfrm>
          <a:prstGeom prst="rect">
            <a:avLst/>
          </a:prstGeom>
        </p:spPr>
        <p:txBody>
          <a:bodyPr wrap="square">
            <a:spAutoFit/>
          </a:bodyPr>
          <a:lstStyle/>
          <a:p>
            <a:pPr algn="just">
              <a:lnSpc>
                <a:spcPct val="150000"/>
              </a:lnSpc>
            </a:pPr>
            <a:r>
              <a:rPr lang="fr-FR" sz="1600" b="1" u="sng" dirty="0">
                <a:uFill>
                  <a:solidFill>
                    <a:srgbClr val="000000"/>
                  </a:solidFill>
                </a:uFill>
                <a:latin typeface="+mj-lt"/>
                <a:ea typeface="Calibri" panose="020F0502020204030204" pitchFamily="34" charset="0"/>
              </a:rPr>
              <a:t>Définition :</a:t>
            </a:r>
            <a:endParaRPr lang="fr-FR" sz="1600" dirty="0">
              <a:uFill>
                <a:solidFill>
                  <a:srgbClr val="000000"/>
                </a:solidFill>
              </a:uFill>
              <a:latin typeface="+mj-lt"/>
              <a:ea typeface="Calibri" panose="020F0502020204030204" pitchFamily="34" charset="0"/>
            </a:endParaRPr>
          </a:p>
          <a:p>
            <a:pPr algn="just">
              <a:lnSpc>
                <a:spcPct val="150000"/>
              </a:lnSpc>
            </a:pPr>
            <a:r>
              <a:rPr lang="fr-FR" sz="1600" dirty="0">
                <a:uFill>
                  <a:solidFill>
                    <a:srgbClr val="000000"/>
                  </a:solidFill>
                </a:uFill>
                <a:latin typeface="+mj-lt"/>
                <a:ea typeface="Calibri" panose="020F0502020204030204" pitchFamily="34" charset="0"/>
              </a:rPr>
              <a:t> </a:t>
            </a:r>
          </a:p>
          <a:p>
            <a:pPr algn="just">
              <a:lnSpc>
                <a:spcPct val="150000"/>
              </a:lnSpc>
            </a:pPr>
            <a:r>
              <a:rPr lang="fr-FR" sz="1600" b="1" dirty="0">
                <a:uFill>
                  <a:solidFill>
                    <a:srgbClr val="000000"/>
                  </a:solidFill>
                </a:uFill>
                <a:latin typeface="+mj-lt"/>
                <a:ea typeface="Calibri" panose="020F0502020204030204" pitchFamily="34" charset="0"/>
              </a:rPr>
              <a:t>Système productif</a:t>
            </a:r>
            <a:r>
              <a:rPr lang="fr-FR" sz="1600" dirty="0">
                <a:uFill>
                  <a:solidFill>
                    <a:srgbClr val="000000"/>
                  </a:solidFill>
                </a:uFill>
                <a:latin typeface="+mj-lt"/>
                <a:ea typeface="Calibri" panose="020F0502020204030204" pitchFamily="34" charset="0"/>
              </a:rPr>
              <a:t> désigne les facteurs (causes) et les acteurs qui, en interaction les uns avec les autres, organisent la production, la circulation et la consommation des biens et des services.</a:t>
            </a:r>
          </a:p>
        </p:txBody>
      </p:sp>
    </p:spTree>
    <p:extLst>
      <p:ext uri="{BB962C8B-B14F-4D97-AF65-F5344CB8AC3E}">
        <p14:creationId xmlns:p14="http://schemas.microsoft.com/office/powerpoint/2010/main" val="39629707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bg/>
                                          </p:spTgt>
                                        </p:tgtEl>
                                        <p:attrNameLst>
                                          <p:attrName>style.visibility</p:attrName>
                                        </p:attrNameLst>
                                      </p:cBhvr>
                                      <p:to>
                                        <p:strVal val="visible"/>
                                      </p:to>
                                    </p:set>
                                    <p:animEffect transition="in" filter="wipe(up)">
                                      <p:cBhvr>
                                        <p:cTn id="12" dur="2000"/>
                                        <p:tgtEl>
                                          <p:spTgt spid="11">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bldP spid="10" grpId="0" animBg="1"/>
      <p:bldP spid="2" grpId="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59999"/>
              </a:srgbClr>
            </a:outerShdw>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2600"/>
          </a:solidFill>
          <a:prstDash val="solid"/>
          <a:round/>
        </a:ln>
        <a:effectLst>
          <a:outerShdw blurRad="38100" dist="25400" dir="2700000" rotWithShape="0">
            <a:srgbClr val="000000">
              <a:alpha val="59999"/>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2600"/>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59999"/>
              </a:srgbClr>
            </a:outerShdw>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2600"/>
          </a:solidFill>
          <a:prstDash val="solid"/>
          <a:round/>
        </a:ln>
        <a:effectLst>
          <a:outerShdw blurRad="38100" dist="25400" dir="2700000" rotWithShape="0">
            <a:srgbClr val="000000">
              <a:alpha val="59999"/>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2600"/>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22126</TotalTime>
  <Words>3350</Words>
  <Application>Microsoft Office PowerPoint</Application>
  <PresentationFormat>Affichage à l'écran (4:3)</PresentationFormat>
  <Paragraphs>287</Paragraphs>
  <Slides>51</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51</vt:i4>
      </vt:variant>
    </vt:vector>
  </HeadingPairs>
  <TitlesOfParts>
    <vt:vector size="61" baseType="lpstr">
      <vt:lpstr>Arial</vt:lpstr>
      <vt:lpstr>Bradley Hand ITC TT-Bold</vt:lpstr>
      <vt:lpstr>Calibri</vt:lpstr>
      <vt:lpstr>Cambria</vt:lpstr>
      <vt:lpstr>Comic Sans MS</vt:lpstr>
      <vt:lpstr>Helvetica</vt:lpstr>
      <vt:lpstr>Lucida Grande</vt:lpstr>
      <vt:lpstr>Times New Roman</vt:lpstr>
      <vt:lpstr>Wingdings</vt:lpstr>
      <vt:lpstr>White</vt:lpstr>
      <vt:lpstr>Thème 2 La Diversification croissante des espaces et des acteurs de la production</vt:lpstr>
      <vt:lpstr>La France dans la mondialisation</vt:lpstr>
      <vt:lpstr>La France dans la mondialisation</vt:lpstr>
      <vt:lpstr>La France dans la mondialisation</vt:lpstr>
      <vt:lpstr>La France dans la mondialisation</vt:lpstr>
      <vt:lpstr>La France dans la mondialisation</vt:lpstr>
      <vt:lpstr>La France dans la mondialisation</vt:lpstr>
      <vt:lpstr>THÈME 2 La France, les systèmes productifs entre valorisation locale et intégration européenne et mondiale</vt:lpstr>
      <vt:lpstr>Les systèmes productifs en France</vt:lpstr>
      <vt:lpstr>Présentation PowerPoint</vt:lpstr>
      <vt:lpstr>Une très forte insertion dans la mondialisation</vt:lpstr>
      <vt:lpstr>Présentation PowerPoint</vt:lpstr>
      <vt:lpstr>Le commerce extérieur, reflet des forces et des faiblesses</vt:lpstr>
      <vt:lpstr>Le commerce extérieur, reflet des forces et des faiblesses</vt:lpstr>
      <vt:lpstr>Présentation PowerPoint</vt:lpstr>
      <vt:lpstr>Un pôle qui organise et attire des  flux d’IDE </vt:lpstr>
      <vt:lpstr>Un pôle qui organise et attire des  flux d’IDE </vt:lpstr>
      <vt:lpstr>Un pôle qui organise et attire des  flux d’IDE </vt:lpstr>
      <vt:lpstr>Un pôle qui organise et attire des  flux d’IDE </vt:lpstr>
      <vt:lpstr>Présentation PowerPoint</vt:lpstr>
      <vt:lpstr>La crise et la fin des industries anciennes et tayloriennes </vt:lpstr>
      <vt:lpstr>La crise et la fin des industries anciennes et tayloriennes </vt:lpstr>
      <vt:lpstr>La crise et la fin des industries anciennes et tayloriennes </vt:lpstr>
      <vt:lpstr>La crise et la fin des industries anciennes et tayloriennes </vt:lpstr>
      <vt:lpstr>La crise et la fin des industries anciennes et tayloriennes </vt:lpstr>
      <vt:lpstr>La crise et la fin des industries anciennes et tayloriennes </vt:lpstr>
      <vt:lpstr>Présentation PowerPoint</vt:lpstr>
      <vt:lpstr>TD1 : Les mutations du système productif de Michelin</vt:lpstr>
      <vt:lpstr>TD1 : Les mutations du système productif de Michelin</vt:lpstr>
      <vt:lpstr>TD1 : Les mutations du système productif de Michelin</vt:lpstr>
      <vt:lpstr>TD1 : Les mutations du système productif de Michelin</vt:lpstr>
      <vt:lpstr>TD1 : Les mutations du système productif de Michelin</vt:lpstr>
      <vt:lpstr>TD1 : Les mutations du système productif de Michelin</vt:lpstr>
      <vt:lpstr>TD1 : Les mutations du système productif de Michelin</vt:lpstr>
      <vt:lpstr>Présentation PowerPoint</vt:lpstr>
      <vt:lpstr>Les autres modèles industriels</vt:lpstr>
      <vt:lpstr>Les autres modèles industriels</vt:lpstr>
      <vt:lpstr>Présentation PowerPoint</vt:lpstr>
      <vt:lpstr>Le rôle clé des activités péri-productives</vt:lpstr>
      <vt:lpstr>Le rôle clé des activités péri-productives</vt:lpstr>
      <vt:lpstr>Le rôle clé des activités péri-productives</vt:lpstr>
      <vt:lpstr>Le rôle clé des activités péri-productives</vt:lpstr>
      <vt:lpstr>Présentation PowerPoint</vt:lpstr>
      <vt:lpstr>Présentation PowerPoint</vt:lpstr>
      <vt:lpstr>Economie hyper-industrielle ou économie post-industrielle ?</vt:lpstr>
      <vt:lpstr>Economie hyper-industrielle ou économie post-industrielle ?</vt:lpstr>
      <vt:lpstr>Economie hyper-industrielle ou économie post-industrielle ?</vt:lpstr>
      <vt:lpstr>Présentation PowerPoint</vt:lpstr>
      <vt:lpstr>Les services, un rôle moteur</vt:lpstr>
      <vt:lpstr>Les services, un rôle moteur</vt:lpstr>
      <vt:lpstr>Les services, un rôle moteur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THÈME 1 LE XVIIIE S, EXPANSIONS, LUMIÈRES ET RÉVOLUTIONS</dc:title>
  <dc:creator>User</dc:creator>
  <cp:lastModifiedBy>pp</cp:lastModifiedBy>
  <cp:revision>333</cp:revision>
  <dcterms:modified xsi:type="dcterms:W3CDTF">2020-04-11T13:46:46Z</dcterms:modified>
</cp:coreProperties>
</file>